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2.xml" ContentType="application/vnd.openxmlformats-officedocument.theme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87" r:id="rId2"/>
    <p:sldMasterId id="2147483704" r:id="rId3"/>
  </p:sldMasterIdLst>
  <p:notesMasterIdLst>
    <p:notesMasterId r:id="rId29"/>
  </p:notesMasterIdLst>
  <p:handoutMasterIdLst>
    <p:handoutMasterId r:id="rId30"/>
  </p:handoutMasterIdLst>
  <p:sldIdLst>
    <p:sldId id="832" r:id="rId4"/>
    <p:sldId id="833" r:id="rId5"/>
    <p:sldId id="834" r:id="rId6"/>
    <p:sldId id="835" r:id="rId7"/>
    <p:sldId id="836" r:id="rId8"/>
    <p:sldId id="837" r:id="rId9"/>
    <p:sldId id="838" r:id="rId10"/>
    <p:sldId id="861" r:id="rId11"/>
    <p:sldId id="839" r:id="rId12"/>
    <p:sldId id="865" r:id="rId13"/>
    <p:sldId id="862" r:id="rId14"/>
    <p:sldId id="859" r:id="rId15"/>
    <p:sldId id="841" r:id="rId16"/>
    <p:sldId id="842" r:id="rId17"/>
    <p:sldId id="844" r:id="rId18"/>
    <p:sldId id="845" r:id="rId19"/>
    <p:sldId id="848" r:id="rId20"/>
    <p:sldId id="849" r:id="rId21"/>
    <p:sldId id="863" r:id="rId22"/>
    <p:sldId id="854" r:id="rId23"/>
    <p:sldId id="851" r:id="rId24"/>
    <p:sldId id="855" r:id="rId25"/>
    <p:sldId id="857" r:id="rId26"/>
    <p:sldId id="864" r:id="rId27"/>
    <p:sldId id="856" r:id="rId28"/>
  </p:sldIdLst>
  <p:sldSz cx="8999538" cy="6264275"/>
  <p:notesSz cx="6797675" cy="9926638"/>
  <p:defaultTextStyle>
    <a:defPPr>
      <a:defRPr lang="ko-KR"/>
    </a:defPPr>
    <a:lvl1pPr marL="0" algn="l" defTabSz="872155" rtl="0" eaLnBrk="1" latinLnBrk="1" hangingPunct="1">
      <a:defRPr sz="1717" kern="1200">
        <a:solidFill>
          <a:schemeClr val="tx1"/>
        </a:solidFill>
        <a:latin typeface="+mn-lt"/>
        <a:ea typeface="+mn-ea"/>
        <a:cs typeface="+mn-cs"/>
      </a:defRPr>
    </a:lvl1pPr>
    <a:lvl2pPr marL="436077" algn="l" defTabSz="872155" rtl="0" eaLnBrk="1" latinLnBrk="1" hangingPunct="1">
      <a:defRPr sz="1717" kern="1200">
        <a:solidFill>
          <a:schemeClr val="tx1"/>
        </a:solidFill>
        <a:latin typeface="+mn-lt"/>
        <a:ea typeface="+mn-ea"/>
        <a:cs typeface="+mn-cs"/>
      </a:defRPr>
    </a:lvl2pPr>
    <a:lvl3pPr marL="872155" algn="l" defTabSz="872155" rtl="0" eaLnBrk="1" latinLnBrk="1" hangingPunct="1">
      <a:defRPr sz="1717" kern="1200">
        <a:solidFill>
          <a:schemeClr val="tx1"/>
        </a:solidFill>
        <a:latin typeface="+mn-lt"/>
        <a:ea typeface="+mn-ea"/>
        <a:cs typeface="+mn-cs"/>
      </a:defRPr>
    </a:lvl3pPr>
    <a:lvl4pPr marL="1308232" algn="l" defTabSz="872155" rtl="0" eaLnBrk="1" latinLnBrk="1" hangingPunct="1">
      <a:defRPr sz="1717" kern="1200">
        <a:solidFill>
          <a:schemeClr val="tx1"/>
        </a:solidFill>
        <a:latin typeface="+mn-lt"/>
        <a:ea typeface="+mn-ea"/>
        <a:cs typeface="+mn-cs"/>
      </a:defRPr>
    </a:lvl4pPr>
    <a:lvl5pPr marL="1744309" algn="l" defTabSz="872155" rtl="0" eaLnBrk="1" latinLnBrk="1" hangingPunct="1">
      <a:defRPr sz="1717" kern="1200">
        <a:solidFill>
          <a:schemeClr val="tx1"/>
        </a:solidFill>
        <a:latin typeface="+mn-lt"/>
        <a:ea typeface="+mn-ea"/>
        <a:cs typeface="+mn-cs"/>
      </a:defRPr>
    </a:lvl5pPr>
    <a:lvl6pPr marL="2180387" algn="l" defTabSz="872155" rtl="0" eaLnBrk="1" latinLnBrk="1" hangingPunct="1">
      <a:defRPr sz="1717" kern="1200">
        <a:solidFill>
          <a:schemeClr val="tx1"/>
        </a:solidFill>
        <a:latin typeface="+mn-lt"/>
        <a:ea typeface="+mn-ea"/>
        <a:cs typeface="+mn-cs"/>
      </a:defRPr>
    </a:lvl6pPr>
    <a:lvl7pPr marL="2616464" algn="l" defTabSz="872155" rtl="0" eaLnBrk="1" latinLnBrk="1" hangingPunct="1">
      <a:defRPr sz="1717" kern="1200">
        <a:solidFill>
          <a:schemeClr val="tx1"/>
        </a:solidFill>
        <a:latin typeface="+mn-lt"/>
        <a:ea typeface="+mn-ea"/>
        <a:cs typeface="+mn-cs"/>
      </a:defRPr>
    </a:lvl7pPr>
    <a:lvl8pPr marL="3052542" algn="l" defTabSz="872155" rtl="0" eaLnBrk="1" latinLnBrk="1" hangingPunct="1">
      <a:defRPr sz="1717" kern="1200">
        <a:solidFill>
          <a:schemeClr val="tx1"/>
        </a:solidFill>
        <a:latin typeface="+mn-lt"/>
        <a:ea typeface="+mn-ea"/>
        <a:cs typeface="+mn-cs"/>
      </a:defRPr>
    </a:lvl8pPr>
    <a:lvl9pPr marL="3488619" algn="l" defTabSz="872155" rtl="0" eaLnBrk="1" latinLnBrk="1" hangingPunct="1">
      <a:defRPr sz="1717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145" userDrawn="1">
          <p15:clr>
            <a:srgbClr val="A4A3A4"/>
          </p15:clr>
        </p15:guide>
        <p15:guide id="2" pos="118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6">
          <p15:clr>
            <a:srgbClr val="A4A3A4"/>
          </p15:clr>
        </p15:guide>
        <p15:guide id="2" pos="214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0260A"/>
    <a:srgbClr val="5D3823"/>
    <a:srgbClr val="FF4F25"/>
    <a:srgbClr val="008A3E"/>
    <a:srgbClr val="B86E0C"/>
    <a:srgbClr val="FF3300"/>
    <a:srgbClr val="442904"/>
    <a:srgbClr val="CC0000"/>
    <a:srgbClr val="F09010"/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6904" autoAdjust="0"/>
    <p:restoredTop sz="98115" autoAdjust="0"/>
  </p:normalViewPr>
  <p:slideViewPr>
    <p:cSldViewPr snapToObjects="1" showGuides="1">
      <p:cViewPr varScale="1">
        <p:scale>
          <a:sx n="125" d="100"/>
          <a:sy n="125" d="100"/>
        </p:scale>
        <p:origin x="1752" y="96"/>
      </p:cViewPr>
      <p:guideLst>
        <p:guide orient="horz" pos="1145"/>
        <p:guide pos="1188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Objects="1">
      <p:cViewPr varScale="1">
        <p:scale>
          <a:sx n="89" d="100"/>
          <a:sy n="89" d="100"/>
        </p:scale>
        <p:origin x="-3132" y="-126"/>
      </p:cViewPr>
      <p:guideLst>
        <p:guide orient="horz" pos="3126"/>
        <p:guide pos="2140"/>
      </p:guideLst>
    </p:cSldViewPr>
  </p:notesViewPr>
  <p:gridSpacing cx="45005" cy="45005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tableStyles" Target="tableStyle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viewProps" Target="view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handoutMaster" Target="handoutMasters/handoutMaster1.xml"/><Relationship Id="rId8" Type="http://schemas.openxmlformats.org/officeDocument/2006/relationships/slide" Target="slides/slide5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5" y="14"/>
            <a:ext cx="2945659" cy="496329"/>
          </a:xfrm>
          <a:prstGeom prst="rect">
            <a:avLst/>
          </a:prstGeom>
        </p:spPr>
        <p:txBody>
          <a:bodyPr vert="horz" lIns="91274" tIns="45642" rIns="91274" bIns="45642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0455" y="14"/>
            <a:ext cx="2945659" cy="496329"/>
          </a:xfrm>
          <a:prstGeom prst="rect">
            <a:avLst/>
          </a:prstGeom>
        </p:spPr>
        <p:txBody>
          <a:bodyPr vert="horz" lIns="91274" tIns="45642" rIns="91274" bIns="45642" rtlCol="0"/>
          <a:lstStyle>
            <a:lvl1pPr algn="r">
              <a:defRPr sz="1200"/>
            </a:lvl1pPr>
          </a:lstStyle>
          <a:p>
            <a:fld id="{5DB3F3C0-AD09-4BFA-B6E7-7A8D913C33E2}" type="datetimeFigureOut">
              <a:rPr lang="ko-KR" altLang="en-US" smtClean="0"/>
              <a:t>2022-10-05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15" y="9428595"/>
            <a:ext cx="2945659" cy="496329"/>
          </a:xfrm>
          <a:prstGeom prst="rect">
            <a:avLst/>
          </a:prstGeom>
        </p:spPr>
        <p:txBody>
          <a:bodyPr vert="horz" lIns="91274" tIns="45642" rIns="91274" bIns="45642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0455" y="9428595"/>
            <a:ext cx="2945659" cy="496329"/>
          </a:xfrm>
          <a:prstGeom prst="rect">
            <a:avLst/>
          </a:prstGeom>
        </p:spPr>
        <p:txBody>
          <a:bodyPr vert="horz" lIns="91274" tIns="45642" rIns="91274" bIns="45642" rtlCol="0" anchor="b"/>
          <a:lstStyle>
            <a:lvl1pPr algn="r">
              <a:defRPr sz="1200"/>
            </a:lvl1pPr>
          </a:lstStyle>
          <a:p>
            <a:fld id="{FD86F957-4800-476D-9F1B-6CB5B8960FE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1226476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5" y="14"/>
            <a:ext cx="2945659" cy="496329"/>
          </a:xfrm>
          <a:prstGeom prst="rect">
            <a:avLst/>
          </a:prstGeom>
        </p:spPr>
        <p:txBody>
          <a:bodyPr vert="horz" lIns="91274" tIns="45642" rIns="91274" bIns="45642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55" y="14"/>
            <a:ext cx="2945659" cy="496329"/>
          </a:xfrm>
          <a:prstGeom prst="rect">
            <a:avLst/>
          </a:prstGeom>
        </p:spPr>
        <p:txBody>
          <a:bodyPr vert="horz" lIns="91274" tIns="45642" rIns="91274" bIns="45642" rtlCol="0"/>
          <a:lstStyle>
            <a:lvl1pPr algn="r">
              <a:defRPr sz="1200"/>
            </a:lvl1pPr>
          </a:lstStyle>
          <a:p>
            <a:fld id="{6E1C80BC-0E2E-487D-94A9-B0434B805409}" type="datetimeFigureOut">
              <a:rPr lang="ko-KR" altLang="en-US" smtClean="0"/>
              <a:t>2022-10-05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722313" y="739775"/>
            <a:ext cx="5353050" cy="3727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274" tIns="45642" rIns="91274" bIns="45642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15166"/>
            <a:ext cx="5438140" cy="4466987"/>
          </a:xfrm>
          <a:prstGeom prst="rect">
            <a:avLst/>
          </a:prstGeom>
        </p:spPr>
        <p:txBody>
          <a:bodyPr vert="horz" lIns="91274" tIns="45642" rIns="91274" bIns="45642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15" y="9428595"/>
            <a:ext cx="2945659" cy="496329"/>
          </a:xfrm>
          <a:prstGeom prst="rect">
            <a:avLst/>
          </a:prstGeom>
        </p:spPr>
        <p:txBody>
          <a:bodyPr vert="horz" lIns="91274" tIns="45642" rIns="91274" bIns="45642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55" y="9428595"/>
            <a:ext cx="2945659" cy="496329"/>
          </a:xfrm>
          <a:prstGeom prst="rect">
            <a:avLst/>
          </a:prstGeom>
        </p:spPr>
        <p:txBody>
          <a:bodyPr vert="horz" lIns="91274" tIns="45642" rIns="91274" bIns="45642" rtlCol="0" anchor="b"/>
          <a:lstStyle>
            <a:lvl1pPr algn="r">
              <a:defRPr sz="1200"/>
            </a:lvl1pPr>
          </a:lstStyle>
          <a:p>
            <a:fld id="{BB9343FC-7385-4F91-8FDE-97C6F19B69E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578596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872155" rtl="0" eaLnBrk="1" latinLnBrk="1" hangingPunct="1">
      <a:defRPr sz="1145" kern="1200">
        <a:solidFill>
          <a:schemeClr val="tx1"/>
        </a:solidFill>
        <a:latin typeface="+mn-lt"/>
        <a:ea typeface="+mn-ea"/>
        <a:cs typeface="+mn-cs"/>
      </a:defRPr>
    </a:lvl1pPr>
    <a:lvl2pPr marL="436077" algn="l" defTabSz="872155" rtl="0" eaLnBrk="1" latinLnBrk="1" hangingPunct="1">
      <a:defRPr sz="1145" kern="1200">
        <a:solidFill>
          <a:schemeClr val="tx1"/>
        </a:solidFill>
        <a:latin typeface="+mn-lt"/>
        <a:ea typeface="+mn-ea"/>
        <a:cs typeface="+mn-cs"/>
      </a:defRPr>
    </a:lvl2pPr>
    <a:lvl3pPr marL="872155" algn="l" defTabSz="872155" rtl="0" eaLnBrk="1" latinLnBrk="1" hangingPunct="1">
      <a:defRPr sz="1145" kern="1200">
        <a:solidFill>
          <a:schemeClr val="tx1"/>
        </a:solidFill>
        <a:latin typeface="+mn-lt"/>
        <a:ea typeface="+mn-ea"/>
        <a:cs typeface="+mn-cs"/>
      </a:defRPr>
    </a:lvl3pPr>
    <a:lvl4pPr marL="1308232" algn="l" defTabSz="872155" rtl="0" eaLnBrk="1" latinLnBrk="1" hangingPunct="1">
      <a:defRPr sz="1145" kern="1200">
        <a:solidFill>
          <a:schemeClr val="tx1"/>
        </a:solidFill>
        <a:latin typeface="+mn-lt"/>
        <a:ea typeface="+mn-ea"/>
        <a:cs typeface="+mn-cs"/>
      </a:defRPr>
    </a:lvl4pPr>
    <a:lvl5pPr marL="1744309" algn="l" defTabSz="872155" rtl="0" eaLnBrk="1" latinLnBrk="1" hangingPunct="1">
      <a:defRPr sz="1145" kern="1200">
        <a:solidFill>
          <a:schemeClr val="tx1"/>
        </a:solidFill>
        <a:latin typeface="+mn-lt"/>
        <a:ea typeface="+mn-ea"/>
        <a:cs typeface="+mn-cs"/>
      </a:defRPr>
    </a:lvl5pPr>
    <a:lvl6pPr marL="2180387" algn="l" defTabSz="872155" rtl="0" eaLnBrk="1" latinLnBrk="1" hangingPunct="1">
      <a:defRPr sz="1145" kern="1200">
        <a:solidFill>
          <a:schemeClr val="tx1"/>
        </a:solidFill>
        <a:latin typeface="+mn-lt"/>
        <a:ea typeface="+mn-ea"/>
        <a:cs typeface="+mn-cs"/>
      </a:defRPr>
    </a:lvl6pPr>
    <a:lvl7pPr marL="2616464" algn="l" defTabSz="872155" rtl="0" eaLnBrk="1" latinLnBrk="1" hangingPunct="1">
      <a:defRPr sz="1145" kern="1200">
        <a:solidFill>
          <a:schemeClr val="tx1"/>
        </a:solidFill>
        <a:latin typeface="+mn-lt"/>
        <a:ea typeface="+mn-ea"/>
        <a:cs typeface="+mn-cs"/>
      </a:defRPr>
    </a:lvl7pPr>
    <a:lvl8pPr marL="3052542" algn="l" defTabSz="872155" rtl="0" eaLnBrk="1" latinLnBrk="1" hangingPunct="1">
      <a:defRPr sz="1145" kern="1200">
        <a:solidFill>
          <a:schemeClr val="tx1"/>
        </a:solidFill>
        <a:latin typeface="+mn-lt"/>
        <a:ea typeface="+mn-ea"/>
        <a:cs typeface="+mn-cs"/>
      </a:defRPr>
    </a:lvl8pPr>
    <a:lvl9pPr marL="3488619" algn="l" defTabSz="872155" rtl="0" eaLnBrk="1" latinLnBrk="1" hangingPunct="1">
      <a:defRPr sz="1145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22313" y="739775"/>
            <a:ext cx="5353050" cy="372745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 latinLnBrk="0"/>
            <a:endParaRPr lang="ko-KR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9343FC-7385-4F91-8FDE-97C6F19B69ED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6854017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22313" y="739775"/>
            <a:ext cx="5353050" cy="372745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 latinLnBrk="0"/>
            <a:endParaRPr lang="ko-KR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9343FC-7385-4F91-8FDE-97C6F19B69ED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7418170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22313" y="739775"/>
            <a:ext cx="5353050" cy="372745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 latinLnBrk="0"/>
            <a:endParaRPr lang="ko-KR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9343FC-7385-4F91-8FDE-97C6F19B69ED}" type="slidenum">
              <a:rPr lang="ko-KR" altLang="en-US" smtClean="0"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3676447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22313" y="739775"/>
            <a:ext cx="5353050" cy="372745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 latinLnBrk="0"/>
            <a:endParaRPr lang="ko-KR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9343FC-7385-4F91-8FDE-97C6F19B69ED}" type="slidenum">
              <a:rPr lang="ko-KR" altLang="en-US" smtClean="0"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6741165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22313" y="739775"/>
            <a:ext cx="5353050" cy="372745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 latinLnBrk="0"/>
            <a:endParaRPr lang="ko-KR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9343FC-7385-4F91-8FDE-97C6F19B69ED}" type="slidenum">
              <a:rPr lang="ko-KR" altLang="en-US" smtClean="0"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9340172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22313" y="739775"/>
            <a:ext cx="5353050" cy="372745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 latinLnBrk="0"/>
            <a:endParaRPr lang="ko-KR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9343FC-7385-4F91-8FDE-97C6F19B69ED}" type="slidenum">
              <a:rPr lang="ko-KR" altLang="en-US" smtClean="0"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5842965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22313" y="739775"/>
            <a:ext cx="5353050" cy="372745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 latinLnBrk="0"/>
            <a:endParaRPr lang="ko-KR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9343FC-7385-4F91-8FDE-97C6F19B69ED}" type="slidenum">
              <a:rPr lang="ko-KR" altLang="en-US" smtClean="0"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2756102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22313" y="739775"/>
            <a:ext cx="5353050" cy="372745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 latinLnBrk="0"/>
            <a:endParaRPr lang="ko-KR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9343FC-7385-4F91-8FDE-97C6F19B69ED}" type="slidenum">
              <a:rPr lang="ko-KR" altLang="en-US" smtClean="0"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4963438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22313" y="739775"/>
            <a:ext cx="5353050" cy="372745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 latinLnBrk="0"/>
            <a:endParaRPr lang="ko-KR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9343FC-7385-4F91-8FDE-97C6F19B69ED}" type="slidenum">
              <a:rPr lang="ko-KR" altLang="en-US" smtClean="0"/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6653415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22313" y="739775"/>
            <a:ext cx="5353050" cy="372745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 latinLnBrk="0"/>
            <a:endParaRPr lang="ko-KR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9343FC-7385-4F91-8FDE-97C6F19B69ED}" type="slidenum">
              <a:rPr lang="ko-KR" altLang="en-US" smtClean="0"/>
              <a:t>10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3152908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22313" y="739775"/>
            <a:ext cx="5353050" cy="372745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 latinLnBrk="0"/>
            <a:endParaRPr lang="ko-KR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9343FC-7385-4F91-8FDE-97C6F19B69ED}" type="slidenum">
              <a:rPr lang="ko-KR" altLang="en-US" smtClean="0"/>
              <a:t>11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1365039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22313" y="739775"/>
            <a:ext cx="5353050" cy="372745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 latinLnBrk="0"/>
            <a:endParaRPr lang="ko-KR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9343FC-7385-4F91-8FDE-97C6F19B69ED}" type="slidenum">
              <a:rPr lang="ko-KR" altLang="en-US" smtClean="0"/>
              <a:t>12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802546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22313" y="739775"/>
            <a:ext cx="5353050" cy="372745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 latinLnBrk="0"/>
            <a:endParaRPr lang="ko-KR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9343FC-7385-4F91-8FDE-97C6F19B69ED}" type="slidenum">
              <a:rPr lang="ko-KR" altLang="en-US" smtClean="0"/>
              <a:t>13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1116102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22313" y="739775"/>
            <a:ext cx="5353050" cy="372745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 latinLnBrk="0"/>
            <a:endParaRPr lang="ko-KR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9343FC-7385-4F91-8FDE-97C6F19B69ED}" type="slidenum">
              <a:rPr lang="ko-KR" altLang="en-US" smtClean="0"/>
              <a:t>14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4090912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22313" y="739775"/>
            <a:ext cx="5353050" cy="372745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 latinLnBrk="0"/>
            <a:endParaRPr lang="ko-KR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9343FC-7385-4F91-8FDE-97C6F19B69ED}" type="slidenum">
              <a:rPr lang="ko-KR" altLang="en-US" smtClean="0"/>
              <a:t>15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2558187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22313" y="739775"/>
            <a:ext cx="5353050" cy="372745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 latinLnBrk="0"/>
            <a:endParaRPr lang="ko-KR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9343FC-7385-4F91-8FDE-97C6F19B69ED}" type="slidenum">
              <a:rPr lang="ko-KR" altLang="en-US" smtClean="0"/>
              <a:t>16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3797697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22313" y="739775"/>
            <a:ext cx="5353050" cy="372745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 latinLnBrk="0"/>
            <a:endParaRPr lang="ko-KR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9343FC-7385-4F91-8FDE-97C6F19B69ED}" type="slidenum">
              <a:rPr lang="ko-KR" altLang="en-US" smtClean="0"/>
              <a:t>17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3324009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22313" y="739775"/>
            <a:ext cx="5353050" cy="372745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 latinLnBrk="0"/>
            <a:endParaRPr lang="ko-KR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9343FC-7385-4F91-8FDE-97C6F19B69ED}" type="slidenum">
              <a:rPr lang="ko-KR" altLang="en-US" smtClean="0"/>
              <a:t>18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6996776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22313" y="739775"/>
            <a:ext cx="5353050" cy="372745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 latinLnBrk="0"/>
            <a:endParaRPr lang="ko-KR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9343FC-7385-4F91-8FDE-97C6F19B69ED}" type="slidenum">
              <a:rPr lang="ko-KR" altLang="en-US" smtClean="0"/>
              <a:t>19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8970704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22313" y="739775"/>
            <a:ext cx="5353050" cy="372745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 latinLnBrk="0"/>
            <a:endParaRPr lang="ko-KR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9343FC-7385-4F91-8FDE-97C6F19B69ED}" type="slidenum">
              <a:rPr lang="ko-KR" altLang="en-US" smtClean="0"/>
              <a:t>20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4722027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22313" y="739775"/>
            <a:ext cx="5353050" cy="372745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 latinLnBrk="0"/>
            <a:endParaRPr lang="ko-KR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9343FC-7385-4F91-8FDE-97C6F19B69ED}" type="slidenum">
              <a:rPr lang="ko-KR" altLang="en-US" smtClean="0"/>
              <a:t>21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7869103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22313" y="739775"/>
            <a:ext cx="5353050" cy="372745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 latinLnBrk="0"/>
            <a:endParaRPr lang="ko-KR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9343FC-7385-4F91-8FDE-97C6F19B69ED}" type="slidenum">
              <a:rPr lang="ko-KR" altLang="en-US" smtClean="0"/>
              <a:t>22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409717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22313" y="739775"/>
            <a:ext cx="5353050" cy="372745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 latinLnBrk="0"/>
            <a:endParaRPr lang="ko-KR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9343FC-7385-4F91-8FDE-97C6F19B69ED}" type="slidenum">
              <a:rPr lang="ko-KR" altLang="en-US" smtClean="0"/>
              <a:t>23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4651819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22313" y="739775"/>
            <a:ext cx="5353050" cy="372745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 latinLnBrk="0"/>
            <a:endParaRPr lang="ko-KR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9343FC-7385-4F91-8FDE-97C6F19B69ED}" type="slidenum">
              <a:rPr lang="ko-KR" altLang="en-US" smtClean="0"/>
              <a:t>24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05391755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22313" y="739775"/>
            <a:ext cx="5353050" cy="372745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 latinLnBrk="0"/>
            <a:endParaRPr lang="ko-KR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9343FC-7385-4F91-8FDE-97C6F19B69ED}" type="slidenum">
              <a:rPr lang="ko-KR" altLang="en-US" smtClean="0"/>
              <a:t>25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251850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.jpeg"/><Relationship Id="rId4" Type="http://schemas.openxmlformats.org/officeDocument/2006/relationships/image" Target="../media/image5.jpe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8.jpeg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11.jpeg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8.jpeg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8.jpeg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8.jpeg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8.jpeg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8.jpeg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bg bwMode="gray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35" name="Rectangle 19"/>
          <p:cNvSpPr>
            <a:spLocks noChangeArrowheads="1"/>
          </p:cNvSpPr>
          <p:nvPr/>
        </p:nvSpPr>
        <p:spPr bwMode="gray">
          <a:xfrm>
            <a:off x="2999846" y="2018489"/>
            <a:ext cx="2999846" cy="2649267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 latinLnBrk="0">
              <a:spcBef>
                <a:spcPct val="0"/>
              </a:spcBef>
              <a:spcAft>
                <a:spcPct val="0"/>
              </a:spcAft>
            </a:pPr>
            <a:endParaRPr lang="ko-KR" altLang="en-US" sz="1568">
              <a:solidFill>
                <a:srgbClr val="000000"/>
              </a:solidFill>
            </a:endParaRPr>
          </a:p>
        </p:txBody>
      </p:sp>
      <p:sp>
        <p:nvSpPr>
          <p:cNvPr id="111620" name="Rectangle 4"/>
          <p:cNvSpPr>
            <a:spLocks noChangeArrowheads="1"/>
          </p:cNvSpPr>
          <p:nvPr/>
        </p:nvSpPr>
        <p:spPr bwMode="ltGray">
          <a:xfrm>
            <a:off x="0" y="2018489"/>
            <a:ext cx="1499923" cy="132245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99190" dir="3011666" algn="ctr" rotWithShape="0">
                    <a:schemeClr val="accent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 latinLnBrk="0">
              <a:spcBef>
                <a:spcPct val="0"/>
              </a:spcBef>
              <a:spcAft>
                <a:spcPct val="0"/>
              </a:spcAft>
            </a:pPr>
            <a:endParaRPr lang="ko-KR" altLang="en-US" sz="1568">
              <a:solidFill>
                <a:srgbClr val="000000"/>
              </a:solidFill>
            </a:endParaRPr>
          </a:p>
        </p:txBody>
      </p:sp>
      <p:sp>
        <p:nvSpPr>
          <p:cNvPr id="111621" name="Rectangle 5"/>
          <p:cNvSpPr>
            <a:spLocks noChangeArrowheads="1"/>
          </p:cNvSpPr>
          <p:nvPr/>
        </p:nvSpPr>
        <p:spPr bwMode="ltGray">
          <a:xfrm>
            <a:off x="1499923" y="2018489"/>
            <a:ext cx="1499923" cy="1322458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99190" dir="3011666" algn="ctr" rotWithShape="0">
                    <a:schemeClr val="accent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 latinLnBrk="0">
              <a:spcBef>
                <a:spcPct val="0"/>
              </a:spcBef>
              <a:spcAft>
                <a:spcPct val="0"/>
              </a:spcAft>
            </a:pPr>
            <a:endParaRPr lang="ko-KR" altLang="en-US" sz="1568">
              <a:solidFill>
                <a:srgbClr val="000000"/>
              </a:solidFill>
            </a:endParaRPr>
          </a:p>
        </p:txBody>
      </p:sp>
      <p:sp>
        <p:nvSpPr>
          <p:cNvPr id="111625" name="Rectangle 9"/>
          <p:cNvSpPr>
            <a:spLocks noChangeArrowheads="1"/>
          </p:cNvSpPr>
          <p:nvPr/>
        </p:nvSpPr>
        <p:spPr bwMode="ltGray">
          <a:xfrm>
            <a:off x="5999692" y="3340947"/>
            <a:ext cx="1499923" cy="1322458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99190" dir="3011666" algn="ctr" rotWithShape="0">
                    <a:schemeClr val="accent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 latinLnBrk="0">
              <a:spcBef>
                <a:spcPct val="0"/>
              </a:spcBef>
              <a:spcAft>
                <a:spcPct val="0"/>
              </a:spcAft>
            </a:pPr>
            <a:endParaRPr lang="ko-KR" altLang="en-US" sz="1568">
              <a:solidFill>
                <a:srgbClr val="000000"/>
              </a:solidFill>
            </a:endParaRPr>
          </a:p>
        </p:txBody>
      </p:sp>
      <p:sp>
        <p:nvSpPr>
          <p:cNvPr id="111626" name="Rectangle 10"/>
          <p:cNvSpPr>
            <a:spLocks noGrp="1" noChangeArrowheads="1"/>
          </p:cNvSpPr>
          <p:nvPr>
            <p:ph type="ctrTitle" sz="quarter"/>
          </p:nvPr>
        </p:nvSpPr>
        <p:spPr bwMode="auto">
          <a:xfrm>
            <a:off x="749962" y="1044046"/>
            <a:ext cx="7649607" cy="904840"/>
          </a:xfrm>
        </p:spPr>
        <p:txBody>
          <a:bodyPr/>
          <a:lstStyle>
            <a:lvl1pPr algn="ctr">
              <a:defRPr sz="3654" b="1">
                <a:solidFill>
                  <a:schemeClr val="tx1"/>
                </a:solidFill>
              </a:defRPr>
            </a:lvl1pPr>
          </a:lstStyle>
          <a:p>
            <a:pPr lvl="0"/>
            <a:r>
              <a:rPr lang="en-US" altLang="ko-KR" noProof="0"/>
              <a:t>Click to edit Master title style</a:t>
            </a:r>
          </a:p>
        </p:txBody>
      </p:sp>
      <p:sp>
        <p:nvSpPr>
          <p:cNvPr id="111627" name="Rectangle 11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49931" y="4941817"/>
            <a:ext cx="6299677" cy="487221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en-US" altLang="ko-KR" noProof="0"/>
              <a:t>Click to edit Master subtitle style</a:t>
            </a:r>
          </a:p>
        </p:txBody>
      </p:sp>
      <p:sp>
        <p:nvSpPr>
          <p:cNvPr id="111628" name="Rectangle 12"/>
          <p:cNvSpPr>
            <a:spLocks noGrp="1" noChangeArrowheads="1"/>
          </p:cNvSpPr>
          <p:nvPr>
            <p:ph type="dt" sz="quarter" idx="2"/>
          </p:nvPr>
        </p:nvSpPr>
        <p:spPr>
          <a:xfrm>
            <a:off x="449977" y="5985863"/>
            <a:ext cx="2099892" cy="208809"/>
          </a:xfrm>
        </p:spPr>
        <p:txBody>
          <a:bodyPr/>
          <a:lstStyle>
            <a:lvl1pPr algn="l">
              <a:defRPr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111629" name="Rectangle 13"/>
          <p:cNvSpPr>
            <a:spLocks noGrp="1" noChangeArrowheads="1"/>
          </p:cNvSpPr>
          <p:nvPr>
            <p:ph type="ftr" sz="quarter" idx="3"/>
          </p:nvPr>
        </p:nvSpPr>
        <p:spPr>
          <a:xfrm>
            <a:off x="3074842" y="5985863"/>
            <a:ext cx="2849854" cy="208809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111630" name="Rectangle 14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449669" y="5985863"/>
            <a:ext cx="2099892" cy="208809"/>
          </a:xfrm>
        </p:spPr>
        <p:txBody>
          <a:bodyPr/>
          <a:lstStyle>
            <a:lvl1pPr algn="r">
              <a:defRPr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fld id="{36018FA9-2C30-4090-B731-0C57DAE9A4B3}" type="slidenum">
              <a:rPr lang="ko-KR" altLang="en-US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111633" name="Rectangle 17"/>
          <p:cNvSpPr>
            <a:spLocks noChangeArrowheads="1"/>
          </p:cNvSpPr>
          <p:nvPr/>
        </p:nvSpPr>
        <p:spPr bwMode="ltGray">
          <a:xfrm>
            <a:off x="7499615" y="3340947"/>
            <a:ext cx="1499923" cy="1322458"/>
          </a:xfrm>
          <a:prstGeom prst="rect">
            <a:avLst/>
          </a:prstGeom>
          <a:solidFill>
            <a:schemeClr val="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99190" dir="3011666" algn="ctr" rotWithShape="0">
                    <a:schemeClr val="accent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 latinLnBrk="0">
              <a:spcBef>
                <a:spcPct val="0"/>
              </a:spcBef>
              <a:spcAft>
                <a:spcPct val="0"/>
              </a:spcAft>
            </a:pPr>
            <a:endParaRPr lang="ko-KR" altLang="en-US" sz="1568">
              <a:solidFill>
                <a:srgbClr val="000000"/>
              </a:solidFill>
            </a:endParaRPr>
          </a:p>
        </p:txBody>
      </p:sp>
      <p:sp>
        <p:nvSpPr>
          <p:cNvPr id="111639" name="Rectangle 23" descr="7"/>
          <p:cNvSpPr>
            <a:spLocks noChangeArrowheads="1"/>
          </p:cNvSpPr>
          <p:nvPr/>
        </p:nvSpPr>
        <p:spPr bwMode="gray">
          <a:xfrm>
            <a:off x="0" y="2019939"/>
            <a:ext cx="1499923" cy="1321008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99190" dir="3011666" algn="ctr" rotWithShape="0">
                    <a:schemeClr val="accent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 latinLnBrk="0">
              <a:spcBef>
                <a:spcPct val="0"/>
              </a:spcBef>
              <a:spcAft>
                <a:spcPct val="0"/>
              </a:spcAft>
            </a:pPr>
            <a:endParaRPr lang="ko-KR" altLang="en-US" sz="1568">
              <a:solidFill>
                <a:srgbClr val="000000"/>
              </a:solidFill>
            </a:endParaRPr>
          </a:p>
        </p:txBody>
      </p:sp>
      <p:sp>
        <p:nvSpPr>
          <p:cNvPr id="111640" name="Rectangle 24"/>
          <p:cNvSpPr>
            <a:spLocks noChangeArrowheads="1"/>
          </p:cNvSpPr>
          <p:nvPr/>
        </p:nvSpPr>
        <p:spPr bwMode="gray">
          <a:xfrm>
            <a:off x="7487116" y="3335147"/>
            <a:ext cx="1517110" cy="1331158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99190" dir="3011666" algn="ctr" rotWithShape="0">
                    <a:schemeClr val="accent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 latinLnBrk="0">
              <a:spcBef>
                <a:spcPct val="0"/>
              </a:spcBef>
              <a:spcAft>
                <a:spcPct val="0"/>
              </a:spcAft>
            </a:pPr>
            <a:endParaRPr lang="ko-KR" altLang="en-US" sz="1568">
              <a:solidFill>
                <a:srgbClr val="000000"/>
              </a:solidFill>
            </a:endParaRPr>
          </a:p>
        </p:txBody>
      </p:sp>
      <p:sp>
        <p:nvSpPr>
          <p:cNvPr id="111645" name="Rectangle 29" descr="8"/>
          <p:cNvSpPr>
            <a:spLocks noChangeArrowheads="1"/>
          </p:cNvSpPr>
          <p:nvPr/>
        </p:nvSpPr>
        <p:spPr bwMode="ltGray">
          <a:xfrm>
            <a:off x="1499923" y="3340947"/>
            <a:ext cx="1499923" cy="1322458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99190" dir="3011666" algn="ctr" rotWithShape="0">
                    <a:schemeClr val="accent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 latinLnBrk="0">
              <a:spcBef>
                <a:spcPct val="0"/>
              </a:spcBef>
              <a:spcAft>
                <a:spcPct val="0"/>
              </a:spcAft>
            </a:pPr>
            <a:endParaRPr lang="ko-KR" altLang="en-US" sz="1568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3154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ko-KR">
                <a:solidFill>
                  <a:srgbClr val="000000"/>
                </a:solidFill>
              </a:rPr>
              <a:t>www.themegallery.com</a:t>
            </a: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ko-KR">
                <a:solidFill>
                  <a:srgbClr val="04617B"/>
                </a:solidFill>
              </a:rPr>
              <a:t>Company Logo</a:t>
            </a: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3FE372-9C7A-435D-A2E9-BC546FD8400A}" type="slidenum">
              <a:rPr lang="ko-KR" altLang="en-US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7876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10902" y="4025377"/>
            <a:ext cx="7649607" cy="1244155"/>
          </a:xfrm>
        </p:spPr>
        <p:txBody>
          <a:bodyPr anchor="t"/>
          <a:lstStyle>
            <a:lvl1pPr algn="l">
              <a:defRPr sz="3654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10902" y="2655067"/>
            <a:ext cx="7649607" cy="1370310"/>
          </a:xfrm>
        </p:spPr>
        <p:txBody>
          <a:bodyPr anchor="b"/>
          <a:lstStyle>
            <a:lvl1pPr marL="0" indent="0">
              <a:buNone/>
              <a:defRPr sz="1827"/>
            </a:lvl1pPr>
            <a:lvl2pPr marL="417606" indent="0">
              <a:buNone/>
              <a:defRPr sz="1644"/>
            </a:lvl2pPr>
            <a:lvl3pPr marL="835213" indent="0">
              <a:buNone/>
              <a:defRPr sz="1461"/>
            </a:lvl3pPr>
            <a:lvl4pPr marL="1252819" indent="0">
              <a:buNone/>
              <a:defRPr sz="1279"/>
            </a:lvl4pPr>
            <a:lvl5pPr marL="1670426" indent="0">
              <a:buNone/>
              <a:defRPr sz="1279"/>
            </a:lvl5pPr>
            <a:lvl6pPr marL="2088032" indent="0">
              <a:buNone/>
              <a:defRPr sz="1279"/>
            </a:lvl6pPr>
            <a:lvl7pPr marL="2505639" indent="0">
              <a:buNone/>
              <a:defRPr sz="1279"/>
            </a:lvl7pPr>
            <a:lvl8pPr marL="2923245" indent="0">
              <a:buNone/>
              <a:defRPr sz="1279"/>
            </a:lvl8pPr>
            <a:lvl9pPr marL="3340852" indent="0">
              <a:buNone/>
              <a:defRPr sz="1279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ko-KR">
                <a:solidFill>
                  <a:srgbClr val="000000"/>
                </a:solidFill>
              </a:rPr>
              <a:t>www.themegallery.com</a:t>
            </a: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ko-KR">
                <a:solidFill>
                  <a:srgbClr val="04617B"/>
                </a:solidFill>
              </a:rPr>
              <a:t>Company Logo</a:t>
            </a: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EDCC9A-A095-4C21-A4EF-84AB2830BE06}" type="slidenum">
              <a:rPr lang="ko-KR" altLang="en-US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1432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974950" y="904840"/>
            <a:ext cx="3712309" cy="4690956"/>
          </a:xfrm>
        </p:spPr>
        <p:txBody>
          <a:bodyPr/>
          <a:lstStyle>
            <a:lvl1pPr>
              <a:defRPr sz="2558"/>
            </a:lvl1pPr>
            <a:lvl2pPr>
              <a:defRPr sz="2192"/>
            </a:lvl2pPr>
            <a:lvl3pPr>
              <a:defRPr sz="1827"/>
            </a:lvl3pPr>
            <a:lvl4pPr>
              <a:defRPr sz="1644"/>
            </a:lvl4pPr>
            <a:lvl5pPr>
              <a:defRPr sz="1644"/>
            </a:lvl5pPr>
            <a:lvl6pPr>
              <a:defRPr sz="1644"/>
            </a:lvl6pPr>
            <a:lvl7pPr>
              <a:defRPr sz="1644"/>
            </a:lvl7pPr>
            <a:lvl8pPr>
              <a:defRPr sz="1644"/>
            </a:lvl8pPr>
            <a:lvl9pPr>
              <a:defRPr sz="1644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837252" y="904840"/>
            <a:ext cx="3712309" cy="4690956"/>
          </a:xfrm>
        </p:spPr>
        <p:txBody>
          <a:bodyPr/>
          <a:lstStyle>
            <a:lvl1pPr>
              <a:defRPr sz="2558"/>
            </a:lvl1pPr>
            <a:lvl2pPr>
              <a:defRPr sz="2192"/>
            </a:lvl2pPr>
            <a:lvl3pPr>
              <a:defRPr sz="1827"/>
            </a:lvl3pPr>
            <a:lvl4pPr>
              <a:defRPr sz="1644"/>
            </a:lvl4pPr>
            <a:lvl5pPr>
              <a:defRPr sz="1644"/>
            </a:lvl5pPr>
            <a:lvl6pPr>
              <a:defRPr sz="1644"/>
            </a:lvl6pPr>
            <a:lvl7pPr>
              <a:defRPr sz="1644"/>
            </a:lvl7pPr>
            <a:lvl8pPr>
              <a:defRPr sz="1644"/>
            </a:lvl8pPr>
            <a:lvl9pPr>
              <a:defRPr sz="1644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ko-KR">
                <a:solidFill>
                  <a:srgbClr val="000000"/>
                </a:solidFill>
              </a:rPr>
              <a:t>www.themegallery.com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ko-KR">
                <a:solidFill>
                  <a:srgbClr val="04617B"/>
                </a:solidFill>
              </a:rPr>
              <a:t>Company Logo</a:t>
            </a: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1CF7A82-FB37-48FE-9D94-9224747E9229}" type="slidenum">
              <a:rPr lang="ko-KR" altLang="en-US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7488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49977" y="250861"/>
            <a:ext cx="8099584" cy="1044046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49977" y="1402212"/>
            <a:ext cx="3976359" cy="584375"/>
          </a:xfrm>
        </p:spPr>
        <p:txBody>
          <a:bodyPr anchor="b"/>
          <a:lstStyle>
            <a:lvl1pPr marL="0" indent="0">
              <a:buNone/>
              <a:defRPr sz="2192" b="1"/>
            </a:lvl1pPr>
            <a:lvl2pPr marL="417606" indent="0">
              <a:buNone/>
              <a:defRPr sz="1827" b="1"/>
            </a:lvl2pPr>
            <a:lvl3pPr marL="835213" indent="0">
              <a:buNone/>
              <a:defRPr sz="1644" b="1"/>
            </a:lvl3pPr>
            <a:lvl4pPr marL="1252819" indent="0">
              <a:buNone/>
              <a:defRPr sz="1461" b="1"/>
            </a:lvl4pPr>
            <a:lvl5pPr marL="1670426" indent="0">
              <a:buNone/>
              <a:defRPr sz="1461" b="1"/>
            </a:lvl5pPr>
            <a:lvl6pPr marL="2088032" indent="0">
              <a:buNone/>
              <a:defRPr sz="1461" b="1"/>
            </a:lvl6pPr>
            <a:lvl7pPr marL="2505639" indent="0">
              <a:buNone/>
              <a:defRPr sz="1461" b="1"/>
            </a:lvl7pPr>
            <a:lvl8pPr marL="2923245" indent="0">
              <a:buNone/>
              <a:defRPr sz="1461" b="1"/>
            </a:lvl8pPr>
            <a:lvl9pPr marL="3340852" indent="0">
              <a:buNone/>
              <a:defRPr sz="1461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49977" y="1986587"/>
            <a:ext cx="3976359" cy="3609209"/>
          </a:xfrm>
        </p:spPr>
        <p:txBody>
          <a:bodyPr/>
          <a:lstStyle>
            <a:lvl1pPr>
              <a:defRPr sz="2192"/>
            </a:lvl1pPr>
            <a:lvl2pPr>
              <a:defRPr sz="1827"/>
            </a:lvl2pPr>
            <a:lvl3pPr>
              <a:defRPr sz="1644"/>
            </a:lvl3pPr>
            <a:lvl4pPr>
              <a:defRPr sz="1461"/>
            </a:lvl4pPr>
            <a:lvl5pPr>
              <a:defRPr sz="1461"/>
            </a:lvl5pPr>
            <a:lvl6pPr>
              <a:defRPr sz="1461"/>
            </a:lvl6pPr>
            <a:lvl7pPr>
              <a:defRPr sz="1461"/>
            </a:lvl7pPr>
            <a:lvl8pPr>
              <a:defRPr sz="1461"/>
            </a:lvl8pPr>
            <a:lvl9pPr>
              <a:defRPr sz="146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571641" y="1402212"/>
            <a:ext cx="3977921" cy="584375"/>
          </a:xfrm>
        </p:spPr>
        <p:txBody>
          <a:bodyPr anchor="b"/>
          <a:lstStyle>
            <a:lvl1pPr marL="0" indent="0">
              <a:buNone/>
              <a:defRPr sz="2192" b="1"/>
            </a:lvl1pPr>
            <a:lvl2pPr marL="417606" indent="0">
              <a:buNone/>
              <a:defRPr sz="1827" b="1"/>
            </a:lvl2pPr>
            <a:lvl3pPr marL="835213" indent="0">
              <a:buNone/>
              <a:defRPr sz="1644" b="1"/>
            </a:lvl3pPr>
            <a:lvl4pPr marL="1252819" indent="0">
              <a:buNone/>
              <a:defRPr sz="1461" b="1"/>
            </a:lvl4pPr>
            <a:lvl5pPr marL="1670426" indent="0">
              <a:buNone/>
              <a:defRPr sz="1461" b="1"/>
            </a:lvl5pPr>
            <a:lvl6pPr marL="2088032" indent="0">
              <a:buNone/>
              <a:defRPr sz="1461" b="1"/>
            </a:lvl6pPr>
            <a:lvl7pPr marL="2505639" indent="0">
              <a:buNone/>
              <a:defRPr sz="1461" b="1"/>
            </a:lvl7pPr>
            <a:lvl8pPr marL="2923245" indent="0">
              <a:buNone/>
              <a:defRPr sz="1461" b="1"/>
            </a:lvl8pPr>
            <a:lvl9pPr marL="3340852" indent="0">
              <a:buNone/>
              <a:defRPr sz="1461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571641" y="1986587"/>
            <a:ext cx="3977921" cy="3609209"/>
          </a:xfrm>
        </p:spPr>
        <p:txBody>
          <a:bodyPr/>
          <a:lstStyle>
            <a:lvl1pPr>
              <a:defRPr sz="2192"/>
            </a:lvl1pPr>
            <a:lvl2pPr>
              <a:defRPr sz="1827"/>
            </a:lvl2pPr>
            <a:lvl3pPr>
              <a:defRPr sz="1644"/>
            </a:lvl3pPr>
            <a:lvl4pPr>
              <a:defRPr sz="1461"/>
            </a:lvl4pPr>
            <a:lvl5pPr>
              <a:defRPr sz="1461"/>
            </a:lvl5pPr>
            <a:lvl6pPr>
              <a:defRPr sz="1461"/>
            </a:lvl6pPr>
            <a:lvl7pPr>
              <a:defRPr sz="1461"/>
            </a:lvl7pPr>
            <a:lvl8pPr>
              <a:defRPr sz="1461"/>
            </a:lvl8pPr>
            <a:lvl9pPr>
              <a:defRPr sz="146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ko-KR">
                <a:solidFill>
                  <a:srgbClr val="000000"/>
                </a:solidFill>
              </a:rPr>
              <a:t>www.themegallery.com</a:t>
            </a:r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ko-KR">
                <a:solidFill>
                  <a:srgbClr val="04617B"/>
                </a:solidFill>
              </a:rPr>
              <a:t>Company Logo</a:t>
            </a: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486F090-B2D7-426A-A2CD-1B5F6A1114B6}" type="slidenum">
              <a:rPr lang="ko-KR" altLang="en-US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4654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ko-KR">
                <a:solidFill>
                  <a:srgbClr val="000000"/>
                </a:solidFill>
              </a:rPr>
              <a:t>www.themegallery.com</a:t>
            </a: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ko-KR">
                <a:solidFill>
                  <a:srgbClr val="04617B"/>
                </a:solidFill>
              </a:rPr>
              <a:t>Company Logo</a:t>
            </a: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9975B7-95A9-4AFB-B1E6-35190FE7D4AD}" type="slidenum">
              <a:rPr lang="ko-KR" altLang="en-US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1164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ko-KR">
                <a:solidFill>
                  <a:srgbClr val="000000"/>
                </a:solidFill>
              </a:rPr>
              <a:t>www.themegallery.com</a:t>
            </a:r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ko-KR">
                <a:solidFill>
                  <a:srgbClr val="04617B"/>
                </a:solidFill>
              </a:rPr>
              <a:t>Company Logo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8CE3E5E-5F8B-4844-8A99-1A3422DFC174}" type="slidenum">
              <a:rPr lang="ko-KR" altLang="en-US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5692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49977" y="249411"/>
            <a:ext cx="2960786" cy="1061447"/>
          </a:xfrm>
        </p:spPr>
        <p:txBody>
          <a:bodyPr anchor="b"/>
          <a:lstStyle>
            <a:lvl1pPr algn="l">
              <a:defRPr sz="1827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18569" y="249411"/>
            <a:ext cx="5030992" cy="5346385"/>
          </a:xfrm>
        </p:spPr>
        <p:txBody>
          <a:bodyPr/>
          <a:lstStyle>
            <a:lvl1pPr>
              <a:defRPr sz="2923"/>
            </a:lvl1pPr>
            <a:lvl2pPr>
              <a:defRPr sz="2558"/>
            </a:lvl2pPr>
            <a:lvl3pPr>
              <a:defRPr sz="2192"/>
            </a:lvl3pPr>
            <a:lvl4pPr>
              <a:defRPr sz="1827"/>
            </a:lvl4pPr>
            <a:lvl5pPr>
              <a:defRPr sz="1827"/>
            </a:lvl5pPr>
            <a:lvl6pPr>
              <a:defRPr sz="1827"/>
            </a:lvl6pPr>
            <a:lvl7pPr>
              <a:defRPr sz="1827"/>
            </a:lvl7pPr>
            <a:lvl8pPr>
              <a:defRPr sz="1827"/>
            </a:lvl8pPr>
            <a:lvl9pPr>
              <a:defRPr sz="1827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49977" y="1310858"/>
            <a:ext cx="2960786" cy="4284939"/>
          </a:xfrm>
        </p:spPr>
        <p:txBody>
          <a:bodyPr/>
          <a:lstStyle>
            <a:lvl1pPr marL="0" indent="0">
              <a:buNone/>
              <a:defRPr sz="1279"/>
            </a:lvl1pPr>
            <a:lvl2pPr marL="417606" indent="0">
              <a:buNone/>
              <a:defRPr sz="1096"/>
            </a:lvl2pPr>
            <a:lvl3pPr marL="835213" indent="0">
              <a:buNone/>
              <a:defRPr sz="913"/>
            </a:lvl3pPr>
            <a:lvl4pPr marL="1252819" indent="0">
              <a:buNone/>
              <a:defRPr sz="822"/>
            </a:lvl4pPr>
            <a:lvl5pPr marL="1670426" indent="0">
              <a:buNone/>
              <a:defRPr sz="822"/>
            </a:lvl5pPr>
            <a:lvl6pPr marL="2088032" indent="0">
              <a:buNone/>
              <a:defRPr sz="822"/>
            </a:lvl6pPr>
            <a:lvl7pPr marL="2505639" indent="0">
              <a:buNone/>
              <a:defRPr sz="822"/>
            </a:lvl7pPr>
            <a:lvl8pPr marL="2923245" indent="0">
              <a:buNone/>
              <a:defRPr sz="822"/>
            </a:lvl8pPr>
            <a:lvl9pPr marL="3340852" indent="0">
              <a:buNone/>
              <a:defRPr sz="822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ko-KR">
                <a:solidFill>
                  <a:srgbClr val="000000"/>
                </a:solidFill>
              </a:rPr>
              <a:t>www.themegallery.com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ko-KR">
                <a:solidFill>
                  <a:srgbClr val="04617B"/>
                </a:solidFill>
              </a:rPr>
              <a:t>Company Logo</a:t>
            </a: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5986BE0-7A03-4735-AC2E-5B369BE2C49E}" type="slidenum">
              <a:rPr lang="ko-KR" altLang="en-US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8084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63972" y="4384993"/>
            <a:ext cx="5399723" cy="517673"/>
          </a:xfrm>
        </p:spPr>
        <p:txBody>
          <a:bodyPr anchor="b"/>
          <a:lstStyle>
            <a:lvl1pPr algn="l">
              <a:defRPr sz="1827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63972" y="559725"/>
            <a:ext cx="5399723" cy="3758565"/>
          </a:xfrm>
        </p:spPr>
        <p:txBody>
          <a:bodyPr/>
          <a:lstStyle>
            <a:lvl1pPr marL="0" indent="0">
              <a:buNone/>
              <a:defRPr sz="2923"/>
            </a:lvl1pPr>
            <a:lvl2pPr marL="417606" indent="0">
              <a:buNone/>
              <a:defRPr sz="2558"/>
            </a:lvl2pPr>
            <a:lvl3pPr marL="835213" indent="0">
              <a:buNone/>
              <a:defRPr sz="2192"/>
            </a:lvl3pPr>
            <a:lvl4pPr marL="1252819" indent="0">
              <a:buNone/>
              <a:defRPr sz="1827"/>
            </a:lvl4pPr>
            <a:lvl5pPr marL="1670426" indent="0">
              <a:buNone/>
              <a:defRPr sz="1827"/>
            </a:lvl5pPr>
            <a:lvl6pPr marL="2088032" indent="0">
              <a:buNone/>
              <a:defRPr sz="1827"/>
            </a:lvl6pPr>
            <a:lvl7pPr marL="2505639" indent="0">
              <a:buNone/>
              <a:defRPr sz="1827"/>
            </a:lvl7pPr>
            <a:lvl8pPr marL="2923245" indent="0">
              <a:buNone/>
              <a:defRPr sz="1827"/>
            </a:lvl8pPr>
            <a:lvl9pPr marL="3340852" indent="0">
              <a:buNone/>
              <a:defRPr sz="1827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63972" y="4902666"/>
            <a:ext cx="5399723" cy="735182"/>
          </a:xfrm>
        </p:spPr>
        <p:txBody>
          <a:bodyPr/>
          <a:lstStyle>
            <a:lvl1pPr marL="0" indent="0">
              <a:buNone/>
              <a:defRPr sz="1279"/>
            </a:lvl1pPr>
            <a:lvl2pPr marL="417606" indent="0">
              <a:buNone/>
              <a:defRPr sz="1096"/>
            </a:lvl2pPr>
            <a:lvl3pPr marL="835213" indent="0">
              <a:buNone/>
              <a:defRPr sz="913"/>
            </a:lvl3pPr>
            <a:lvl4pPr marL="1252819" indent="0">
              <a:buNone/>
              <a:defRPr sz="822"/>
            </a:lvl4pPr>
            <a:lvl5pPr marL="1670426" indent="0">
              <a:buNone/>
              <a:defRPr sz="822"/>
            </a:lvl5pPr>
            <a:lvl6pPr marL="2088032" indent="0">
              <a:buNone/>
              <a:defRPr sz="822"/>
            </a:lvl6pPr>
            <a:lvl7pPr marL="2505639" indent="0">
              <a:buNone/>
              <a:defRPr sz="822"/>
            </a:lvl7pPr>
            <a:lvl8pPr marL="2923245" indent="0">
              <a:buNone/>
              <a:defRPr sz="822"/>
            </a:lvl8pPr>
            <a:lvl9pPr marL="3340852" indent="0">
              <a:buNone/>
              <a:defRPr sz="822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ko-KR">
                <a:solidFill>
                  <a:srgbClr val="000000"/>
                </a:solidFill>
              </a:rPr>
              <a:t>www.themegallery.com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ko-KR">
                <a:solidFill>
                  <a:srgbClr val="04617B"/>
                </a:solidFill>
              </a:rPr>
              <a:t>Company Logo</a:t>
            </a: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80F0C73-A0AD-402F-B4E1-19E2409C9A0A}" type="slidenum">
              <a:rPr lang="ko-KR" altLang="en-US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4037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ko-KR">
                <a:solidFill>
                  <a:srgbClr val="000000"/>
                </a:solidFill>
              </a:rPr>
              <a:t>www.themegallery.com</a:t>
            </a: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ko-KR">
                <a:solidFill>
                  <a:srgbClr val="04617B"/>
                </a:solidFill>
              </a:rPr>
              <a:t>Company Logo</a:t>
            </a: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23FFEEB-FE11-47DD-ACF1-09225FCC4000}" type="slidenum">
              <a:rPr lang="ko-KR" altLang="en-US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2078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37159" y="98605"/>
            <a:ext cx="1912402" cy="5497192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99954" y="98605"/>
            <a:ext cx="5587213" cy="5497192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ko-KR">
                <a:solidFill>
                  <a:srgbClr val="000000"/>
                </a:solidFill>
              </a:rPr>
              <a:t>www.themegallery.com</a:t>
            </a: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ko-KR">
                <a:solidFill>
                  <a:srgbClr val="04617B"/>
                </a:solidFill>
              </a:rPr>
              <a:t>Company Logo</a:t>
            </a: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0CBDD85-E2B9-4C32-A49B-A8BFD245FBC3}" type="slidenum">
              <a:rPr lang="ko-KR" altLang="en-US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8665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제목, 텍스트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99954" y="98605"/>
            <a:ext cx="7199630" cy="51477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974950" y="904840"/>
            <a:ext cx="3712309" cy="4690956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837252" y="904840"/>
            <a:ext cx="3712309" cy="4690956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6599661" y="5916260"/>
            <a:ext cx="2099892" cy="223310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ko-KR">
                <a:solidFill>
                  <a:srgbClr val="000000"/>
                </a:solidFill>
              </a:rPr>
              <a:t>www.themegallery.com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149992" y="5916260"/>
            <a:ext cx="2849854" cy="348015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ko-KR">
                <a:solidFill>
                  <a:srgbClr val="04617B"/>
                </a:solidFill>
              </a:rPr>
              <a:t>Company Logo</a:t>
            </a: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3149838" y="5971362"/>
            <a:ext cx="2099892" cy="223310"/>
          </a:xfrm>
        </p:spPr>
        <p:txBody>
          <a:bodyPr/>
          <a:lstStyle>
            <a:lvl1pPr>
              <a:defRPr/>
            </a:lvl1pPr>
          </a:lstStyle>
          <a:p>
            <a:fld id="{1D803593-6113-4024-BBD7-77BC998AB460}" type="slidenum">
              <a:rPr lang="ko-KR" altLang="en-US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6703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제목 및 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99954" y="98605"/>
            <a:ext cx="7199630" cy="51477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표 개체 틀 2"/>
          <p:cNvSpPr>
            <a:spLocks noGrp="1"/>
          </p:cNvSpPr>
          <p:nvPr>
            <p:ph type="tbl" idx="1"/>
          </p:nvPr>
        </p:nvSpPr>
        <p:spPr>
          <a:xfrm>
            <a:off x="974950" y="904840"/>
            <a:ext cx="7574611" cy="4690956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6599661" y="5916260"/>
            <a:ext cx="2099892" cy="223310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ko-KR">
                <a:solidFill>
                  <a:srgbClr val="000000"/>
                </a:solidFill>
              </a:rPr>
              <a:t>www.themegallery.com</a:t>
            </a: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149992" y="5916260"/>
            <a:ext cx="2849854" cy="348015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ko-KR">
                <a:solidFill>
                  <a:srgbClr val="04617B"/>
                </a:solidFill>
              </a:rPr>
              <a:t>Company Logo</a:t>
            </a: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3149838" y="5971362"/>
            <a:ext cx="2099892" cy="223310"/>
          </a:xfrm>
        </p:spPr>
        <p:txBody>
          <a:bodyPr/>
          <a:lstStyle>
            <a:lvl1pPr>
              <a:defRPr/>
            </a:lvl1pPr>
          </a:lstStyle>
          <a:p>
            <a:fld id="{26B2E972-E7AB-4505-9DB0-CC7B030CE3ED}" type="slidenum">
              <a:rPr lang="ko-KR" altLang="en-US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8628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제목 및 차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99954" y="98605"/>
            <a:ext cx="7199630" cy="51477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차트 개체 틀 2"/>
          <p:cNvSpPr>
            <a:spLocks noGrp="1"/>
          </p:cNvSpPr>
          <p:nvPr>
            <p:ph type="chart" idx="1"/>
          </p:nvPr>
        </p:nvSpPr>
        <p:spPr>
          <a:xfrm>
            <a:off x="974950" y="904840"/>
            <a:ext cx="7574611" cy="4690956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6599661" y="5916260"/>
            <a:ext cx="2099892" cy="223310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ko-KR">
                <a:solidFill>
                  <a:srgbClr val="000000"/>
                </a:solidFill>
              </a:rPr>
              <a:t>www.themegallery.com</a:t>
            </a: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149992" y="5916260"/>
            <a:ext cx="2849854" cy="348015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ko-KR">
                <a:solidFill>
                  <a:srgbClr val="04617B"/>
                </a:solidFill>
              </a:rPr>
              <a:t>Company Logo</a:t>
            </a: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3149838" y="5971362"/>
            <a:ext cx="2099892" cy="223310"/>
          </a:xfrm>
        </p:spPr>
        <p:txBody>
          <a:bodyPr/>
          <a:lstStyle>
            <a:lvl1pPr>
              <a:defRPr/>
            </a:lvl1pPr>
          </a:lstStyle>
          <a:p>
            <a:fld id="{545404CE-1407-4553-AF37-8AB45AE94FFF}" type="slidenum">
              <a:rPr lang="ko-KR" altLang="en-US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252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그림 9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635"/>
          <a:stretch/>
        </p:blipFill>
        <p:spPr>
          <a:xfrm>
            <a:off x="423280" y="501979"/>
            <a:ext cx="8183508" cy="5075471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BB3BF-6B86-43DA-A5BA-D157FBE3E671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2022-10-05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3" name="Picture 5" descr="C:\Users\HP001\Desktop\그림자.png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726" y="4224802"/>
            <a:ext cx="2084827" cy="20135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6" name="직선 연결선 15"/>
          <p:cNvCxnSpPr/>
          <p:nvPr userDrawn="1"/>
        </p:nvCxnSpPr>
        <p:spPr>
          <a:xfrm>
            <a:off x="-17252" y="35125"/>
            <a:ext cx="9016790" cy="0"/>
          </a:xfrm>
          <a:prstGeom prst="line">
            <a:avLst/>
          </a:prstGeom>
          <a:ln w="920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직선 연결선 18"/>
          <p:cNvCxnSpPr/>
          <p:nvPr userDrawn="1"/>
        </p:nvCxnSpPr>
        <p:spPr>
          <a:xfrm>
            <a:off x="-15726" y="125328"/>
            <a:ext cx="9016790" cy="0"/>
          </a:xfrm>
          <a:prstGeom prst="line">
            <a:avLst/>
          </a:prstGeom>
          <a:ln w="571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직선 연결선 19"/>
          <p:cNvCxnSpPr/>
          <p:nvPr userDrawn="1"/>
        </p:nvCxnSpPr>
        <p:spPr>
          <a:xfrm>
            <a:off x="-15726" y="187335"/>
            <a:ext cx="9016790" cy="0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직선 연결선 10"/>
          <p:cNvCxnSpPr/>
          <p:nvPr userDrawn="1"/>
        </p:nvCxnSpPr>
        <p:spPr>
          <a:xfrm flipV="1">
            <a:off x="-17252" y="6122815"/>
            <a:ext cx="6082701" cy="11902"/>
          </a:xfrm>
          <a:prstGeom prst="line">
            <a:avLst/>
          </a:prstGeom>
          <a:ln w="285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오각형 11"/>
          <p:cNvSpPr/>
          <p:nvPr userDrawn="1"/>
        </p:nvSpPr>
        <p:spPr>
          <a:xfrm rot="10800000">
            <a:off x="6067651" y="6071018"/>
            <a:ext cx="901899" cy="103595"/>
          </a:xfrm>
          <a:prstGeom prst="homePlat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518" tIns="41759" rIns="83518" bIns="41759" rtlCol="0" anchor="ctr"/>
          <a:lstStyle/>
          <a:p>
            <a:pPr algn="ctr" defTabSz="835159"/>
            <a:endParaRPr lang="ko-KR" altLang="en-US" sz="1568" dirty="0">
              <a:solidFill>
                <a:prstClr val="white"/>
              </a:solidFill>
            </a:endParaRPr>
          </a:p>
        </p:txBody>
      </p:sp>
      <p:pic>
        <p:nvPicPr>
          <p:cNvPr id="14" name="그림 13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0749" y="5879339"/>
            <a:ext cx="1944173" cy="384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173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BB3BF-6B86-43DA-A5BA-D157FBE3E671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2022-10-05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B3BDA-DE59-4DF5-A192-DB0BDA204213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4537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10902" y="4025378"/>
            <a:ext cx="7649607" cy="1244155"/>
          </a:xfrm>
        </p:spPr>
        <p:txBody>
          <a:bodyPr anchor="t"/>
          <a:lstStyle>
            <a:lvl1pPr algn="l">
              <a:defRPr sz="3654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10902" y="2655067"/>
            <a:ext cx="7649607" cy="1370310"/>
          </a:xfrm>
        </p:spPr>
        <p:txBody>
          <a:bodyPr anchor="b"/>
          <a:lstStyle>
            <a:lvl1pPr marL="0" indent="0">
              <a:buNone/>
              <a:defRPr sz="1827">
                <a:solidFill>
                  <a:schemeClr val="tx1">
                    <a:tint val="75000"/>
                  </a:schemeClr>
                </a:solidFill>
              </a:defRPr>
            </a:lvl1pPr>
            <a:lvl2pPr marL="417580" indent="0">
              <a:buNone/>
              <a:defRPr sz="1644">
                <a:solidFill>
                  <a:schemeClr val="tx1">
                    <a:tint val="75000"/>
                  </a:schemeClr>
                </a:solidFill>
              </a:defRPr>
            </a:lvl2pPr>
            <a:lvl3pPr marL="835159" indent="0">
              <a:buNone/>
              <a:defRPr sz="1461">
                <a:solidFill>
                  <a:schemeClr val="tx1">
                    <a:tint val="75000"/>
                  </a:schemeClr>
                </a:solidFill>
              </a:defRPr>
            </a:lvl3pPr>
            <a:lvl4pPr marL="1252739" indent="0">
              <a:buNone/>
              <a:defRPr sz="1279">
                <a:solidFill>
                  <a:schemeClr val="tx1">
                    <a:tint val="75000"/>
                  </a:schemeClr>
                </a:solidFill>
              </a:defRPr>
            </a:lvl4pPr>
            <a:lvl5pPr marL="1670318" indent="0">
              <a:buNone/>
              <a:defRPr sz="1279">
                <a:solidFill>
                  <a:schemeClr val="tx1">
                    <a:tint val="75000"/>
                  </a:schemeClr>
                </a:solidFill>
              </a:defRPr>
            </a:lvl5pPr>
            <a:lvl6pPr marL="2087898" indent="0">
              <a:buNone/>
              <a:defRPr sz="1279">
                <a:solidFill>
                  <a:schemeClr val="tx1">
                    <a:tint val="75000"/>
                  </a:schemeClr>
                </a:solidFill>
              </a:defRPr>
            </a:lvl6pPr>
            <a:lvl7pPr marL="2505478" indent="0">
              <a:buNone/>
              <a:defRPr sz="1279">
                <a:solidFill>
                  <a:schemeClr val="tx1">
                    <a:tint val="75000"/>
                  </a:schemeClr>
                </a:solidFill>
              </a:defRPr>
            </a:lvl7pPr>
            <a:lvl8pPr marL="2923057" indent="0">
              <a:buNone/>
              <a:defRPr sz="1279">
                <a:solidFill>
                  <a:schemeClr val="tx1">
                    <a:tint val="75000"/>
                  </a:schemeClr>
                </a:solidFill>
              </a:defRPr>
            </a:lvl8pPr>
            <a:lvl9pPr marL="3340637" indent="0">
              <a:buNone/>
              <a:defRPr sz="1279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BB3BF-6B86-43DA-A5BA-D157FBE3E671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2022-10-05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B3BDA-DE59-4DF5-A192-DB0BDA204213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grpSp>
        <p:nvGrpSpPr>
          <p:cNvPr id="8" name="그룹 7"/>
          <p:cNvGrpSpPr/>
          <p:nvPr userDrawn="1"/>
        </p:nvGrpSpPr>
        <p:grpSpPr>
          <a:xfrm>
            <a:off x="0" y="1"/>
            <a:ext cx="8999538" cy="939670"/>
            <a:chOff x="0" y="0"/>
            <a:chExt cx="10333038" cy="2376315"/>
          </a:xfrm>
        </p:grpSpPr>
        <p:pic>
          <p:nvPicPr>
            <p:cNvPr id="9" name="그림 8"/>
            <p:cNvPicPr>
              <a:picLocks noChangeAspect="1"/>
            </p:cNvPicPr>
            <p:nvPr userDrawn="1"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1"/>
              <a:ext cx="3384376" cy="2376314"/>
            </a:xfrm>
            <a:prstGeom prst="rect">
              <a:avLst/>
            </a:prstGeom>
          </p:spPr>
        </p:pic>
        <p:pic>
          <p:nvPicPr>
            <p:cNvPr id="10" name="Picture 2" descr="C:\Users\Administrator\AppData\Local\Temp\ACUBE_TEMP\공항 001.jpg"/>
            <p:cNvPicPr>
              <a:picLocks noChangeAspect="1" noChangeArrowheads="1"/>
            </p:cNvPicPr>
            <p:nvPr userDrawn="1"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86621" y="0"/>
              <a:ext cx="3457747" cy="237631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" name="Picture 3" descr="C:\Users\Administrator\AppData\Local\Temp\ACUBE_TEMP\KSR_7460-2.jpg"/>
            <p:cNvPicPr>
              <a:picLocks noChangeAspect="1" noChangeArrowheads="1"/>
            </p:cNvPicPr>
            <p:nvPr userDrawn="1"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43692" y="1"/>
              <a:ext cx="3489346" cy="237631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43642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49977" y="1461666"/>
            <a:ext cx="3974796" cy="4134132"/>
          </a:xfrm>
        </p:spPr>
        <p:txBody>
          <a:bodyPr/>
          <a:lstStyle>
            <a:lvl1pPr>
              <a:defRPr sz="2558"/>
            </a:lvl1pPr>
            <a:lvl2pPr>
              <a:defRPr sz="2192"/>
            </a:lvl2pPr>
            <a:lvl3pPr>
              <a:defRPr sz="1827"/>
            </a:lvl3pPr>
            <a:lvl4pPr>
              <a:defRPr sz="1644"/>
            </a:lvl4pPr>
            <a:lvl5pPr>
              <a:defRPr sz="1644"/>
            </a:lvl5pPr>
            <a:lvl6pPr>
              <a:defRPr sz="1644"/>
            </a:lvl6pPr>
            <a:lvl7pPr>
              <a:defRPr sz="1644"/>
            </a:lvl7pPr>
            <a:lvl8pPr>
              <a:defRPr sz="1644"/>
            </a:lvl8pPr>
            <a:lvl9pPr>
              <a:defRPr sz="1644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4765" y="1461666"/>
            <a:ext cx="3974796" cy="4134132"/>
          </a:xfrm>
        </p:spPr>
        <p:txBody>
          <a:bodyPr/>
          <a:lstStyle>
            <a:lvl1pPr>
              <a:defRPr sz="2558"/>
            </a:lvl1pPr>
            <a:lvl2pPr>
              <a:defRPr sz="2192"/>
            </a:lvl2pPr>
            <a:lvl3pPr>
              <a:defRPr sz="1827"/>
            </a:lvl3pPr>
            <a:lvl4pPr>
              <a:defRPr sz="1644"/>
            </a:lvl4pPr>
            <a:lvl5pPr>
              <a:defRPr sz="1644"/>
            </a:lvl5pPr>
            <a:lvl6pPr>
              <a:defRPr sz="1644"/>
            </a:lvl6pPr>
            <a:lvl7pPr>
              <a:defRPr sz="1644"/>
            </a:lvl7pPr>
            <a:lvl8pPr>
              <a:defRPr sz="1644"/>
            </a:lvl8pPr>
            <a:lvl9pPr>
              <a:defRPr sz="1644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BB3BF-6B86-43DA-A5BA-D157FBE3E671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2022-10-05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B3BDA-DE59-4DF5-A192-DB0BDA204213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9315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49978" y="1402212"/>
            <a:ext cx="3976359" cy="584375"/>
          </a:xfrm>
        </p:spPr>
        <p:txBody>
          <a:bodyPr anchor="b"/>
          <a:lstStyle>
            <a:lvl1pPr marL="0" indent="0">
              <a:buNone/>
              <a:defRPr sz="2192" b="1"/>
            </a:lvl1pPr>
            <a:lvl2pPr marL="417580" indent="0">
              <a:buNone/>
              <a:defRPr sz="1827" b="1"/>
            </a:lvl2pPr>
            <a:lvl3pPr marL="835159" indent="0">
              <a:buNone/>
              <a:defRPr sz="1644" b="1"/>
            </a:lvl3pPr>
            <a:lvl4pPr marL="1252739" indent="0">
              <a:buNone/>
              <a:defRPr sz="1461" b="1"/>
            </a:lvl4pPr>
            <a:lvl5pPr marL="1670318" indent="0">
              <a:buNone/>
              <a:defRPr sz="1461" b="1"/>
            </a:lvl5pPr>
            <a:lvl6pPr marL="2087898" indent="0">
              <a:buNone/>
              <a:defRPr sz="1461" b="1"/>
            </a:lvl6pPr>
            <a:lvl7pPr marL="2505478" indent="0">
              <a:buNone/>
              <a:defRPr sz="1461" b="1"/>
            </a:lvl7pPr>
            <a:lvl8pPr marL="2923057" indent="0">
              <a:buNone/>
              <a:defRPr sz="1461" b="1"/>
            </a:lvl8pPr>
            <a:lvl9pPr marL="3340637" indent="0">
              <a:buNone/>
              <a:defRPr sz="1461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49978" y="1986587"/>
            <a:ext cx="3976359" cy="3609209"/>
          </a:xfrm>
        </p:spPr>
        <p:txBody>
          <a:bodyPr/>
          <a:lstStyle>
            <a:lvl1pPr>
              <a:defRPr sz="2192"/>
            </a:lvl1pPr>
            <a:lvl2pPr>
              <a:defRPr sz="1827"/>
            </a:lvl2pPr>
            <a:lvl3pPr>
              <a:defRPr sz="1644"/>
            </a:lvl3pPr>
            <a:lvl4pPr>
              <a:defRPr sz="1461"/>
            </a:lvl4pPr>
            <a:lvl5pPr>
              <a:defRPr sz="1461"/>
            </a:lvl5pPr>
            <a:lvl6pPr>
              <a:defRPr sz="1461"/>
            </a:lvl6pPr>
            <a:lvl7pPr>
              <a:defRPr sz="1461"/>
            </a:lvl7pPr>
            <a:lvl8pPr>
              <a:defRPr sz="1461"/>
            </a:lvl8pPr>
            <a:lvl9pPr>
              <a:defRPr sz="146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571642" y="1402212"/>
            <a:ext cx="3977921" cy="584375"/>
          </a:xfrm>
        </p:spPr>
        <p:txBody>
          <a:bodyPr anchor="b"/>
          <a:lstStyle>
            <a:lvl1pPr marL="0" indent="0">
              <a:buNone/>
              <a:defRPr sz="2192" b="1"/>
            </a:lvl1pPr>
            <a:lvl2pPr marL="417580" indent="0">
              <a:buNone/>
              <a:defRPr sz="1827" b="1"/>
            </a:lvl2pPr>
            <a:lvl3pPr marL="835159" indent="0">
              <a:buNone/>
              <a:defRPr sz="1644" b="1"/>
            </a:lvl3pPr>
            <a:lvl4pPr marL="1252739" indent="0">
              <a:buNone/>
              <a:defRPr sz="1461" b="1"/>
            </a:lvl4pPr>
            <a:lvl5pPr marL="1670318" indent="0">
              <a:buNone/>
              <a:defRPr sz="1461" b="1"/>
            </a:lvl5pPr>
            <a:lvl6pPr marL="2087898" indent="0">
              <a:buNone/>
              <a:defRPr sz="1461" b="1"/>
            </a:lvl6pPr>
            <a:lvl7pPr marL="2505478" indent="0">
              <a:buNone/>
              <a:defRPr sz="1461" b="1"/>
            </a:lvl7pPr>
            <a:lvl8pPr marL="2923057" indent="0">
              <a:buNone/>
              <a:defRPr sz="1461" b="1"/>
            </a:lvl8pPr>
            <a:lvl9pPr marL="3340637" indent="0">
              <a:buNone/>
              <a:defRPr sz="1461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571642" y="1986587"/>
            <a:ext cx="3977921" cy="3609209"/>
          </a:xfrm>
        </p:spPr>
        <p:txBody>
          <a:bodyPr/>
          <a:lstStyle>
            <a:lvl1pPr>
              <a:defRPr sz="2192"/>
            </a:lvl1pPr>
            <a:lvl2pPr>
              <a:defRPr sz="1827"/>
            </a:lvl2pPr>
            <a:lvl3pPr>
              <a:defRPr sz="1644"/>
            </a:lvl3pPr>
            <a:lvl4pPr>
              <a:defRPr sz="1461"/>
            </a:lvl4pPr>
            <a:lvl5pPr>
              <a:defRPr sz="1461"/>
            </a:lvl5pPr>
            <a:lvl6pPr>
              <a:defRPr sz="1461"/>
            </a:lvl6pPr>
            <a:lvl7pPr>
              <a:defRPr sz="1461"/>
            </a:lvl7pPr>
            <a:lvl8pPr>
              <a:defRPr sz="1461"/>
            </a:lvl8pPr>
            <a:lvl9pPr>
              <a:defRPr sz="146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BB3BF-6B86-43DA-A5BA-D157FBE3E671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2022-10-05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B3BDA-DE59-4DF5-A192-DB0BDA204213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8312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:\Users\HP001\Desktop\그림자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726" y="4224802"/>
            <a:ext cx="2084827" cy="20135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7" name="직선 연결선 6"/>
          <p:cNvCxnSpPr/>
          <p:nvPr userDrawn="1"/>
        </p:nvCxnSpPr>
        <p:spPr>
          <a:xfrm>
            <a:off x="-6677" y="277922"/>
            <a:ext cx="7681761" cy="0"/>
          </a:xfrm>
          <a:prstGeom prst="line">
            <a:avLst/>
          </a:prstGeom>
          <a:ln w="920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직선 연결선 7"/>
          <p:cNvCxnSpPr/>
          <p:nvPr userDrawn="1"/>
        </p:nvCxnSpPr>
        <p:spPr>
          <a:xfrm>
            <a:off x="-5152" y="368123"/>
            <a:ext cx="7681761" cy="0"/>
          </a:xfrm>
          <a:prstGeom prst="line">
            <a:avLst/>
          </a:prstGeom>
          <a:ln w="571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직선 연결선 8"/>
          <p:cNvCxnSpPr/>
          <p:nvPr userDrawn="1"/>
        </p:nvCxnSpPr>
        <p:spPr>
          <a:xfrm>
            <a:off x="-5152" y="430131"/>
            <a:ext cx="7681761" cy="0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직선 연결선 9"/>
          <p:cNvCxnSpPr/>
          <p:nvPr userDrawn="1"/>
        </p:nvCxnSpPr>
        <p:spPr>
          <a:xfrm flipV="1">
            <a:off x="-17252" y="6122815"/>
            <a:ext cx="6082701" cy="11902"/>
          </a:xfrm>
          <a:prstGeom prst="line">
            <a:avLst/>
          </a:prstGeom>
          <a:ln w="285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오각형 10"/>
          <p:cNvSpPr/>
          <p:nvPr userDrawn="1"/>
        </p:nvSpPr>
        <p:spPr>
          <a:xfrm rot="10800000">
            <a:off x="6067651" y="6071018"/>
            <a:ext cx="901899" cy="103595"/>
          </a:xfrm>
          <a:prstGeom prst="homePlat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518" tIns="41759" rIns="83518" bIns="41759" rtlCol="0" anchor="ctr"/>
          <a:lstStyle/>
          <a:p>
            <a:pPr algn="ctr" defTabSz="835159"/>
            <a:endParaRPr lang="ko-KR" altLang="en-US" sz="1568" dirty="0">
              <a:solidFill>
                <a:prstClr val="white"/>
              </a:solidFill>
            </a:endParaRPr>
          </a:p>
        </p:txBody>
      </p:sp>
      <p:pic>
        <p:nvPicPr>
          <p:cNvPr id="21" name="그림 20"/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555" t="14233" r="21486" b="13753"/>
          <a:stretch/>
        </p:blipFill>
        <p:spPr>
          <a:xfrm>
            <a:off x="7572815" y="1"/>
            <a:ext cx="1379735" cy="1282794"/>
          </a:xfrm>
          <a:prstGeom prst="rect">
            <a:avLst/>
          </a:prstGeom>
        </p:spPr>
      </p:pic>
      <p:pic>
        <p:nvPicPr>
          <p:cNvPr id="22" name="그림 21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0749" y="5879339"/>
            <a:ext cx="1944173" cy="384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7679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:\Users\HP001\Desktop\그림자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726" y="4224802"/>
            <a:ext cx="2084827" cy="20135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7" name="직선 연결선 6"/>
          <p:cNvCxnSpPr/>
          <p:nvPr userDrawn="1"/>
        </p:nvCxnSpPr>
        <p:spPr>
          <a:xfrm>
            <a:off x="-6677" y="277922"/>
            <a:ext cx="7681761" cy="0"/>
          </a:xfrm>
          <a:prstGeom prst="line">
            <a:avLst/>
          </a:prstGeom>
          <a:ln w="920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직선 연결선 7"/>
          <p:cNvCxnSpPr/>
          <p:nvPr userDrawn="1"/>
        </p:nvCxnSpPr>
        <p:spPr>
          <a:xfrm>
            <a:off x="-5152" y="368123"/>
            <a:ext cx="7681761" cy="0"/>
          </a:xfrm>
          <a:prstGeom prst="line">
            <a:avLst/>
          </a:prstGeom>
          <a:ln w="571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직선 연결선 8"/>
          <p:cNvCxnSpPr/>
          <p:nvPr userDrawn="1"/>
        </p:nvCxnSpPr>
        <p:spPr>
          <a:xfrm>
            <a:off x="-5152" y="430131"/>
            <a:ext cx="7681761" cy="0"/>
          </a:xfrm>
          <a:prstGeom prst="line">
            <a:avLst/>
          </a:prstGeom>
          <a:ln w="381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직선 연결선 9"/>
          <p:cNvCxnSpPr/>
          <p:nvPr userDrawn="1"/>
        </p:nvCxnSpPr>
        <p:spPr>
          <a:xfrm flipV="1">
            <a:off x="-17252" y="6122815"/>
            <a:ext cx="6082701" cy="11902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오각형 10"/>
          <p:cNvSpPr/>
          <p:nvPr userDrawn="1"/>
        </p:nvSpPr>
        <p:spPr>
          <a:xfrm rot="10800000">
            <a:off x="6067651" y="6071018"/>
            <a:ext cx="901899" cy="103595"/>
          </a:xfrm>
          <a:prstGeom prst="homePlat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518" tIns="41759" rIns="83518" bIns="41759" rtlCol="0" anchor="ctr"/>
          <a:lstStyle/>
          <a:p>
            <a:pPr algn="ctr" defTabSz="835159"/>
            <a:endParaRPr lang="ko-KR" altLang="en-US" sz="1568" dirty="0">
              <a:solidFill>
                <a:prstClr val="white"/>
              </a:solidFill>
            </a:endParaRPr>
          </a:p>
        </p:txBody>
      </p:sp>
      <p:pic>
        <p:nvPicPr>
          <p:cNvPr id="21" name="그림 20"/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555" t="14233" r="21486" b="13753"/>
          <a:stretch/>
        </p:blipFill>
        <p:spPr>
          <a:xfrm>
            <a:off x="7572815" y="1"/>
            <a:ext cx="1379735" cy="1282794"/>
          </a:xfrm>
          <a:prstGeom prst="rect">
            <a:avLst/>
          </a:prstGeom>
        </p:spPr>
      </p:pic>
      <p:pic>
        <p:nvPicPr>
          <p:cNvPr id="22" name="그림 21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0749" y="5879339"/>
            <a:ext cx="1944173" cy="384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211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:\Users\HP001\Desktop\그림자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726" y="4224802"/>
            <a:ext cx="2084827" cy="20135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7" name="직선 연결선 6"/>
          <p:cNvCxnSpPr/>
          <p:nvPr userDrawn="1"/>
        </p:nvCxnSpPr>
        <p:spPr>
          <a:xfrm>
            <a:off x="-6677" y="277922"/>
            <a:ext cx="7681761" cy="0"/>
          </a:xfrm>
          <a:prstGeom prst="line">
            <a:avLst/>
          </a:prstGeom>
          <a:ln w="92075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직선 연결선 7"/>
          <p:cNvCxnSpPr/>
          <p:nvPr userDrawn="1"/>
        </p:nvCxnSpPr>
        <p:spPr>
          <a:xfrm>
            <a:off x="-5152" y="368123"/>
            <a:ext cx="7681761" cy="0"/>
          </a:xfrm>
          <a:prstGeom prst="line">
            <a:avLst/>
          </a:prstGeom>
          <a:ln w="5715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직선 연결선 8"/>
          <p:cNvCxnSpPr/>
          <p:nvPr userDrawn="1"/>
        </p:nvCxnSpPr>
        <p:spPr>
          <a:xfrm>
            <a:off x="-5152" y="430131"/>
            <a:ext cx="7681761" cy="0"/>
          </a:xfrm>
          <a:prstGeom prst="line">
            <a:avLst/>
          </a:prstGeom>
          <a:ln w="3810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직선 연결선 9"/>
          <p:cNvCxnSpPr/>
          <p:nvPr userDrawn="1"/>
        </p:nvCxnSpPr>
        <p:spPr>
          <a:xfrm flipV="1">
            <a:off x="-17252" y="6122815"/>
            <a:ext cx="6082701" cy="11902"/>
          </a:xfrm>
          <a:prstGeom prst="line">
            <a:avLst/>
          </a:prstGeom>
          <a:ln w="28575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오각형 10"/>
          <p:cNvSpPr/>
          <p:nvPr userDrawn="1"/>
        </p:nvSpPr>
        <p:spPr>
          <a:xfrm rot="10800000">
            <a:off x="6067651" y="6071018"/>
            <a:ext cx="901899" cy="103595"/>
          </a:xfrm>
          <a:prstGeom prst="homePlate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518" tIns="41759" rIns="83518" bIns="41759" rtlCol="0" anchor="ctr"/>
          <a:lstStyle/>
          <a:p>
            <a:pPr algn="ctr" defTabSz="835159"/>
            <a:endParaRPr lang="ko-KR" altLang="en-US" sz="1568" dirty="0">
              <a:solidFill>
                <a:prstClr val="white"/>
              </a:solidFill>
            </a:endParaRPr>
          </a:p>
        </p:txBody>
      </p:sp>
      <p:pic>
        <p:nvPicPr>
          <p:cNvPr id="21" name="그림 20"/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555" t="14233" r="21486" b="13753"/>
          <a:stretch/>
        </p:blipFill>
        <p:spPr>
          <a:xfrm>
            <a:off x="7572815" y="1"/>
            <a:ext cx="1379735" cy="1282794"/>
          </a:xfrm>
          <a:prstGeom prst="rect">
            <a:avLst/>
          </a:prstGeom>
        </p:spPr>
      </p:pic>
      <p:pic>
        <p:nvPicPr>
          <p:cNvPr id="22" name="그림 21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0749" y="5879339"/>
            <a:ext cx="1944173" cy="384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0973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:\Users\HP001\Desktop\그림자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726" y="4224802"/>
            <a:ext cx="2084827" cy="20135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7" name="직선 연결선 6"/>
          <p:cNvCxnSpPr/>
          <p:nvPr userDrawn="1"/>
        </p:nvCxnSpPr>
        <p:spPr>
          <a:xfrm>
            <a:off x="-6677" y="277922"/>
            <a:ext cx="7681761" cy="0"/>
          </a:xfrm>
          <a:prstGeom prst="line">
            <a:avLst/>
          </a:prstGeom>
          <a:ln w="92075">
            <a:solidFill>
              <a:srgbClr val="FF99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직선 연결선 7"/>
          <p:cNvCxnSpPr/>
          <p:nvPr userDrawn="1"/>
        </p:nvCxnSpPr>
        <p:spPr>
          <a:xfrm>
            <a:off x="-5152" y="368123"/>
            <a:ext cx="7681761" cy="0"/>
          </a:xfrm>
          <a:prstGeom prst="line">
            <a:avLst/>
          </a:prstGeom>
          <a:ln w="57150">
            <a:solidFill>
              <a:srgbClr val="FF99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직선 연결선 8"/>
          <p:cNvCxnSpPr/>
          <p:nvPr userDrawn="1"/>
        </p:nvCxnSpPr>
        <p:spPr>
          <a:xfrm>
            <a:off x="-5152" y="430131"/>
            <a:ext cx="7681761" cy="0"/>
          </a:xfrm>
          <a:prstGeom prst="line">
            <a:avLst/>
          </a:prstGeom>
          <a:ln w="38100">
            <a:solidFill>
              <a:srgbClr val="FF99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직선 연결선 9"/>
          <p:cNvCxnSpPr/>
          <p:nvPr userDrawn="1"/>
        </p:nvCxnSpPr>
        <p:spPr>
          <a:xfrm flipV="1">
            <a:off x="-17252" y="6122815"/>
            <a:ext cx="6082701" cy="11902"/>
          </a:xfrm>
          <a:prstGeom prst="line">
            <a:avLst/>
          </a:prstGeom>
          <a:ln w="28575">
            <a:solidFill>
              <a:srgbClr val="FF99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오각형 10"/>
          <p:cNvSpPr/>
          <p:nvPr userDrawn="1"/>
        </p:nvSpPr>
        <p:spPr>
          <a:xfrm rot="10800000">
            <a:off x="6067651" y="6071018"/>
            <a:ext cx="901899" cy="103595"/>
          </a:xfrm>
          <a:prstGeom prst="homePlate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518" tIns="41759" rIns="83518" bIns="41759" rtlCol="0" anchor="ctr"/>
          <a:lstStyle/>
          <a:p>
            <a:pPr algn="ctr" defTabSz="835159"/>
            <a:endParaRPr lang="ko-KR" altLang="en-US" sz="1568" dirty="0">
              <a:solidFill>
                <a:prstClr val="white"/>
              </a:solidFill>
            </a:endParaRPr>
          </a:p>
        </p:txBody>
      </p:sp>
      <p:pic>
        <p:nvPicPr>
          <p:cNvPr id="21" name="그림 20"/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555" t="14233" r="21486" b="13753"/>
          <a:stretch/>
        </p:blipFill>
        <p:spPr>
          <a:xfrm>
            <a:off x="7572815" y="1"/>
            <a:ext cx="1379735" cy="1282794"/>
          </a:xfrm>
          <a:prstGeom prst="rect">
            <a:avLst/>
          </a:prstGeom>
        </p:spPr>
      </p:pic>
      <p:pic>
        <p:nvPicPr>
          <p:cNvPr id="22" name="그림 21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0749" y="5879339"/>
            <a:ext cx="1944173" cy="384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5262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:\Users\HP001\Desktop\그림자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726" y="4224802"/>
            <a:ext cx="2084827" cy="20135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7" name="직선 연결선 6"/>
          <p:cNvCxnSpPr/>
          <p:nvPr userDrawn="1"/>
        </p:nvCxnSpPr>
        <p:spPr>
          <a:xfrm>
            <a:off x="-6677" y="277922"/>
            <a:ext cx="7681761" cy="0"/>
          </a:xfrm>
          <a:prstGeom prst="line">
            <a:avLst/>
          </a:prstGeom>
          <a:ln w="920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직선 연결선 7"/>
          <p:cNvCxnSpPr/>
          <p:nvPr userDrawn="1"/>
        </p:nvCxnSpPr>
        <p:spPr>
          <a:xfrm>
            <a:off x="-5152" y="368123"/>
            <a:ext cx="7681761" cy="0"/>
          </a:xfrm>
          <a:prstGeom prst="line">
            <a:avLst/>
          </a:prstGeom>
          <a:ln w="5715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직선 연결선 8"/>
          <p:cNvCxnSpPr/>
          <p:nvPr userDrawn="1"/>
        </p:nvCxnSpPr>
        <p:spPr>
          <a:xfrm>
            <a:off x="-5152" y="430131"/>
            <a:ext cx="7681761" cy="0"/>
          </a:xfrm>
          <a:prstGeom prst="line">
            <a:avLst/>
          </a:prstGeom>
          <a:ln w="381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직선 연결선 9"/>
          <p:cNvCxnSpPr/>
          <p:nvPr userDrawn="1"/>
        </p:nvCxnSpPr>
        <p:spPr>
          <a:xfrm flipV="1">
            <a:off x="-17252" y="6122815"/>
            <a:ext cx="6082701" cy="11902"/>
          </a:xfrm>
          <a:prstGeom prst="line">
            <a:avLst/>
          </a:prstGeom>
          <a:ln w="28575">
            <a:solidFill>
              <a:srgbClr val="0099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오각형 10"/>
          <p:cNvSpPr/>
          <p:nvPr userDrawn="1"/>
        </p:nvSpPr>
        <p:spPr>
          <a:xfrm rot="10800000">
            <a:off x="6067651" y="6071018"/>
            <a:ext cx="901899" cy="103595"/>
          </a:xfrm>
          <a:prstGeom prst="homePlate">
            <a:avLst/>
          </a:prstGeom>
          <a:solidFill>
            <a:srgbClr val="0099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518" tIns="41759" rIns="83518" bIns="41759" rtlCol="0" anchor="ctr"/>
          <a:lstStyle/>
          <a:p>
            <a:pPr algn="ctr" defTabSz="835159"/>
            <a:endParaRPr lang="ko-KR" altLang="en-US" sz="1568" dirty="0">
              <a:solidFill>
                <a:prstClr val="white"/>
              </a:solidFill>
            </a:endParaRPr>
          </a:p>
        </p:txBody>
      </p:sp>
      <p:pic>
        <p:nvPicPr>
          <p:cNvPr id="21" name="그림 20"/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555" t="14233" r="21486" b="13753"/>
          <a:stretch/>
        </p:blipFill>
        <p:spPr>
          <a:xfrm>
            <a:off x="7572815" y="1"/>
            <a:ext cx="1379735" cy="1282794"/>
          </a:xfrm>
          <a:prstGeom prst="rect">
            <a:avLst/>
          </a:prstGeom>
        </p:spPr>
      </p:pic>
      <p:pic>
        <p:nvPicPr>
          <p:cNvPr id="22" name="그림 21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0749" y="5879339"/>
            <a:ext cx="1944173" cy="384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1666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BB3BF-6B86-43DA-A5BA-D157FBE3E671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2022-10-05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B3BDA-DE59-4DF5-A192-DB0BDA204213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2989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49978" y="249411"/>
            <a:ext cx="2960786" cy="1061447"/>
          </a:xfrm>
        </p:spPr>
        <p:txBody>
          <a:bodyPr anchor="b"/>
          <a:lstStyle>
            <a:lvl1pPr algn="l">
              <a:defRPr sz="1827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18569" y="249412"/>
            <a:ext cx="5030992" cy="5346385"/>
          </a:xfrm>
        </p:spPr>
        <p:txBody>
          <a:bodyPr/>
          <a:lstStyle>
            <a:lvl1pPr>
              <a:defRPr sz="2923"/>
            </a:lvl1pPr>
            <a:lvl2pPr>
              <a:defRPr sz="2558"/>
            </a:lvl2pPr>
            <a:lvl3pPr>
              <a:defRPr sz="2192"/>
            </a:lvl3pPr>
            <a:lvl4pPr>
              <a:defRPr sz="1827"/>
            </a:lvl4pPr>
            <a:lvl5pPr>
              <a:defRPr sz="1827"/>
            </a:lvl5pPr>
            <a:lvl6pPr>
              <a:defRPr sz="1827"/>
            </a:lvl6pPr>
            <a:lvl7pPr>
              <a:defRPr sz="1827"/>
            </a:lvl7pPr>
            <a:lvl8pPr>
              <a:defRPr sz="1827"/>
            </a:lvl8pPr>
            <a:lvl9pPr>
              <a:defRPr sz="1827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49978" y="1310859"/>
            <a:ext cx="2960786" cy="4284939"/>
          </a:xfrm>
        </p:spPr>
        <p:txBody>
          <a:bodyPr/>
          <a:lstStyle>
            <a:lvl1pPr marL="0" indent="0">
              <a:buNone/>
              <a:defRPr sz="1279"/>
            </a:lvl1pPr>
            <a:lvl2pPr marL="417580" indent="0">
              <a:buNone/>
              <a:defRPr sz="1096"/>
            </a:lvl2pPr>
            <a:lvl3pPr marL="835159" indent="0">
              <a:buNone/>
              <a:defRPr sz="913"/>
            </a:lvl3pPr>
            <a:lvl4pPr marL="1252739" indent="0">
              <a:buNone/>
              <a:defRPr sz="822"/>
            </a:lvl4pPr>
            <a:lvl5pPr marL="1670318" indent="0">
              <a:buNone/>
              <a:defRPr sz="822"/>
            </a:lvl5pPr>
            <a:lvl6pPr marL="2087898" indent="0">
              <a:buNone/>
              <a:defRPr sz="822"/>
            </a:lvl6pPr>
            <a:lvl7pPr marL="2505478" indent="0">
              <a:buNone/>
              <a:defRPr sz="822"/>
            </a:lvl7pPr>
            <a:lvl8pPr marL="2923057" indent="0">
              <a:buNone/>
              <a:defRPr sz="822"/>
            </a:lvl8pPr>
            <a:lvl9pPr marL="3340637" indent="0">
              <a:buNone/>
              <a:defRPr sz="822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BB3BF-6B86-43DA-A5BA-D157FBE3E671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2022-10-05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B3BDA-DE59-4DF5-A192-DB0BDA204213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4001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63973" y="4384994"/>
            <a:ext cx="5399723" cy="517673"/>
          </a:xfrm>
        </p:spPr>
        <p:txBody>
          <a:bodyPr anchor="b"/>
          <a:lstStyle>
            <a:lvl1pPr algn="l">
              <a:defRPr sz="1827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63973" y="559725"/>
            <a:ext cx="5399723" cy="3758565"/>
          </a:xfrm>
        </p:spPr>
        <p:txBody>
          <a:bodyPr/>
          <a:lstStyle>
            <a:lvl1pPr marL="0" indent="0">
              <a:buNone/>
              <a:defRPr sz="2923"/>
            </a:lvl1pPr>
            <a:lvl2pPr marL="417580" indent="0">
              <a:buNone/>
              <a:defRPr sz="2558"/>
            </a:lvl2pPr>
            <a:lvl3pPr marL="835159" indent="0">
              <a:buNone/>
              <a:defRPr sz="2192"/>
            </a:lvl3pPr>
            <a:lvl4pPr marL="1252739" indent="0">
              <a:buNone/>
              <a:defRPr sz="1827"/>
            </a:lvl4pPr>
            <a:lvl5pPr marL="1670318" indent="0">
              <a:buNone/>
              <a:defRPr sz="1827"/>
            </a:lvl5pPr>
            <a:lvl6pPr marL="2087898" indent="0">
              <a:buNone/>
              <a:defRPr sz="1827"/>
            </a:lvl6pPr>
            <a:lvl7pPr marL="2505478" indent="0">
              <a:buNone/>
              <a:defRPr sz="1827"/>
            </a:lvl7pPr>
            <a:lvl8pPr marL="2923057" indent="0">
              <a:buNone/>
              <a:defRPr sz="1827"/>
            </a:lvl8pPr>
            <a:lvl9pPr marL="3340637" indent="0">
              <a:buNone/>
              <a:defRPr sz="1827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63973" y="4902667"/>
            <a:ext cx="5399723" cy="735182"/>
          </a:xfrm>
        </p:spPr>
        <p:txBody>
          <a:bodyPr/>
          <a:lstStyle>
            <a:lvl1pPr marL="0" indent="0">
              <a:buNone/>
              <a:defRPr sz="1279"/>
            </a:lvl1pPr>
            <a:lvl2pPr marL="417580" indent="0">
              <a:buNone/>
              <a:defRPr sz="1096"/>
            </a:lvl2pPr>
            <a:lvl3pPr marL="835159" indent="0">
              <a:buNone/>
              <a:defRPr sz="913"/>
            </a:lvl3pPr>
            <a:lvl4pPr marL="1252739" indent="0">
              <a:buNone/>
              <a:defRPr sz="822"/>
            </a:lvl4pPr>
            <a:lvl5pPr marL="1670318" indent="0">
              <a:buNone/>
              <a:defRPr sz="822"/>
            </a:lvl5pPr>
            <a:lvl6pPr marL="2087898" indent="0">
              <a:buNone/>
              <a:defRPr sz="822"/>
            </a:lvl6pPr>
            <a:lvl7pPr marL="2505478" indent="0">
              <a:buNone/>
              <a:defRPr sz="822"/>
            </a:lvl7pPr>
            <a:lvl8pPr marL="2923057" indent="0">
              <a:buNone/>
              <a:defRPr sz="822"/>
            </a:lvl8pPr>
            <a:lvl9pPr marL="3340637" indent="0">
              <a:buNone/>
              <a:defRPr sz="822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BB3BF-6B86-43DA-A5BA-D157FBE3E671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2022-10-05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B3BDA-DE59-4DF5-A192-DB0BDA204213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3694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BB3BF-6B86-43DA-A5BA-D157FBE3E671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2022-10-05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B3BDA-DE59-4DF5-A192-DB0BDA204213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0939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524665" y="250863"/>
            <a:ext cx="2024896" cy="534493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49977" y="250863"/>
            <a:ext cx="5924696" cy="534493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BB3BF-6B86-43DA-A5BA-D157FBE3E671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2022-10-05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B3BDA-DE59-4DF5-A192-DB0BDA204213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5491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74966" y="1945986"/>
            <a:ext cx="7649607" cy="1342759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49931" y="3549756"/>
            <a:ext cx="6299677" cy="160087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76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3521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5281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7042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880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5056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9232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34085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6F8643-FA8B-4E08-B1A2-4C8F007FC5DF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2022-10-05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65BB2-8FEF-490A-BC00-D129F847233A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8779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6F8643-FA8B-4E08-B1A2-4C8F007FC5DF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2022-10-05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65BB2-8FEF-490A-BC00-D129F847233A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2086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10902" y="4025377"/>
            <a:ext cx="7649607" cy="1244155"/>
          </a:xfrm>
        </p:spPr>
        <p:txBody>
          <a:bodyPr anchor="t"/>
          <a:lstStyle>
            <a:lvl1pPr algn="l">
              <a:defRPr sz="3654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10902" y="2655067"/>
            <a:ext cx="7649607" cy="1370310"/>
          </a:xfrm>
        </p:spPr>
        <p:txBody>
          <a:bodyPr anchor="b"/>
          <a:lstStyle>
            <a:lvl1pPr marL="0" indent="0">
              <a:buNone/>
              <a:defRPr sz="1827">
                <a:solidFill>
                  <a:schemeClr val="tx1">
                    <a:tint val="75000"/>
                  </a:schemeClr>
                </a:solidFill>
              </a:defRPr>
            </a:lvl1pPr>
            <a:lvl2pPr marL="417606" indent="0">
              <a:buNone/>
              <a:defRPr sz="1644">
                <a:solidFill>
                  <a:schemeClr val="tx1">
                    <a:tint val="75000"/>
                  </a:schemeClr>
                </a:solidFill>
              </a:defRPr>
            </a:lvl2pPr>
            <a:lvl3pPr marL="835213" indent="0">
              <a:buNone/>
              <a:defRPr sz="1461">
                <a:solidFill>
                  <a:schemeClr val="tx1">
                    <a:tint val="75000"/>
                  </a:schemeClr>
                </a:solidFill>
              </a:defRPr>
            </a:lvl3pPr>
            <a:lvl4pPr marL="1252819" indent="0">
              <a:buNone/>
              <a:defRPr sz="1279">
                <a:solidFill>
                  <a:schemeClr val="tx1">
                    <a:tint val="75000"/>
                  </a:schemeClr>
                </a:solidFill>
              </a:defRPr>
            </a:lvl4pPr>
            <a:lvl5pPr marL="1670426" indent="0">
              <a:buNone/>
              <a:defRPr sz="1279">
                <a:solidFill>
                  <a:schemeClr val="tx1">
                    <a:tint val="75000"/>
                  </a:schemeClr>
                </a:solidFill>
              </a:defRPr>
            </a:lvl5pPr>
            <a:lvl6pPr marL="2088032" indent="0">
              <a:buNone/>
              <a:defRPr sz="1279">
                <a:solidFill>
                  <a:schemeClr val="tx1">
                    <a:tint val="75000"/>
                  </a:schemeClr>
                </a:solidFill>
              </a:defRPr>
            </a:lvl6pPr>
            <a:lvl7pPr marL="2505639" indent="0">
              <a:buNone/>
              <a:defRPr sz="1279">
                <a:solidFill>
                  <a:schemeClr val="tx1">
                    <a:tint val="75000"/>
                  </a:schemeClr>
                </a:solidFill>
              </a:defRPr>
            </a:lvl7pPr>
            <a:lvl8pPr marL="2923245" indent="0">
              <a:buNone/>
              <a:defRPr sz="1279">
                <a:solidFill>
                  <a:schemeClr val="tx1">
                    <a:tint val="75000"/>
                  </a:schemeClr>
                </a:solidFill>
              </a:defRPr>
            </a:lvl8pPr>
            <a:lvl9pPr marL="3340852" indent="0">
              <a:buNone/>
              <a:defRPr sz="1279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6F8643-FA8B-4E08-B1A2-4C8F007FC5DF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2022-10-05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65BB2-8FEF-490A-BC00-D129F847233A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6565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49977" y="1461665"/>
            <a:ext cx="3974796" cy="4134132"/>
          </a:xfrm>
        </p:spPr>
        <p:txBody>
          <a:bodyPr/>
          <a:lstStyle>
            <a:lvl1pPr>
              <a:defRPr sz="2558"/>
            </a:lvl1pPr>
            <a:lvl2pPr>
              <a:defRPr sz="2192"/>
            </a:lvl2pPr>
            <a:lvl3pPr>
              <a:defRPr sz="1827"/>
            </a:lvl3pPr>
            <a:lvl4pPr>
              <a:defRPr sz="1644"/>
            </a:lvl4pPr>
            <a:lvl5pPr>
              <a:defRPr sz="1644"/>
            </a:lvl5pPr>
            <a:lvl6pPr>
              <a:defRPr sz="1644"/>
            </a:lvl6pPr>
            <a:lvl7pPr>
              <a:defRPr sz="1644"/>
            </a:lvl7pPr>
            <a:lvl8pPr>
              <a:defRPr sz="1644"/>
            </a:lvl8pPr>
            <a:lvl9pPr>
              <a:defRPr sz="1644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4765" y="1461665"/>
            <a:ext cx="3974796" cy="4134132"/>
          </a:xfrm>
        </p:spPr>
        <p:txBody>
          <a:bodyPr/>
          <a:lstStyle>
            <a:lvl1pPr>
              <a:defRPr sz="2558"/>
            </a:lvl1pPr>
            <a:lvl2pPr>
              <a:defRPr sz="2192"/>
            </a:lvl2pPr>
            <a:lvl3pPr>
              <a:defRPr sz="1827"/>
            </a:lvl3pPr>
            <a:lvl4pPr>
              <a:defRPr sz="1644"/>
            </a:lvl4pPr>
            <a:lvl5pPr>
              <a:defRPr sz="1644"/>
            </a:lvl5pPr>
            <a:lvl6pPr>
              <a:defRPr sz="1644"/>
            </a:lvl6pPr>
            <a:lvl7pPr>
              <a:defRPr sz="1644"/>
            </a:lvl7pPr>
            <a:lvl8pPr>
              <a:defRPr sz="1644"/>
            </a:lvl8pPr>
            <a:lvl9pPr>
              <a:defRPr sz="1644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6F8643-FA8B-4E08-B1A2-4C8F007FC5DF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2022-10-05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65BB2-8FEF-490A-BC00-D129F847233A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6320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49977" y="1402212"/>
            <a:ext cx="3976359" cy="584375"/>
          </a:xfrm>
        </p:spPr>
        <p:txBody>
          <a:bodyPr anchor="b"/>
          <a:lstStyle>
            <a:lvl1pPr marL="0" indent="0">
              <a:buNone/>
              <a:defRPr sz="2192" b="1"/>
            </a:lvl1pPr>
            <a:lvl2pPr marL="417606" indent="0">
              <a:buNone/>
              <a:defRPr sz="1827" b="1"/>
            </a:lvl2pPr>
            <a:lvl3pPr marL="835213" indent="0">
              <a:buNone/>
              <a:defRPr sz="1644" b="1"/>
            </a:lvl3pPr>
            <a:lvl4pPr marL="1252819" indent="0">
              <a:buNone/>
              <a:defRPr sz="1461" b="1"/>
            </a:lvl4pPr>
            <a:lvl5pPr marL="1670426" indent="0">
              <a:buNone/>
              <a:defRPr sz="1461" b="1"/>
            </a:lvl5pPr>
            <a:lvl6pPr marL="2088032" indent="0">
              <a:buNone/>
              <a:defRPr sz="1461" b="1"/>
            </a:lvl6pPr>
            <a:lvl7pPr marL="2505639" indent="0">
              <a:buNone/>
              <a:defRPr sz="1461" b="1"/>
            </a:lvl7pPr>
            <a:lvl8pPr marL="2923245" indent="0">
              <a:buNone/>
              <a:defRPr sz="1461" b="1"/>
            </a:lvl8pPr>
            <a:lvl9pPr marL="3340852" indent="0">
              <a:buNone/>
              <a:defRPr sz="1461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49977" y="1986587"/>
            <a:ext cx="3976359" cy="3609209"/>
          </a:xfrm>
        </p:spPr>
        <p:txBody>
          <a:bodyPr/>
          <a:lstStyle>
            <a:lvl1pPr>
              <a:defRPr sz="2192"/>
            </a:lvl1pPr>
            <a:lvl2pPr>
              <a:defRPr sz="1827"/>
            </a:lvl2pPr>
            <a:lvl3pPr>
              <a:defRPr sz="1644"/>
            </a:lvl3pPr>
            <a:lvl4pPr>
              <a:defRPr sz="1461"/>
            </a:lvl4pPr>
            <a:lvl5pPr>
              <a:defRPr sz="1461"/>
            </a:lvl5pPr>
            <a:lvl6pPr>
              <a:defRPr sz="1461"/>
            </a:lvl6pPr>
            <a:lvl7pPr>
              <a:defRPr sz="1461"/>
            </a:lvl7pPr>
            <a:lvl8pPr>
              <a:defRPr sz="1461"/>
            </a:lvl8pPr>
            <a:lvl9pPr>
              <a:defRPr sz="146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571641" y="1402212"/>
            <a:ext cx="3977921" cy="584375"/>
          </a:xfrm>
        </p:spPr>
        <p:txBody>
          <a:bodyPr anchor="b"/>
          <a:lstStyle>
            <a:lvl1pPr marL="0" indent="0">
              <a:buNone/>
              <a:defRPr sz="2192" b="1"/>
            </a:lvl1pPr>
            <a:lvl2pPr marL="417606" indent="0">
              <a:buNone/>
              <a:defRPr sz="1827" b="1"/>
            </a:lvl2pPr>
            <a:lvl3pPr marL="835213" indent="0">
              <a:buNone/>
              <a:defRPr sz="1644" b="1"/>
            </a:lvl3pPr>
            <a:lvl4pPr marL="1252819" indent="0">
              <a:buNone/>
              <a:defRPr sz="1461" b="1"/>
            </a:lvl4pPr>
            <a:lvl5pPr marL="1670426" indent="0">
              <a:buNone/>
              <a:defRPr sz="1461" b="1"/>
            </a:lvl5pPr>
            <a:lvl6pPr marL="2088032" indent="0">
              <a:buNone/>
              <a:defRPr sz="1461" b="1"/>
            </a:lvl6pPr>
            <a:lvl7pPr marL="2505639" indent="0">
              <a:buNone/>
              <a:defRPr sz="1461" b="1"/>
            </a:lvl7pPr>
            <a:lvl8pPr marL="2923245" indent="0">
              <a:buNone/>
              <a:defRPr sz="1461" b="1"/>
            </a:lvl8pPr>
            <a:lvl9pPr marL="3340852" indent="0">
              <a:buNone/>
              <a:defRPr sz="1461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571641" y="1986587"/>
            <a:ext cx="3977921" cy="3609209"/>
          </a:xfrm>
        </p:spPr>
        <p:txBody>
          <a:bodyPr/>
          <a:lstStyle>
            <a:lvl1pPr>
              <a:defRPr sz="2192"/>
            </a:lvl1pPr>
            <a:lvl2pPr>
              <a:defRPr sz="1827"/>
            </a:lvl2pPr>
            <a:lvl3pPr>
              <a:defRPr sz="1644"/>
            </a:lvl3pPr>
            <a:lvl4pPr>
              <a:defRPr sz="1461"/>
            </a:lvl4pPr>
            <a:lvl5pPr>
              <a:defRPr sz="1461"/>
            </a:lvl5pPr>
            <a:lvl6pPr>
              <a:defRPr sz="1461"/>
            </a:lvl6pPr>
            <a:lvl7pPr>
              <a:defRPr sz="1461"/>
            </a:lvl7pPr>
            <a:lvl8pPr>
              <a:defRPr sz="1461"/>
            </a:lvl8pPr>
            <a:lvl9pPr>
              <a:defRPr sz="146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6F8643-FA8B-4E08-B1A2-4C8F007FC5DF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2022-10-05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65BB2-8FEF-490A-BC00-D129F847233A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0163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6F8643-FA8B-4E08-B1A2-4C8F007FC5DF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2022-10-05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65BB2-8FEF-490A-BC00-D129F847233A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1259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6F8643-FA8B-4E08-B1A2-4C8F007FC5DF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2022-10-05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65BB2-8FEF-490A-BC00-D129F847233A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4212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49977" y="249411"/>
            <a:ext cx="2960786" cy="1061447"/>
          </a:xfrm>
        </p:spPr>
        <p:txBody>
          <a:bodyPr anchor="b"/>
          <a:lstStyle>
            <a:lvl1pPr algn="l">
              <a:defRPr sz="1827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18569" y="249411"/>
            <a:ext cx="5030992" cy="5346385"/>
          </a:xfrm>
        </p:spPr>
        <p:txBody>
          <a:bodyPr/>
          <a:lstStyle>
            <a:lvl1pPr>
              <a:defRPr sz="2923"/>
            </a:lvl1pPr>
            <a:lvl2pPr>
              <a:defRPr sz="2558"/>
            </a:lvl2pPr>
            <a:lvl3pPr>
              <a:defRPr sz="2192"/>
            </a:lvl3pPr>
            <a:lvl4pPr>
              <a:defRPr sz="1827"/>
            </a:lvl4pPr>
            <a:lvl5pPr>
              <a:defRPr sz="1827"/>
            </a:lvl5pPr>
            <a:lvl6pPr>
              <a:defRPr sz="1827"/>
            </a:lvl6pPr>
            <a:lvl7pPr>
              <a:defRPr sz="1827"/>
            </a:lvl7pPr>
            <a:lvl8pPr>
              <a:defRPr sz="1827"/>
            </a:lvl8pPr>
            <a:lvl9pPr>
              <a:defRPr sz="1827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49977" y="1310858"/>
            <a:ext cx="2960786" cy="4284939"/>
          </a:xfrm>
        </p:spPr>
        <p:txBody>
          <a:bodyPr/>
          <a:lstStyle>
            <a:lvl1pPr marL="0" indent="0">
              <a:buNone/>
              <a:defRPr sz="1279"/>
            </a:lvl1pPr>
            <a:lvl2pPr marL="417606" indent="0">
              <a:buNone/>
              <a:defRPr sz="1096"/>
            </a:lvl2pPr>
            <a:lvl3pPr marL="835213" indent="0">
              <a:buNone/>
              <a:defRPr sz="913"/>
            </a:lvl3pPr>
            <a:lvl4pPr marL="1252819" indent="0">
              <a:buNone/>
              <a:defRPr sz="822"/>
            </a:lvl4pPr>
            <a:lvl5pPr marL="1670426" indent="0">
              <a:buNone/>
              <a:defRPr sz="822"/>
            </a:lvl5pPr>
            <a:lvl6pPr marL="2088032" indent="0">
              <a:buNone/>
              <a:defRPr sz="822"/>
            </a:lvl6pPr>
            <a:lvl7pPr marL="2505639" indent="0">
              <a:buNone/>
              <a:defRPr sz="822"/>
            </a:lvl7pPr>
            <a:lvl8pPr marL="2923245" indent="0">
              <a:buNone/>
              <a:defRPr sz="822"/>
            </a:lvl8pPr>
            <a:lvl9pPr marL="3340852" indent="0">
              <a:buNone/>
              <a:defRPr sz="822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6F8643-FA8B-4E08-B1A2-4C8F007FC5DF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2022-10-05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65BB2-8FEF-490A-BC00-D129F847233A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8671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63972" y="4384993"/>
            <a:ext cx="5399723" cy="517673"/>
          </a:xfrm>
        </p:spPr>
        <p:txBody>
          <a:bodyPr anchor="b"/>
          <a:lstStyle>
            <a:lvl1pPr algn="l">
              <a:defRPr sz="1827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63972" y="559725"/>
            <a:ext cx="5399723" cy="3758565"/>
          </a:xfrm>
        </p:spPr>
        <p:txBody>
          <a:bodyPr/>
          <a:lstStyle>
            <a:lvl1pPr marL="0" indent="0">
              <a:buNone/>
              <a:defRPr sz="2923"/>
            </a:lvl1pPr>
            <a:lvl2pPr marL="417606" indent="0">
              <a:buNone/>
              <a:defRPr sz="2558"/>
            </a:lvl2pPr>
            <a:lvl3pPr marL="835213" indent="0">
              <a:buNone/>
              <a:defRPr sz="2192"/>
            </a:lvl3pPr>
            <a:lvl4pPr marL="1252819" indent="0">
              <a:buNone/>
              <a:defRPr sz="1827"/>
            </a:lvl4pPr>
            <a:lvl5pPr marL="1670426" indent="0">
              <a:buNone/>
              <a:defRPr sz="1827"/>
            </a:lvl5pPr>
            <a:lvl6pPr marL="2088032" indent="0">
              <a:buNone/>
              <a:defRPr sz="1827"/>
            </a:lvl6pPr>
            <a:lvl7pPr marL="2505639" indent="0">
              <a:buNone/>
              <a:defRPr sz="1827"/>
            </a:lvl7pPr>
            <a:lvl8pPr marL="2923245" indent="0">
              <a:buNone/>
              <a:defRPr sz="1827"/>
            </a:lvl8pPr>
            <a:lvl9pPr marL="3340852" indent="0">
              <a:buNone/>
              <a:defRPr sz="1827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63972" y="4902666"/>
            <a:ext cx="5399723" cy="735182"/>
          </a:xfrm>
        </p:spPr>
        <p:txBody>
          <a:bodyPr/>
          <a:lstStyle>
            <a:lvl1pPr marL="0" indent="0">
              <a:buNone/>
              <a:defRPr sz="1279"/>
            </a:lvl1pPr>
            <a:lvl2pPr marL="417606" indent="0">
              <a:buNone/>
              <a:defRPr sz="1096"/>
            </a:lvl2pPr>
            <a:lvl3pPr marL="835213" indent="0">
              <a:buNone/>
              <a:defRPr sz="913"/>
            </a:lvl3pPr>
            <a:lvl4pPr marL="1252819" indent="0">
              <a:buNone/>
              <a:defRPr sz="822"/>
            </a:lvl4pPr>
            <a:lvl5pPr marL="1670426" indent="0">
              <a:buNone/>
              <a:defRPr sz="822"/>
            </a:lvl5pPr>
            <a:lvl6pPr marL="2088032" indent="0">
              <a:buNone/>
              <a:defRPr sz="822"/>
            </a:lvl6pPr>
            <a:lvl7pPr marL="2505639" indent="0">
              <a:buNone/>
              <a:defRPr sz="822"/>
            </a:lvl7pPr>
            <a:lvl8pPr marL="2923245" indent="0">
              <a:buNone/>
              <a:defRPr sz="822"/>
            </a:lvl8pPr>
            <a:lvl9pPr marL="3340852" indent="0">
              <a:buNone/>
              <a:defRPr sz="822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6F8643-FA8B-4E08-B1A2-4C8F007FC5DF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2022-10-05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65BB2-8FEF-490A-BC00-D129F847233A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1899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6F8643-FA8B-4E08-B1A2-4C8F007FC5DF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2022-10-05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65BB2-8FEF-490A-BC00-D129F847233A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3255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524665" y="250862"/>
            <a:ext cx="2024896" cy="534493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49977" y="250862"/>
            <a:ext cx="5924696" cy="534493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6F8643-FA8B-4E08-B1A2-4C8F007FC5DF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2022-10-05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65BB2-8FEF-490A-BC00-D129F847233A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0731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2.jpe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.xml"/><Relationship Id="rId13" Type="http://schemas.openxmlformats.org/officeDocument/2006/relationships/slideLayout" Target="../slideLayouts/slideLayout27.xml"/><Relationship Id="rId3" Type="http://schemas.openxmlformats.org/officeDocument/2006/relationships/slideLayout" Target="../slideLayouts/slideLayout17.xml"/><Relationship Id="rId7" Type="http://schemas.openxmlformats.org/officeDocument/2006/relationships/slideLayout" Target="../slideLayouts/slideLayout21.xml"/><Relationship Id="rId12" Type="http://schemas.openxmlformats.org/officeDocument/2006/relationships/slideLayout" Target="../slideLayouts/slideLayout26.xml"/><Relationship Id="rId2" Type="http://schemas.openxmlformats.org/officeDocument/2006/relationships/slideLayout" Target="../slideLayouts/slideLayout16.xml"/><Relationship Id="rId16" Type="http://schemas.openxmlformats.org/officeDocument/2006/relationships/theme" Target="../theme/theme2.xml"/><Relationship Id="rId1" Type="http://schemas.openxmlformats.org/officeDocument/2006/relationships/slideLayout" Target="../slideLayouts/slideLayout15.xml"/><Relationship Id="rId6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5.xml"/><Relationship Id="rId5" Type="http://schemas.openxmlformats.org/officeDocument/2006/relationships/slideLayout" Target="../slideLayouts/slideLayout19.xml"/><Relationship Id="rId1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24.xml"/><Relationship Id="rId4" Type="http://schemas.openxmlformats.org/officeDocument/2006/relationships/slideLayout" Target="../slideLayouts/slideLayout18.xml"/><Relationship Id="rId9" Type="http://schemas.openxmlformats.org/officeDocument/2006/relationships/slideLayout" Target="../slideLayouts/slideLayout23.xml"/><Relationship Id="rId14" Type="http://schemas.openxmlformats.org/officeDocument/2006/relationships/slideLayout" Target="../slideLayouts/slideLayout28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7.xml"/><Relationship Id="rId3" Type="http://schemas.openxmlformats.org/officeDocument/2006/relationships/slideLayout" Target="../slideLayouts/slideLayout32.xml"/><Relationship Id="rId7" Type="http://schemas.openxmlformats.org/officeDocument/2006/relationships/slideLayout" Target="../slideLayouts/slideLayout36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31.xml"/><Relationship Id="rId1" Type="http://schemas.openxmlformats.org/officeDocument/2006/relationships/slideLayout" Target="../slideLayouts/slideLayout30.xml"/><Relationship Id="rId6" Type="http://schemas.openxmlformats.org/officeDocument/2006/relationships/slideLayout" Target="../slideLayouts/slideLayout35.xml"/><Relationship Id="rId11" Type="http://schemas.openxmlformats.org/officeDocument/2006/relationships/slideLayout" Target="../slideLayouts/slideLayout40.xml"/><Relationship Id="rId5" Type="http://schemas.openxmlformats.org/officeDocument/2006/relationships/slideLayout" Target="../slideLayouts/slideLayout34.xml"/><Relationship Id="rId10" Type="http://schemas.openxmlformats.org/officeDocument/2006/relationships/slideLayout" Target="../slideLayouts/slideLayout39.xml"/><Relationship Id="rId4" Type="http://schemas.openxmlformats.org/officeDocument/2006/relationships/slideLayout" Target="../slideLayouts/slideLayout33.xml"/><Relationship Id="rId9" Type="http://schemas.openxmlformats.org/officeDocument/2006/relationships/slideLayout" Target="../slideLayouts/slideLayout3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612" name="Rectangle 20"/>
          <p:cNvSpPr>
            <a:spLocks noChangeArrowheads="1"/>
          </p:cNvSpPr>
          <p:nvPr/>
        </p:nvSpPr>
        <p:spPr bwMode="gray">
          <a:xfrm>
            <a:off x="824958" y="0"/>
            <a:ext cx="8174580" cy="722132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 latinLnBrk="0">
              <a:spcBef>
                <a:spcPct val="0"/>
              </a:spcBef>
              <a:spcAft>
                <a:spcPct val="0"/>
              </a:spcAft>
            </a:pPr>
            <a:endParaRPr lang="ko-KR" altLang="en-US" sz="1568">
              <a:solidFill>
                <a:srgbClr val="000000"/>
              </a:solidFill>
            </a:endParaRPr>
          </a:p>
        </p:txBody>
      </p:sp>
      <p:sp>
        <p:nvSpPr>
          <p:cNvPr id="110602" name="Rectangle 10"/>
          <p:cNvSpPr>
            <a:spLocks noGrp="1" noChangeArrowheads="1"/>
          </p:cNvSpPr>
          <p:nvPr>
            <p:ph type="title"/>
          </p:nvPr>
        </p:nvSpPr>
        <p:spPr bwMode="white">
          <a:xfrm>
            <a:off x="899954" y="98605"/>
            <a:ext cx="7199630" cy="5147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ko-KR"/>
              <a:t>Click to edit Master title style</a:t>
            </a:r>
          </a:p>
        </p:txBody>
      </p:sp>
      <p:sp>
        <p:nvSpPr>
          <p:cNvPr id="110603" name="Rectangle 11"/>
          <p:cNvSpPr>
            <a:spLocks noGrp="1" noChangeArrowheads="1"/>
          </p:cNvSpPr>
          <p:nvPr>
            <p:ph type="body" idx="1"/>
          </p:nvPr>
        </p:nvSpPr>
        <p:spPr bwMode="auto">
          <a:xfrm>
            <a:off x="974950" y="904840"/>
            <a:ext cx="7574611" cy="46909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</a:p>
        </p:txBody>
      </p:sp>
      <p:sp>
        <p:nvSpPr>
          <p:cNvPr id="110604" name="Rectangle 1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99661" y="5916260"/>
            <a:ext cx="2099892" cy="2233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913">
                <a:latin typeface="Arial" charset="0"/>
                <a:ea typeface="굴림" charset="-127"/>
              </a:defRPr>
            </a:lvl1pPr>
          </a:lstStyle>
          <a:p>
            <a:pPr fontAlgn="base" latinLnBrk="0">
              <a:spcBef>
                <a:spcPct val="0"/>
              </a:spcBef>
              <a:spcAft>
                <a:spcPct val="0"/>
              </a:spcAft>
            </a:pPr>
            <a:r>
              <a:rPr lang="en-US" altLang="ko-KR">
                <a:solidFill>
                  <a:srgbClr val="000000"/>
                </a:solidFill>
              </a:rPr>
              <a:t>www.themegallery.com</a:t>
            </a:r>
          </a:p>
        </p:txBody>
      </p:sp>
      <p:sp>
        <p:nvSpPr>
          <p:cNvPr id="110605" name="Rectangle 13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49992" y="5916260"/>
            <a:ext cx="2849854" cy="3480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913">
                <a:solidFill>
                  <a:schemeClr val="tx2"/>
                </a:solidFill>
                <a:latin typeface="Arial" charset="0"/>
                <a:ea typeface="굴림" charset="-127"/>
              </a:defRPr>
            </a:lvl1pPr>
          </a:lstStyle>
          <a:p>
            <a:pPr fontAlgn="base" latinLnBrk="0">
              <a:spcBef>
                <a:spcPct val="0"/>
              </a:spcBef>
              <a:spcAft>
                <a:spcPct val="0"/>
              </a:spcAft>
            </a:pPr>
            <a:r>
              <a:rPr lang="en-US" altLang="ko-KR">
                <a:solidFill>
                  <a:srgbClr val="04617B"/>
                </a:solidFill>
              </a:rPr>
              <a:t>Company Logo</a:t>
            </a:r>
          </a:p>
        </p:txBody>
      </p:sp>
      <p:sp>
        <p:nvSpPr>
          <p:cNvPr id="110606" name="Rectangle 14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3149838" y="5971362"/>
            <a:ext cx="2099892" cy="2233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913">
                <a:latin typeface="Arial" charset="0"/>
                <a:ea typeface="굴림" charset="-127"/>
              </a:defRPr>
            </a:lvl1pPr>
          </a:lstStyle>
          <a:p>
            <a:pPr fontAlgn="base" latinLnBrk="0">
              <a:spcBef>
                <a:spcPct val="0"/>
              </a:spcBef>
              <a:spcAft>
                <a:spcPct val="0"/>
              </a:spcAft>
            </a:pPr>
            <a:fld id="{D56B7F65-A746-4111-9768-8F373A8C8C99}" type="slidenum">
              <a:rPr lang="ko-KR" altLang="en-US" smtClean="0">
                <a:solidFill>
                  <a:srgbClr val="000000"/>
                </a:solidFill>
              </a:rPr>
              <a:pPr fontAlgn="base" latinLnBrk="0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110607" name="Rectangle 15"/>
          <p:cNvSpPr>
            <a:spLocks noChangeArrowheads="1"/>
          </p:cNvSpPr>
          <p:nvPr/>
        </p:nvSpPr>
        <p:spPr bwMode="ltGray">
          <a:xfrm>
            <a:off x="0" y="0"/>
            <a:ext cx="824958" cy="719232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99190" dir="3011666" algn="ctr" rotWithShape="0">
                    <a:schemeClr val="accent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 latinLnBrk="0">
              <a:spcBef>
                <a:spcPct val="0"/>
              </a:spcBef>
              <a:spcAft>
                <a:spcPct val="0"/>
              </a:spcAft>
            </a:pPr>
            <a:endParaRPr lang="ko-KR" altLang="en-US" sz="1568">
              <a:solidFill>
                <a:srgbClr val="000000"/>
              </a:solidFill>
            </a:endParaRPr>
          </a:p>
        </p:txBody>
      </p:sp>
      <p:sp>
        <p:nvSpPr>
          <p:cNvPr id="110608" name="Rectangle 16"/>
          <p:cNvSpPr>
            <a:spLocks noChangeArrowheads="1"/>
          </p:cNvSpPr>
          <p:nvPr/>
        </p:nvSpPr>
        <p:spPr bwMode="ltGray">
          <a:xfrm>
            <a:off x="0" y="719231"/>
            <a:ext cx="824958" cy="719232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99190" dir="3011666" algn="ctr" rotWithShape="0">
                    <a:schemeClr val="accent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 latinLnBrk="0">
              <a:spcBef>
                <a:spcPct val="0"/>
              </a:spcBef>
              <a:spcAft>
                <a:spcPct val="0"/>
              </a:spcAft>
            </a:pPr>
            <a:endParaRPr lang="ko-KR" altLang="en-US" sz="1568">
              <a:solidFill>
                <a:srgbClr val="000000"/>
              </a:solidFill>
            </a:endParaRPr>
          </a:p>
        </p:txBody>
      </p:sp>
      <p:sp>
        <p:nvSpPr>
          <p:cNvPr id="110609" name="Rectangle 17"/>
          <p:cNvSpPr>
            <a:spLocks noChangeArrowheads="1"/>
          </p:cNvSpPr>
          <p:nvPr/>
        </p:nvSpPr>
        <p:spPr bwMode="ltGray">
          <a:xfrm>
            <a:off x="0" y="1428313"/>
            <a:ext cx="824958" cy="719232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99190" dir="3011666" algn="ctr" rotWithShape="0">
                    <a:schemeClr val="accent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 latinLnBrk="0">
              <a:spcBef>
                <a:spcPct val="0"/>
              </a:spcBef>
              <a:spcAft>
                <a:spcPct val="0"/>
              </a:spcAft>
            </a:pPr>
            <a:endParaRPr lang="ko-KR" altLang="en-US" sz="1568">
              <a:solidFill>
                <a:srgbClr val="000000"/>
              </a:solidFill>
            </a:endParaRPr>
          </a:p>
        </p:txBody>
      </p:sp>
      <p:sp>
        <p:nvSpPr>
          <p:cNvPr id="110613" name="Line 21"/>
          <p:cNvSpPr>
            <a:spLocks noChangeShapeType="1"/>
          </p:cNvSpPr>
          <p:nvPr/>
        </p:nvSpPr>
        <p:spPr bwMode="auto">
          <a:xfrm>
            <a:off x="149992" y="5916260"/>
            <a:ext cx="8549561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 latinLnBrk="0">
              <a:spcBef>
                <a:spcPct val="0"/>
              </a:spcBef>
              <a:spcAft>
                <a:spcPct val="0"/>
              </a:spcAft>
            </a:pPr>
            <a:endParaRPr lang="ko-KR" altLang="en-US" sz="1568">
              <a:solidFill>
                <a:srgbClr val="000000"/>
              </a:solidFill>
            </a:endParaRPr>
          </a:p>
        </p:txBody>
      </p:sp>
      <p:sp>
        <p:nvSpPr>
          <p:cNvPr id="110620" name="Rectangle 28"/>
          <p:cNvSpPr>
            <a:spLocks noChangeArrowheads="1"/>
          </p:cNvSpPr>
          <p:nvPr/>
        </p:nvSpPr>
        <p:spPr bwMode="gray">
          <a:xfrm>
            <a:off x="-4688" y="1422513"/>
            <a:ext cx="826521" cy="727932"/>
          </a:xfrm>
          <a:prstGeom prst="rect">
            <a:avLst/>
          </a:prstGeom>
          <a:blipFill dpi="0" rotWithShape="1">
            <a:blip r:embed="rId16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99190" dir="3011666" algn="ctr" rotWithShape="0">
                    <a:schemeClr val="accent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 latinLnBrk="0">
              <a:spcBef>
                <a:spcPct val="0"/>
              </a:spcBef>
              <a:spcAft>
                <a:spcPct val="0"/>
              </a:spcAft>
            </a:pPr>
            <a:endParaRPr lang="ko-KR" altLang="en-US" sz="1568">
              <a:solidFill>
                <a:srgbClr val="000000"/>
              </a:solidFill>
            </a:endParaRPr>
          </a:p>
        </p:txBody>
      </p:sp>
      <p:sp>
        <p:nvSpPr>
          <p:cNvPr id="110621" name="Rectangle 29"/>
          <p:cNvSpPr>
            <a:spLocks noChangeArrowheads="1"/>
          </p:cNvSpPr>
          <p:nvPr/>
        </p:nvSpPr>
        <p:spPr bwMode="gray">
          <a:xfrm>
            <a:off x="8141771" y="0"/>
            <a:ext cx="857768" cy="722132"/>
          </a:xfrm>
          <a:prstGeom prst="rect">
            <a:avLst/>
          </a:prstGeom>
          <a:blipFill dpi="0" rotWithShape="1">
            <a:blip r:embed="rId17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99190" dir="3011666" algn="ctr" rotWithShape="0">
                    <a:schemeClr val="accent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 latinLnBrk="0">
              <a:spcBef>
                <a:spcPct val="0"/>
              </a:spcBef>
              <a:spcAft>
                <a:spcPct val="0"/>
              </a:spcAft>
            </a:pPr>
            <a:endParaRPr lang="ko-KR" altLang="en-US" sz="1568">
              <a:solidFill>
                <a:srgbClr val="000000"/>
              </a:solidFill>
            </a:endParaRPr>
          </a:p>
        </p:txBody>
      </p:sp>
      <p:sp>
        <p:nvSpPr>
          <p:cNvPr id="110622" name="Rectangle 30"/>
          <p:cNvSpPr>
            <a:spLocks noChangeArrowheads="1"/>
          </p:cNvSpPr>
          <p:nvPr/>
        </p:nvSpPr>
        <p:spPr bwMode="gray">
          <a:xfrm>
            <a:off x="0" y="0"/>
            <a:ext cx="826521" cy="719232"/>
          </a:xfrm>
          <a:prstGeom prst="rect">
            <a:avLst/>
          </a:prstGeom>
          <a:blipFill dpi="0" rotWithShape="1">
            <a:blip r:embed="rId18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99190" dir="3011666" algn="ctr" rotWithShape="0">
                    <a:schemeClr val="accent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 latinLnBrk="0">
              <a:spcBef>
                <a:spcPct val="0"/>
              </a:spcBef>
              <a:spcAft>
                <a:spcPct val="0"/>
              </a:spcAft>
            </a:pPr>
            <a:endParaRPr lang="ko-KR" altLang="en-US" sz="1568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58353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hf sldNum="0" hdr="0"/>
  <p:txStyles>
    <p:titleStyle>
      <a:lvl1pPr algn="l" rtl="0" fontAlgn="base">
        <a:spcBef>
          <a:spcPct val="0"/>
        </a:spcBef>
        <a:spcAft>
          <a:spcPct val="0"/>
        </a:spcAft>
        <a:defRPr sz="3288">
          <a:solidFill>
            <a:schemeClr val="bg1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288">
          <a:solidFill>
            <a:schemeClr val="bg1"/>
          </a:solidFill>
          <a:latin typeface="Verdana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3288">
          <a:solidFill>
            <a:schemeClr val="bg1"/>
          </a:solidFill>
          <a:latin typeface="Verdana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3288">
          <a:solidFill>
            <a:schemeClr val="bg1"/>
          </a:solidFill>
          <a:latin typeface="Verdana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3288">
          <a:solidFill>
            <a:schemeClr val="bg1"/>
          </a:solidFill>
          <a:latin typeface="Verdana" pitchFamily="34" charset="0"/>
        </a:defRPr>
      </a:lvl5pPr>
      <a:lvl6pPr marL="417606" algn="l" rtl="0" fontAlgn="base">
        <a:spcBef>
          <a:spcPct val="0"/>
        </a:spcBef>
        <a:spcAft>
          <a:spcPct val="0"/>
        </a:spcAft>
        <a:defRPr sz="3288">
          <a:solidFill>
            <a:schemeClr val="bg1"/>
          </a:solidFill>
          <a:latin typeface="Verdana" pitchFamily="34" charset="0"/>
        </a:defRPr>
      </a:lvl6pPr>
      <a:lvl7pPr marL="835213" algn="l" rtl="0" fontAlgn="base">
        <a:spcBef>
          <a:spcPct val="0"/>
        </a:spcBef>
        <a:spcAft>
          <a:spcPct val="0"/>
        </a:spcAft>
        <a:defRPr sz="3288">
          <a:solidFill>
            <a:schemeClr val="bg1"/>
          </a:solidFill>
          <a:latin typeface="Verdana" pitchFamily="34" charset="0"/>
        </a:defRPr>
      </a:lvl7pPr>
      <a:lvl8pPr marL="1252819" algn="l" rtl="0" fontAlgn="base">
        <a:spcBef>
          <a:spcPct val="0"/>
        </a:spcBef>
        <a:spcAft>
          <a:spcPct val="0"/>
        </a:spcAft>
        <a:defRPr sz="3288">
          <a:solidFill>
            <a:schemeClr val="bg1"/>
          </a:solidFill>
          <a:latin typeface="Verdana" pitchFamily="34" charset="0"/>
        </a:defRPr>
      </a:lvl8pPr>
      <a:lvl9pPr marL="1670426" algn="l" rtl="0" fontAlgn="base">
        <a:spcBef>
          <a:spcPct val="0"/>
        </a:spcBef>
        <a:spcAft>
          <a:spcPct val="0"/>
        </a:spcAft>
        <a:defRPr sz="3288">
          <a:solidFill>
            <a:schemeClr val="bg1"/>
          </a:solidFill>
          <a:latin typeface="Verdana" pitchFamily="34" charset="0"/>
        </a:defRPr>
      </a:lvl9pPr>
    </p:titleStyle>
    <p:bodyStyle>
      <a:lvl1pPr marL="313205" indent="-313205" algn="l" rtl="0" fontAlgn="base">
        <a:spcBef>
          <a:spcPct val="20000"/>
        </a:spcBef>
        <a:spcAft>
          <a:spcPct val="0"/>
        </a:spcAft>
        <a:buClr>
          <a:schemeClr val="folHlink"/>
        </a:buClr>
        <a:buFont typeface="Wingdings" pitchFamily="2" charset="2"/>
        <a:buChar char="v"/>
        <a:defRPr sz="2192">
          <a:solidFill>
            <a:schemeClr val="tx1"/>
          </a:solidFill>
          <a:latin typeface="+mn-lt"/>
          <a:ea typeface="+mn-ea"/>
          <a:cs typeface="+mn-cs"/>
        </a:defRPr>
      </a:lvl1pPr>
      <a:lvl2pPr marL="678611" indent="-261004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192">
          <a:solidFill>
            <a:schemeClr val="tx1"/>
          </a:solidFill>
          <a:latin typeface="+mn-lt"/>
        </a:defRPr>
      </a:lvl2pPr>
      <a:lvl3pPr marL="1044016" indent="-208803" algn="l" rtl="0" fontAlgn="base">
        <a:spcBef>
          <a:spcPct val="20000"/>
        </a:spcBef>
        <a:spcAft>
          <a:spcPct val="0"/>
        </a:spcAft>
        <a:buClr>
          <a:schemeClr val="folHlink"/>
        </a:buClr>
        <a:buFont typeface="Wingdings" pitchFamily="2" charset="2"/>
        <a:buChar char="§"/>
        <a:defRPr sz="2192">
          <a:solidFill>
            <a:schemeClr val="tx1"/>
          </a:solidFill>
          <a:latin typeface="+mn-lt"/>
        </a:defRPr>
      </a:lvl3pPr>
      <a:lvl4pPr marL="1461623" indent="-208803" algn="l" rtl="0" fontAlgn="base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1827">
          <a:solidFill>
            <a:schemeClr val="tx1"/>
          </a:solidFill>
          <a:latin typeface="+mn-lt"/>
        </a:defRPr>
      </a:lvl4pPr>
      <a:lvl5pPr marL="1879229" indent="-208803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1827">
          <a:solidFill>
            <a:schemeClr val="tx1"/>
          </a:solidFill>
          <a:latin typeface="+mn-lt"/>
        </a:defRPr>
      </a:lvl5pPr>
      <a:lvl6pPr marL="2296836" indent="-208803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1827">
          <a:solidFill>
            <a:schemeClr val="tx1"/>
          </a:solidFill>
          <a:latin typeface="+mn-lt"/>
        </a:defRPr>
      </a:lvl6pPr>
      <a:lvl7pPr marL="2714442" indent="-208803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1827">
          <a:solidFill>
            <a:schemeClr val="tx1"/>
          </a:solidFill>
          <a:latin typeface="+mn-lt"/>
        </a:defRPr>
      </a:lvl7pPr>
      <a:lvl8pPr marL="3132049" indent="-208803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1827">
          <a:solidFill>
            <a:schemeClr val="tx1"/>
          </a:solidFill>
          <a:latin typeface="+mn-lt"/>
        </a:defRPr>
      </a:lvl8pPr>
      <a:lvl9pPr marL="3549655" indent="-208803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1827">
          <a:solidFill>
            <a:schemeClr val="tx1"/>
          </a:solidFill>
          <a:latin typeface="+mn-lt"/>
        </a:defRPr>
      </a:lvl9pPr>
    </p:bodyStyle>
    <p:otherStyle>
      <a:defPPr>
        <a:defRPr lang="ko-KR"/>
      </a:defPPr>
      <a:lvl1pPr marL="0" algn="l" defTabSz="835213" rtl="0" eaLnBrk="1" latinLnBrk="1" hangingPunct="1">
        <a:defRPr sz="1644" kern="1200">
          <a:solidFill>
            <a:schemeClr val="tx1"/>
          </a:solidFill>
          <a:latin typeface="+mn-lt"/>
          <a:ea typeface="+mn-ea"/>
          <a:cs typeface="+mn-cs"/>
        </a:defRPr>
      </a:lvl1pPr>
      <a:lvl2pPr marL="417606" algn="l" defTabSz="835213" rtl="0" eaLnBrk="1" latinLnBrk="1" hangingPunct="1">
        <a:defRPr sz="1644" kern="1200">
          <a:solidFill>
            <a:schemeClr val="tx1"/>
          </a:solidFill>
          <a:latin typeface="+mn-lt"/>
          <a:ea typeface="+mn-ea"/>
          <a:cs typeface="+mn-cs"/>
        </a:defRPr>
      </a:lvl2pPr>
      <a:lvl3pPr marL="835213" algn="l" defTabSz="835213" rtl="0" eaLnBrk="1" latinLnBrk="1" hangingPunct="1">
        <a:defRPr sz="1644" kern="1200">
          <a:solidFill>
            <a:schemeClr val="tx1"/>
          </a:solidFill>
          <a:latin typeface="+mn-lt"/>
          <a:ea typeface="+mn-ea"/>
          <a:cs typeface="+mn-cs"/>
        </a:defRPr>
      </a:lvl3pPr>
      <a:lvl4pPr marL="1252819" algn="l" defTabSz="835213" rtl="0" eaLnBrk="1" latinLnBrk="1" hangingPunct="1">
        <a:defRPr sz="1644" kern="1200">
          <a:solidFill>
            <a:schemeClr val="tx1"/>
          </a:solidFill>
          <a:latin typeface="+mn-lt"/>
          <a:ea typeface="+mn-ea"/>
          <a:cs typeface="+mn-cs"/>
        </a:defRPr>
      </a:lvl4pPr>
      <a:lvl5pPr marL="1670426" algn="l" defTabSz="835213" rtl="0" eaLnBrk="1" latinLnBrk="1" hangingPunct="1">
        <a:defRPr sz="1644" kern="1200">
          <a:solidFill>
            <a:schemeClr val="tx1"/>
          </a:solidFill>
          <a:latin typeface="+mn-lt"/>
          <a:ea typeface="+mn-ea"/>
          <a:cs typeface="+mn-cs"/>
        </a:defRPr>
      </a:lvl5pPr>
      <a:lvl6pPr marL="2088032" algn="l" defTabSz="835213" rtl="0" eaLnBrk="1" latinLnBrk="1" hangingPunct="1">
        <a:defRPr sz="1644" kern="1200">
          <a:solidFill>
            <a:schemeClr val="tx1"/>
          </a:solidFill>
          <a:latin typeface="+mn-lt"/>
          <a:ea typeface="+mn-ea"/>
          <a:cs typeface="+mn-cs"/>
        </a:defRPr>
      </a:lvl6pPr>
      <a:lvl7pPr marL="2505639" algn="l" defTabSz="835213" rtl="0" eaLnBrk="1" latinLnBrk="1" hangingPunct="1">
        <a:defRPr sz="1644" kern="1200">
          <a:solidFill>
            <a:schemeClr val="tx1"/>
          </a:solidFill>
          <a:latin typeface="+mn-lt"/>
          <a:ea typeface="+mn-ea"/>
          <a:cs typeface="+mn-cs"/>
        </a:defRPr>
      </a:lvl7pPr>
      <a:lvl8pPr marL="2923245" algn="l" defTabSz="835213" rtl="0" eaLnBrk="1" latinLnBrk="1" hangingPunct="1">
        <a:defRPr sz="1644" kern="1200">
          <a:solidFill>
            <a:schemeClr val="tx1"/>
          </a:solidFill>
          <a:latin typeface="+mn-lt"/>
          <a:ea typeface="+mn-ea"/>
          <a:cs typeface="+mn-cs"/>
        </a:defRPr>
      </a:lvl8pPr>
      <a:lvl9pPr marL="3340852" algn="l" defTabSz="835213" rtl="0" eaLnBrk="1" latinLnBrk="1" hangingPunct="1">
        <a:defRPr sz="164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49977" y="250861"/>
            <a:ext cx="8099584" cy="1044046"/>
          </a:xfrm>
          <a:prstGeom prst="rect">
            <a:avLst/>
          </a:prstGeom>
        </p:spPr>
        <p:txBody>
          <a:bodyPr vert="horz" lIns="91434" tIns="45717" rIns="91434" bIns="45717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49977" y="1461666"/>
            <a:ext cx="8099584" cy="4134132"/>
          </a:xfrm>
          <a:prstGeom prst="rect">
            <a:avLst/>
          </a:prstGeom>
        </p:spPr>
        <p:txBody>
          <a:bodyPr vert="horz" lIns="91434" tIns="45717" rIns="91434" bIns="45717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49977" y="5806056"/>
            <a:ext cx="2099892" cy="333515"/>
          </a:xfrm>
          <a:prstGeom prst="rect">
            <a:avLst/>
          </a:prstGeom>
        </p:spPr>
        <p:txBody>
          <a:bodyPr vert="horz" lIns="91434" tIns="45717" rIns="91434" bIns="45717" rtlCol="0" anchor="ctr"/>
          <a:lstStyle>
            <a:lvl1pPr algn="l">
              <a:defRPr sz="109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835159"/>
            <a:fld id="{C0DBB3BF-6B86-43DA-A5BA-D157FBE3E671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 defTabSz="835159"/>
              <a:t>2022-10-05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074843" y="5806056"/>
            <a:ext cx="2849854" cy="333515"/>
          </a:xfrm>
          <a:prstGeom prst="rect">
            <a:avLst/>
          </a:prstGeom>
        </p:spPr>
        <p:txBody>
          <a:bodyPr vert="horz" lIns="91434" tIns="45717" rIns="91434" bIns="45717" rtlCol="0" anchor="ctr"/>
          <a:lstStyle>
            <a:lvl1pPr algn="ctr">
              <a:defRPr sz="109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835159"/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449669" y="5806056"/>
            <a:ext cx="2099892" cy="333515"/>
          </a:xfrm>
          <a:prstGeom prst="rect">
            <a:avLst/>
          </a:prstGeom>
        </p:spPr>
        <p:txBody>
          <a:bodyPr vert="horz" lIns="91434" tIns="45717" rIns="91434" bIns="45717" rtlCol="0" anchor="ctr"/>
          <a:lstStyle>
            <a:lvl1pPr algn="r">
              <a:defRPr sz="109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835159"/>
            <a:fld id="{5FDB3BDA-DE59-4DF5-A192-DB0BDA204213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 defTabSz="835159"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35574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  <p:sldLayoutId id="2147483699" r:id="rId12"/>
    <p:sldLayoutId id="2147483700" r:id="rId13"/>
    <p:sldLayoutId id="2147483701" r:id="rId14"/>
    <p:sldLayoutId id="2147483702" r:id="rId15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ctr" defTabSz="835159" rtl="0" eaLnBrk="1" latinLnBrk="1" hangingPunct="1">
        <a:spcBef>
          <a:spcPct val="0"/>
        </a:spcBef>
        <a:buNone/>
        <a:defRPr sz="4019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13185" indent="-313185" algn="l" defTabSz="835159" rtl="0" eaLnBrk="1" latinLnBrk="1" hangingPunct="1">
        <a:spcBef>
          <a:spcPct val="20000"/>
        </a:spcBef>
        <a:buFont typeface="Arial" panose="020B0604020202020204" pitchFamily="34" charset="0"/>
        <a:buChar char="•"/>
        <a:defRPr sz="2923" kern="1200">
          <a:solidFill>
            <a:schemeClr val="tx1"/>
          </a:solidFill>
          <a:latin typeface="+mn-lt"/>
          <a:ea typeface="+mn-ea"/>
          <a:cs typeface="+mn-cs"/>
        </a:defRPr>
      </a:lvl1pPr>
      <a:lvl2pPr marL="678567" indent="-260987" algn="l" defTabSz="835159" rtl="0" eaLnBrk="1" latinLnBrk="1" hangingPunct="1">
        <a:spcBef>
          <a:spcPct val="20000"/>
        </a:spcBef>
        <a:buFont typeface="Arial" panose="020B0604020202020204" pitchFamily="34" charset="0"/>
        <a:buChar char="–"/>
        <a:defRPr sz="2558" kern="1200">
          <a:solidFill>
            <a:schemeClr val="tx1"/>
          </a:solidFill>
          <a:latin typeface="+mn-lt"/>
          <a:ea typeface="+mn-ea"/>
          <a:cs typeface="+mn-cs"/>
        </a:defRPr>
      </a:lvl2pPr>
      <a:lvl3pPr marL="1043950" indent="-208790" algn="l" defTabSz="835159" rtl="0" eaLnBrk="1" latinLnBrk="1" hangingPunct="1">
        <a:spcBef>
          <a:spcPct val="20000"/>
        </a:spcBef>
        <a:buFont typeface="Arial" panose="020B0604020202020204" pitchFamily="34" charset="0"/>
        <a:buChar char="•"/>
        <a:defRPr sz="2192" kern="1200">
          <a:solidFill>
            <a:schemeClr val="tx1"/>
          </a:solidFill>
          <a:latin typeface="+mn-lt"/>
          <a:ea typeface="+mn-ea"/>
          <a:cs typeface="+mn-cs"/>
        </a:defRPr>
      </a:lvl3pPr>
      <a:lvl4pPr marL="1461529" indent="-208790" algn="l" defTabSz="835159" rtl="0" eaLnBrk="1" latinLnBrk="1" hangingPunct="1">
        <a:spcBef>
          <a:spcPct val="20000"/>
        </a:spcBef>
        <a:buFont typeface="Arial" panose="020B0604020202020204" pitchFamily="34" charset="0"/>
        <a:buChar char="–"/>
        <a:defRPr sz="1827" kern="1200">
          <a:solidFill>
            <a:schemeClr val="tx1"/>
          </a:solidFill>
          <a:latin typeface="+mn-lt"/>
          <a:ea typeface="+mn-ea"/>
          <a:cs typeface="+mn-cs"/>
        </a:defRPr>
      </a:lvl4pPr>
      <a:lvl5pPr marL="1879109" indent="-208790" algn="l" defTabSz="835159" rtl="0" eaLnBrk="1" latinLnBrk="1" hangingPunct="1">
        <a:spcBef>
          <a:spcPct val="20000"/>
        </a:spcBef>
        <a:buFont typeface="Arial" panose="020B0604020202020204" pitchFamily="34" charset="0"/>
        <a:buChar char="»"/>
        <a:defRPr sz="1827" kern="1200">
          <a:solidFill>
            <a:schemeClr val="tx1"/>
          </a:solidFill>
          <a:latin typeface="+mn-lt"/>
          <a:ea typeface="+mn-ea"/>
          <a:cs typeface="+mn-cs"/>
        </a:defRPr>
      </a:lvl5pPr>
      <a:lvl6pPr marL="2296688" indent="-208790" algn="l" defTabSz="835159" rtl="0" eaLnBrk="1" latinLnBrk="1" hangingPunct="1">
        <a:spcBef>
          <a:spcPct val="20000"/>
        </a:spcBef>
        <a:buFont typeface="Arial" panose="020B0604020202020204" pitchFamily="34" charset="0"/>
        <a:buChar char="•"/>
        <a:defRPr sz="1827" kern="1200">
          <a:solidFill>
            <a:schemeClr val="tx1"/>
          </a:solidFill>
          <a:latin typeface="+mn-lt"/>
          <a:ea typeface="+mn-ea"/>
          <a:cs typeface="+mn-cs"/>
        </a:defRPr>
      </a:lvl6pPr>
      <a:lvl7pPr marL="2714268" indent="-208790" algn="l" defTabSz="835159" rtl="0" eaLnBrk="1" latinLnBrk="1" hangingPunct="1">
        <a:spcBef>
          <a:spcPct val="20000"/>
        </a:spcBef>
        <a:buFont typeface="Arial" panose="020B0604020202020204" pitchFamily="34" charset="0"/>
        <a:buChar char="•"/>
        <a:defRPr sz="1827" kern="1200">
          <a:solidFill>
            <a:schemeClr val="tx1"/>
          </a:solidFill>
          <a:latin typeface="+mn-lt"/>
          <a:ea typeface="+mn-ea"/>
          <a:cs typeface="+mn-cs"/>
        </a:defRPr>
      </a:lvl7pPr>
      <a:lvl8pPr marL="3131848" indent="-208790" algn="l" defTabSz="835159" rtl="0" eaLnBrk="1" latinLnBrk="1" hangingPunct="1">
        <a:spcBef>
          <a:spcPct val="20000"/>
        </a:spcBef>
        <a:buFont typeface="Arial" panose="020B0604020202020204" pitchFamily="34" charset="0"/>
        <a:buChar char="•"/>
        <a:defRPr sz="1827" kern="1200">
          <a:solidFill>
            <a:schemeClr val="tx1"/>
          </a:solidFill>
          <a:latin typeface="+mn-lt"/>
          <a:ea typeface="+mn-ea"/>
          <a:cs typeface="+mn-cs"/>
        </a:defRPr>
      </a:lvl8pPr>
      <a:lvl9pPr marL="3549427" indent="-208790" algn="l" defTabSz="835159" rtl="0" eaLnBrk="1" latinLnBrk="1" hangingPunct="1">
        <a:spcBef>
          <a:spcPct val="20000"/>
        </a:spcBef>
        <a:buFont typeface="Arial" panose="020B0604020202020204" pitchFamily="34" charset="0"/>
        <a:buChar char="•"/>
        <a:defRPr sz="182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835159" rtl="0" eaLnBrk="1" latinLnBrk="1" hangingPunct="1">
        <a:defRPr sz="1644" kern="1200">
          <a:solidFill>
            <a:schemeClr val="tx1"/>
          </a:solidFill>
          <a:latin typeface="+mn-lt"/>
          <a:ea typeface="+mn-ea"/>
          <a:cs typeface="+mn-cs"/>
        </a:defRPr>
      </a:lvl1pPr>
      <a:lvl2pPr marL="417580" algn="l" defTabSz="835159" rtl="0" eaLnBrk="1" latinLnBrk="1" hangingPunct="1">
        <a:defRPr sz="1644" kern="1200">
          <a:solidFill>
            <a:schemeClr val="tx1"/>
          </a:solidFill>
          <a:latin typeface="+mn-lt"/>
          <a:ea typeface="+mn-ea"/>
          <a:cs typeface="+mn-cs"/>
        </a:defRPr>
      </a:lvl2pPr>
      <a:lvl3pPr marL="835159" algn="l" defTabSz="835159" rtl="0" eaLnBrk="1" latinLnBrk="1" hangingPunct="1">
        <a:defRPr sz="1644" kern="1200">
          <a:solidFill>
            <a:schemeClr val="tx1"/>
          </a:solidFill>
          <a:latin typeface="+mn-lt"/>
          <a:ea typeface="+mn-ea"/>
          <a:cs typeface="+mn-cs"/>
        </a:defRPr>
      </a:lvl3pPr>
      <a:lvl4pPr marL="1252739" algn="l" defTabSz="835159" rtl="0" eaLnBrk="1" latinLnBrk="1" hangingPunct="1">
        <a:defRPr sz="1644" kern="1200">
          <a:solidFill>
            <a:schemeClr val="tx1"/>
          </a:solidFill>
          <a:latin typeface="+mn-lt"/>
          <a:ea typeface="+mn-ea"/>
          <a:cs typeface="+mn-cs"/>
        </a:defRPr>
      </a:lvl4pPr>
      <a:lvl5pPr marL="1670318" algn="l" defTabSz="835159" rtl="0" eaLnBrk="1" latinLnBrk="1" hangingPunct="1">
        <a:defRPr sz="1644" kern="1200">
          <a:solidFill>
            <a:schemeClr val="tx1"/>
          </a:solidFill>
          <a:latin typeface="+mn-lt"/>
          <a:ea typeface="+mn-ea"/>
          <a:cs typeface="+mn-cs"/>
        </a:defRPr>
      </a:lvl5pPr>
      <a:lvl6pPr marL="2087898" algn="l" defTabSz="835159" rtl="0" eaLnBrk="1" latinLnBrk="1" hangingPunct="1">
        <a:defRPr sz="1644" kern="1200">
          <a:solidFill>
            <a:schemeClr val="tx1"/>
          </a:solidFill>
          <a:latin typeface="+mn-lt"/>
          <a:ea typeface="+mn-ea"/>
          <a:cs typeface="+mn-cs"/>
        </a:defRPr>
      </a:lvl6pPr>
      <a:lvl7pPr marL="2505478" algn="l" defTabSz="835159" rtl="0" eaLnBrk="1" latinLnBrk="1" hangingPunct="1">
        <a:defRPr sz="1644" kern="1200">
          <a:solidFill>
            <a:schemeClr val="tx1"/>
          </a:solidFill>
          <a:latin typeface="+mn-lt"/>
          <a:ea typeface="+mn-ea"/>
          <a:cs typeface="+mn-cs"/>
        </a:defRPr>
      </a:lvl7pPr>
      <a:lvl8pPr marL="2923057" algn="l" defTabSz="835159" rtl="0" eaLnBrk="1" latinLnBrk="1" hangingPunct="1">
        <a:defRPr sz="1644" kern="1200">
          <a:solidFill>
            <a:schemeClr val="tx1"/>
          </a:solidFill>
          <a:latin typeface="+mn-lt"/>
          <a:ea typeface="+mn-ea"/>
          <a:cs typeface="+mn-cs"/>
        </a:defRPr>
      </a:lvl8pPr>
      <a:lvl9pPr marL="3340637" algn="l" defTabSz="835159" rtl="0" eaLnBrk="1" latinLnBrk="1" hangingPunct="1">
        <a:defRPr sz="164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49977" y="250861"/>
            <a:ext cx="8099584" cy="104404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49977" y="1461665"/>
            <a:ext cx="8099584" cy="41341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49977" y="5806055"/>
            <a:ext cx="2099892" cy="33351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9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6F8643-FA8B-4E08-B1A2-4C8F007FC5DF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2022-10-05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074842" y="5806055"/>
            <a:ext cx="2849854" cy="33351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9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449669" y="5806055"/>
            <a:ext cx="2099892" cy="33351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9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965BB2-8FEF-490A-BC00-D129F847233A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35636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5" r:id="rId1"/>
    <p:sldLayoutId id="2147483706" r:id="rId2"/>
    <p:sldLayoutId id="2147483707" r:id="rId3"/>
    <p:sldLayoutId id="2147483708" r:id="rId4"/>
    <p:sldLayoutId id="2147483709" r:id="rId5"/>
    <p:sldLayoutId id="2147483710" r:id="rId6"/>
    <p:sldLayoutId id="2147483711" r:id="rId7"/>
    <p:sldLayoutId id="2147483712" r:id="rId8"/>
    <p:sldLayoutId id="2147483713" r:id="rId9"/>
    <p:sldLayoutId id="2147483714" r:id="rId10"/>
    <p:sldLayoutId id="2147483715" r:id="rId1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ctr" defTabSz="835213" rtl="0" eaLnBrk="1" latinLnBrk="1" hangingPunct="1">
        <a:spcBef>
          <a:spcPct val="0"/>
        </a:spcBef>
        <a:buNone/>
        <a:defRPr sz="4019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13205" indent="-313205" algn="l" defTabSz="835213" rtl="0" eaLnBrk="1" latinLnBrk="1" hangingPunct="1">
        <a:spcBef>
          <a:spcPct val="20000"/>
        </a:spcBef>
        <a:buFont typeface="Arial" pitchFamily="34" charset="0"/>
        <a:buChar char="•"/>
        <a:defRPr sz="2923" kern="1200">
          <a:solidFill>
            <a:schemeClr val="tx1"/>
          </a:solidFill>
          <a:latin typeface="+mn-lt"/>
          <a:ea typeface="+mn-ea"/>
          <a:cs typeface="+mn-cs"/>
        </a:defRPr>
      </a:lvl1pPr>
      <a:lvl2pPr marL="678611" indent="-261004" algn="l" defTabSz="835213" rtl="0" eaLnBrk="1" latinLnBrk="1" hangingPunct="1">
        <a:spcBef>
          <a:spcPct val="20000"/>
        </a:spcBef>
        <a:buFont typeface="Arial" pitchFamily="34" charset="0"/>
        <a:buChar char="–"/>
        <a:defRPr sz="2558" kern="1200">
          <a:solidFill>
            <a:schemeClr val="tx1"/>
          </a:solidFill>
          <a:latin typeface="+mn-lt"/>
          <a:ea typeface="+mn-ea"/>
          <a:cs typeface="+mn-cs"/>
        </a:defRPr>
      </a:lvl2pPr>
      <a:lvl3pPr marL="1044016" indent="-208803" algn="l" defTabSz="835213" rtl="0" eaLnBrk="1" latinLnBrk="1" hangingPunct="1">
        <a:spcBef>
          <a:spcPct val="20000"/>
        </a:spcBef>
        <a:buFont typeface="Arial" pitchFamily="34" charset="0"/>
        <a:buChar char="•"/>
        <a:defRPr sz="2192" kern="1200">
          <a:solidFill>
            <a:schemeClr val="tx1"/>
          </a:solidFill>
          <a:latin typeface="+mn-lt"/>
          <a:ea typeface="+mn-ea"/>
          <a:cs typeface="+mn-cs"/>
        </a:defRPr>
      </a:lvl3pPr>
      <a:lvl4pPr marL="1461623" indent="-208803" algn="l" defTabSz="835213" rtl="0" eaLnBrk="1" latinLnBrk="1" hangingPunct="1">
        <a:spcBef>
          <a:spcPct val="20000"/>
        </a:spcBef>
        <a:buFont typeface="Arial" pitchFamily="34" charset="0"/>
        <a:buChar char="–"/>
        <a:defRPr sz="1827" kern="1200">
          <a:solidFill>
            <a:schemeClr val="tx1"/>
          </a:solidFill>
          <a:latin typeface="+mn-lt"/>
          <a:ea typeface="+mn-ea"/>
          <a:cs typeface="+mn-cs"/>
        </a:defRPr>
      </a:lvl4pPr>
      <a:lvl5pPr marL="1879229" indent="-208803" algn="l" defTabSz="835213" rtl="0" eaLnBrk="1" latinLnBrk="1" hangingPunct="1">
        <a:spcBef>
          <a:spcPct val="20000"/>
        </a:spcBef>
        <a:buFont typeface="Arial" pitchFamily="34" charset="0"/>
        <a:buChar char="»"/>
        <a:defRPr sz="1827" kern="1200">
          <a:solidFill>
            <a:schemeClr val="tx1"/>
          </a:solidFill>
          <a:latin typeface="+mn-lt"/>
          <a:ea typeface="+mn-ea"/>
          <a:cs typeface="+mn-cs"/>
        </a:defRPr>
      </a:lvl5pPr>
      <a:lvl6pPr marL="2296836" indent="-208803" algn="l" defTabSz="835213" rtl="0" eaLnBrk="1" latinLnBrk="1" hangingPunct="1">
        <a:spcBef>
          <a:spcPct val="20000"/>
        </a:spcBef>
        <a:buFont typeface="Arial" pitchFamily="34" charset="0"/>
        <a:buChar char="•"/>
        <a:defRPr sz="1827" kern="1200">
          <a:solidFill>
            <a:schemeClr val="tx1"/>
          </a:solidFill>
          <a:latin typeface="+mn-lt"/>
          <a:ea typeface="+mn-ea"/>
          <a:cs typeface="+mn-cs"/>
        </a:defRPr>
      </a:lvl6pPr>
      <a:lvl7pPr marL="2714442" indent="-208803" algn="l" defTabSz="835213" rtl="0" eaLnBrk="1" latinLnBrk="1" hangingPunct="1">
        <a:spcBef>
          <a:spcPct val="20000"/>
        </a:spcBef>
        <a:buFont typeface="Arial" pitchFamily="34" charset="0"/>
        <a:buChar char="•"/>
        <a:defRPr sz="1827" kern="1200">
          <a:solidFill>
            <a:schemeClr val="tx1"/>
          </a:solidFill>
          <a:latin typeface="+mn-lt"/>
          <a:ea typeface="+mn-ea"/>
          <a:cs typeface="+mn-cs"/>
        </a:defRPr>
      </a:lvl7pPr>
      <a:lvl8pPr marL="3132049" indent="-208803" algn="l" defTabSz="835213" rtl="0" eaLnBrk="1" latinLnBrk="1" hangingPunct="1">
        <a:spcBef>
          <a:spcPct val="20000"/>
        </a:spcBef>
        <a:buFont typeface="Arial" pitchFamily="34" charset="0"/>
        <a:buChar char="•"/>
        <a:defRPr sz="1827" kern="1200">
          <a:solidFill>
            <a:schemeClr val="tx1"/>
          </a:solidFill>
          <a:latin typeface="+mn-lt"/>
          <a:ea typeface="+mn-ea"/>
          <a:cs typeface="+mn-cs"/>
        </a:defRPr>
      </a:lvl8pPr>
      <a:lvl9pPr marL="3549655" indent="-208803" algn="l" defTabSz="835213" rtl="0" eaLnBrk="1" latinLnBrk="1" hangingPunct="1">
        <a:spcBef>
          <a:spcPct val="20000"/>
        </a:spcBef>
        <a:buFont typeface="Arial" pitchFamily="34" charset="0"/>
        <a:buChar char="•"/>
        <a:defRPr sz="182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835213" rtl="0" eaLnBrk="1" latinLnBrk="1" hangingPunct="1">
        <a:defRPr sz="1644" kern="1200">
          <a:solidFill>
            <a:schemeClr val="tx1"/>
          </a:solidFill>
          <a:latin typeface="+mn-lt"/>
          <a:ea typeface="+mn-ea"/>
          <a:cs typeface="+mn-cs"/>
        </a:defRPr>
      </a:lvl1pPr>
      <a:lvl2pPr marL="417606" algn="l" defTabSz="835213" rtl="0" eaLnBrk="1" latinLnBrk="1" hangingPunct="1">
        <a:defRPr sz="1644" kern="1200">
          <a:solidFill>
            <a:schemeClr val="tx1"/>
          </a:solidFill>
          <a:latin typeface="+mn-lt"/>
          <a:ea typeface="+mn-ea"/>
          <a:cs typeface="+mn-cs"/>
        </a:defRPr>
      </a:lvl2pPr>
      <a:lvl3pPr marL="835213" algn="l" defTabSz="835213" rtl="0" eaLnBrk="1" latinLnBrk="1" hangingPunct="1">
        <a:defRPr sz="1644" kern="1200">
          <a:solidFill>
            <a:schemeClr val="tx1"/>
          </a:solidFill>
          <a:latin typeface="+mn-lt"/>
          <a:ea typeface="+mn-ea"/>
          <a:cs typeface="+mn-cs"/>
        </a:defRPr>
      </a:lvl3pPr>
      <a:lvl4pPr marL="1252819" algn="l" defTabSz="835213" rtl="0" eaLnBrk="1" latinLnBrk="1" hangingPunct="1">
        <a:defRPr sz="1644" kern="1200">
          <a:solidFill>
            <a:schemeClr val="tx1"/>
          </a:solidFill>
          <a:latin typeface="+mn-lt"/>
          <a:ea typeface="+mn-ea"/>
          <a:cs typeface="+mn-cs"/>
        </a:defRPr>
      </a:lvl4pPr>
      <a:lvl5pPr marL="1670426" algn="l" defTabSz="835213" rtl="0" eaLnBrk="1" latinLnBrk="1" hangingPunct="1">
        <a:defRPr sz="1644" kern="1200">
          <a:solidFill>
            <a:schemeClr val="tx1"/>
          </a:solidFill>
          <a:latin typeface="+mn-lt"/>
          <a:ea typeface="+mn-ea"/>
          <a:cs typeface="+mn-cs"/>
        </a:defRPr>
      </a:lvl5pPr>
      <a:lvl6pPr marL="2088032" algn="l" defTabSz="835213" rtl="0" eaLnBrk="1" latinLnBrk="1" hangingPunct="1">
        <a:defRPr sz="1644" kern="1200">
          <a:solidFill>
            <a:schemeClr val="tx1"/>
          </a:solidFill>
          <a:latin typeface="+mn-lt"/>
          <a:ea typeface="+mn-ea"/>
          <a:cs typeface="+mn-cs"/>
        </a:defRPr>
      </a:lvl6pPr>
      <a:lvl7pPr marL="2505639" algn="l" defTabSz="835213" rtl="0" eaLnBrk="1" latinLnBrk="1" hangingPunct="1">
        <a:defRPr sz="1644" kern="1200">
          <a:solidFill>
            <a:schemeClr val="tx1"/>
          </a:solidFill>
          <a:latin typeface="+mn-lt"/>
          <a:ea typeface="+mn-ea"/>
          <a:cs typeface="+mn-cs"/>
        </a:defRPr>
      </a:lvl7pPr>
      <a:lvl8pPr marL="2923245" algn="l" defTabSz="835213" rtl="0" eaLnBrk="1" latinLnBrk="1" hangingPunct="1">
        <a:defRPr sz="1644" kern="1200">
          <a:solidFill>
            <a:schemeClr val="tx1"/>
          </a:solidFill>
          <a:latin typeface="+mn-lt"/>
          <a:ea typeface="+mn-ea"/>
          <a:cs typeface="+mn-cs"/>
        </a:defRPr>
      </a:lvl8pPr>
      <a:lvl9pPr marL="3340852" algn="l" defTabSz="835213" rtl="0" eaLnBrk="1" latinLnBrk="1" hangingPunct="1">
        <a:defRPr sz="164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0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0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0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0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0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0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0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0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0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0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0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0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0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0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0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0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0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0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30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3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5"/>
          <p:cNvSpPr txBox="1">
            <a:spLocks/>
          </p:cNvSpPr>
          <p:nvPr/>
        </p:nvSpPr>
        <p:spPr>
          <a:xfrm>
            <a:off x="7870685" y="5886422"/>
            <a:ext cx="517388" cy="166757"/>
          </a:xfrm>
          <a:prstGeom prst="rect">
            <a:avLst/>
          </a:prstGeom>
        </p:spPr>
        <p:txBody>
          <a:bodyPr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endParaRPr lang="ko-KR" altLang="en-US" sz="913" b="1" dirty="0">
              <a:solidFill>
                <a:schemeClr val="bg1"/>
              </a:solidFill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8999538" cy="6264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6986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8999538" cy="6264275"/>
          </a:xfrm>
          <a:prstGeom prst="rect">
            <a:avLst/>
          </a:prstGeom>
        </p:spPr>
      </p:pic>
      <p:sp>
        <p:nvSpPr>
          <p:cNvPr id="3" name="슬라이드 번호 개체 틀 5"/>
          <p:cNvSpPr txBox="1">
            <a:spLocks/>
          </p:cNvSpPr>
          <p:nvPr/>
        </p:nvSpPr>
        <p:spPr>
          <a:xfrm>
            <a:off x="7870685" y="5886422"/>
            <a:ext cx="517388" cy="166757"/>
          </a:xfrm>
          <a:prstGeom prst="rect">
            <a:avLst/>
          </a:prstGeom>
        </p:spPr>
        <p:txBody>
          <a:bodyPr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endParaRPr lang="ko-KR" altLang="en-US" sz="913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3164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126"/>
            <a:ext cx="8999538" cy="6238022"/>
          </a:xfrm>
          <a:prstGeom prst="rect">
            <a:avLst/>
          </a:prstGeom>
        </p:spPr>
      </p:pic>
      <p:sp>
        <p:nvSpPr>
          <p:cNvPr id="3" name="슬라이드 번호 개체 틀 5"/>
          <p:cNvSpPr txBox="1">
            <a:spLocks/>
          </p:cNvSpPr>
          <p:nvPr/>
        </p:nvSpPr>
        <p:spPr>
          <a:xfrm>
            <a:off x="7870685" y="5886422"/>
            <a:ext cx="517388" cy="166757"/>
          </a:xfrm>
          <a:prstGeom prst="rect">
            <a:avLst/>
          </a:prstGeom>
        </p:spPr>
        <p:txBody>
          <a:bodyPr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endParaRPr lang="ko-KR" altLang="en-US" sz="913" b="1" dirty="0">
              <a:solidFill>
                <a:schemeClr val="bg1"/>
              </a:solidFill>
            </a:endParaRPr>
          </a:p>
        </p:txBody>
      </p:sp>
      <p:sp>
        <p:nvSpPr>
          <p:cNvPr id="5" name="슬라이드 번호 개체 틀 5"/>
          <p:cNvSpPr txBox="1">
            <a:spLocks/>
          </p:cNvSpPr>
          <p:nvPr/>
        </p:nvSpPr>
        <p:spPr>
          <a:xfrm>
            <a:off x="8388073" y="6053179"/>
            <a:ext cx="566426" cy="182562"/>
          </a:xfrm>
          <a:prstGeom prst="rect">
            <a:avLst/>
          </a:prstGeom>
        </p:spPr>
        <p:txBody>
          <a:bodyPr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F19B6711-3255-40F2-A4F2-490F8A4EA7E4}" type="slidenum">
              <a:rPr lang="ko-KR" altLang="en-US" sz="900" b="1" smtClean="0">
                <a:solidFill>
                  <a:schemeClr val="bg1">
                    <a:lumMod val="50000"/>
                  </a:schemeClr>
                </a:solidFill>
              </a:rPr>
              <a:pPr algn="r"/>
              <a:t>3</a:t>
            </a:fld>
            <a:endParaRPr lang="ko-KR" altLang="en-US" sz="900" b="1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1220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4" y="0"/>
            <a:ext cx="8992010" cy="6264275"/>
          </a:xfrm>
          <a:prstGeom prst="rect">
            <a:avLst/>
          </a:prstGeom>
        </p:spPr>
      </p:pic>
      <p:sp>
        <p:nvSpPr>
          <p:cNvPr id="3" name="슬라이드 번호 개체 틀 5"/>
          <p:cNvSpPr txBox="1">
            <a:spLocks/>
          </p:cNvSpPr>
          <p:nvPr/>
        </p:nvSpPr>
        <p:spPr>
          <a:xfrm>
            <a:off x="7870685" y="5886422"/>
            <a:ext cx="517388" cy="166757"/>
          </a:xfrm>
          <a:prstGeom prst="rect">
            <a:avLst/>
          </a:prstGeom>
        </p:spPr>
        <p:txBody>
          <a:bodyPr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endParaRPr lang="ko-KR" altLang="en-US" sz="913" b="1" dirty="0">
              <a:solidFill>
                <a:schemeClr val="bg1"/>
              </a:solidFill>
            </a:endParaRPr>
          </a:p>
        </p:txBody>
      </p:sp>
      <p:sp>
        <p:nvSpPr>
          <p:cNvPr id="5" name="슬라이드 번호 개체 틀 5"/>
          <p:cNvSpPr txBox="1">
            <a:spLocks/>
          </p:cNvSpPr>
          <p:nvPr/>
        </p:nvSpPr>
        <p:spPr>
          <a:xfrm>
            <a:off x="8437869" y="5831590"/>
            <a:ext cx="566426" cy="182562"/>
          </a:xfrm>
          <a:prstGeom prst="rect">
            <a:avLst/>
          </a:prstGeom>
        </p:spPr>
        <p:txBody>
          <a:bodyPr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F19B6711-3255-40F2-A4F2-490F8A4EA7E4}" type="slidenum">
              <a:rPr lang="ko-KR" altLang="en-US" sz="900" b="1" smtClean="0">
                <a:solidFill>
                  <a:schemeClr val="bg1"/>
                </a:solidFill>
              </a:rPr>
              <a:pPr algn="r"/>
              <a:t>4</a:t>
            </a:fld>
            <a:endParaRPr lang="ko-KR" altLang="en-US" sz="9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3228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4" y="0"/>
            <a:ext cx="8992010" cy="6264275"/>
          </a:xfrm>
          <a:prstGeom prst="rect">
            <a:avLst/>
          </a:prstGeom>
        </p:spPr>
      </p:pic>
      <p:sp>
        <p:nvSpPr>
          <p:cNvPr id="3" name="슬라이드 번호 개체 틀 5"/>
          <p:cNvSpPr txBox="1">
            <a:spLocks/>
          </p:cNvSpPr>
          <p:nvPr/>
        </p:nvSpPr>
        <p:spPr>
          <a:xfrm>
            <a:off x="7870685" y="5886422"/>
            <a:ext cx="517388" cy="166757"/>
          </a:xfrm>
          <a:prstGeom prst="rect">
            <a:avLst/>
          </a:prstGeom>
        </p:spPr>
        <p:txBody>
          <a:bodyPr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endParaRPr lang="ko-KR" altLang="en-US" sz="913" b="1" dirty="0">
              <a:solidFill>
                <a:schemeClr val="bg1"/>
              </a:solidFill>
            </a:endParaRPr>
          </a:p>
        </p:txBody>
      </p:sp>
      <p:sp>
        <p:nvSpPr>
          <p:cNvPr id="5" name="슬라이드 번호 개체 틀 5"/>
          <p:cNvSpPr txBox="1">
            <a:spLocks/>
          </p:cNvSpPr>
          <p:nvPr/>
        </p:nvSpPr>
        <p:spPr>
          <a:xfrm>
            <a:off x="8388073" y="5825613"/>
            <a:ext cx="566426" cy="182562"/>
          </a:xfrm>
          <a:prstGeom prst="rect">
            <a:avLst/>
          </a:prstGeom>
        </p:spPr>
        <p:txBody>
          <a:bodyPr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F19B6711-3255-40F2-A4F2-490F8A4EA7E4}" type="slidenum">
              <a:rPr lang="ko-KR" altLang="en-US" sz="900" b="1" smtClean="0">
                <a:solidFill>
                  <a:schemeClr val="bg1"/>
                </a:solidFill>
              </a:rPr>
              <a:pPr algn="r"/>
              <a:t>5</a:t>
            </a:fld>
            <a:endParaRPr lang="ko-KR" altLang="en-US" sz="9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7557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4" y="0"/>
            <a:ext cx="8992010" cy="6264275"/>
          </a:xfrm>
          <a:prstGeom prst="rect">
            <a:avLst/>
          </a:prstGeom>
        </p:spPr>
      </p:pic>
      <p:sp>
        <p:nvSpPr>
          <p:cNvPr id="3" name="슬라이드 번호 개체 틀 5"/>
          <p:cNvSpPr txBox="1">
            <a:spLocks/>
          </p:cNvSpPr>
          <p:nvPr/>
        </p:nvSpPr>
        <p:spPr>
          <a:xfrm>
            <a:off x="7870685" y="5886422"/>
            <a:ext cx="517388" cy="166757"/>
          </a:xfrm>
          <a:prstGeom prst="rect">
            <a:avLst/>
          </a:prstGeom>
        </p:spPr>
        <p:txBody>
          <a:bodyPr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endParaRPr lang="ko-KR" altLang="en-US" sz="913" b="1" dirty="0">
              <a:solidFill>
                <a:schemeClr val="bg1"/>
              </a:solidFill>
            </a:endParaRPr>
          </a:p>
        </p:txBody>
      </p:sp>
      <p:sp>
        <p:nvSpPr>
          <p:cNvPr id="5" name="슬라이드 번호 개체 틀 5"/>
          <p:cNvSpPr txBox="1">
            <a:spLocks/>
          </p:cNvSpPr>
          <p:nvPr/>
        </p:nvSpPr>
        <p:spPr>
          <a:xfrm>
            <a:off x="8437869" y="5831590"/>
            <a:ext cx="566426" cy="182562"/>
          </a:xfrm>
          <a:prstGeom prst="rect">
            <a:avLst/>
          </a:prstGeom>
        </p:spPr>
        <p:txBody>
          <a:bodyPr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F19B6711-3255-40F2-A4F2-490F8A4EA7E4}" type="slidenum">
              <a:rPr lang="ko-KR" altLang="en-US" sz="900" b="1" smtClean="0">
                <a:solidFill>
                  <a:schemeClr val="bg1"/>
                </a:solidFill>
              </a:rPr>
              <a:pPr algn="r"/>
              <a:t>6</a:t>
            </a:fld>
            <a:endParaRPr lang="ko-KR" altLang="en-US" sz="9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6188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4" y="0"/>
            <a:ext cx="8992010" cy="6264275"/>
          </a:xfrm>
          <a:prstGeom prst="rect">
            <a:avLst/>
          </a:prstGeom>
        </p:spPr>
      </p:pic>
      <p:sp>
        <p:nvSpPr>
          <p:cNvPr id="3" name="슬라이드 번호 개체 틀 5"/>
          <p:cNvSpPr txBox="1">
            <a:spLocks/>
          </p:cNvSpPr>
          <p:nvPr/>
        </p:nvSpPr>
        <p:spPr>
          <a:xfrm>
            <a:off x="7870685" y="5886422"/>
            <a:ext cx="517388" cy="166757"/>
          </a:xfrm>
          <a:prstGeom prst="rect">
            <a:avLst/>
          </a:prstGeom>
        </p:spPr>
        <p:txBody>
          <a:bodyPr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endParaRPr lang="ko-KR" altLang="en-US" sz="913" b="1" dirty="0">
              <a:solidFill>
                <a:schemeClr val="bg1"/>
              </a:solidFill>
            </a:endParaRPr>
          </a:p>
        </p:txBody>
      </p:sp>
      <p:sp>
        <p:nvSpPr>
          <p:cNvPr id="5" name="슬라이드 번호 개체 틀 5"/>
          <p:cNvSpPr txBox="1">
            <a:spLocks/>
          </p:cNvSpPr>
          <p:nvPr/>
        </p:nvSpPr>
        <p:spPr>
          <a:xfrm>
            <a:off x="8370199" y="5831590"/>
            <a:ext cx="566426" cy="182562"/>
          </a:xfrm>
          <a:prstGeom prst="rect">
            <a:avLst/>
          </a:prstGeom>
        </p:spPr>
        <p:txBody>
          <a:bodyPr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F19B6711-3255-40F2-A4F2-490F8A4EA7E4}" type="slidenum">
              <a:rPr lang="ko-KR" altLang="en-US" sz="900" b="1" smtClean="0">
                <a:solidFill>
                  <a:schemeClr val="bg1"/>
                </a:solidFill>
              </a:rPr>
              <a:pPr algn="r"/>
              <a:t>7</a:t>
            </a:fld>
            <a:endParaRPr lang="ko-KR" altLang="en-US" sz="9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90046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4" y="0"/>
            <a:ext cx="8992010" cy="6264275"/>
          </a:xfrm>
          <a:prstGeom prst="rect">
            <a:avLst/>
          </a:prstGeom>
        </p:spPr>
      </p:pic>
      <p:sp>
        <p:nvSpPr>
          <p:cNvPr id="3" name="슬라이드 번호 개체 틀 5"/>
          <p:cNvSpPr txBox="1">
            <a:spLocks/>
          </p:cNvSpPr>
          <p:nvPr/>
        </p:nvSpPr>
        <p:spPr>
          <a:xfrm>
            <a:off x="7870685" y="5886422"/>
            <a:ext cx="517388" cy="166757"/>
          </a:xfrm>
          <a:prstGeom prst="rect">
            <a:avLst/>
          </a:prstGeom>
        </p:spPr>
        <p:txBody>
          <a:bodyPr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endParaRPr lang="ko-KR" altLang="en-US" sz="913" b="1" dirty="0">
              <a:solidFill>
                <a:schemeClr val="bg1"/>
              </a:solidFill>
            </a:endParaRPr>
          </a:p>
        </p:txBody>
      </p:sp>
      <p:sp>
        <p:nvSpPr>
          <p:cNvPr id="5" name="슬라이드 번호 개체 틀 5"/>
          <p:cNvSpPr txBox="1">
            <a:spLocks/>
          </p:cNvSpPr>
          <p:nvPr/>
        </p:nvSpPr>
        <p:spPr>
          <a:xfrm>
            <a:off x="8370199" y="5831590"/>
            <a:ext cx="566426" cy="182562"/>
          </a:xfrm>
          <a:prstGeom prst="rect">
            <a:avLst/>
          </a:prstGeom>
        </p:spPr>
        <p:txBody>
          <a:bodyPr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F19B6711-3255-40F2-A4F2-490F8A4EA7E4}" type="slidenum">
              <a:rPr lang="ko-KR" altLang="en-US" sz="900" b="1" smtClean="0">
                <a:solidFill>
                  <a:schemeClr val="bg1"/>
                </a:solidFill>
              </a:rPr>
              <a:pPr algn="r"/>
              <a:t>8</a:t>
            </a:fld>
            <a:endParaRPr lang="ko-KR" altLang="en-US" sz="9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5216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4" y="0"/>
            <a:ext cx="8992010" cy="6264275"/>
          </a:xfrm>
          <a:prstGeom prst="rect">
            <a:avLst/>
          </a:prstGeom>
        </p:spPr>
      </p:pic>
      <p:sp>
        <p:nvSpPr>
          <p:cNvPr id="3" name="슬라이드 번호 개체 틀 5"/>
          <p:cNvSpPr txBox="1">
            <a:spLocks/>
          </p:cNvSpPr>
          <p:nvPr/>
        </p:nvSpPr>
        <p:spPr>
          <a:xfrm>
            <a:off x="7870685" y="5886422"/>
            <a:ext cx="517388" cy="166757"/>
          </a:xfrm>
          <a:prstGeom prst="rect">
            <a:avLst/>
          </a:prstGeom>
        </p:spPr>
        <p:txBody>
          <a:bodyPr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endParaRPr lang="ko-KR" altLang="en-US" sz="913" b="1" dirty="0">
              <a:solidFill>
                <a:schemeClr val="bg1"/>
              </a:solidFill>
            </a:endParaRPr>
          </a:p>
        </p:txBody>
      </p:sp>
      <p:sp>
        <p:nvSpPr>
          <p:cNvPr id="5" name="슬라이드 번호 개체 틀 5"/>
          <p:cNvSpPr txBox="1">
            <a:spLocks/>
          </p:cNvSpPr>
          <p:nvPr/>
        </p:nvSpPr>
        <p:spPr>
          <a:xfrm>
            <a:off x="8370199" y="5831590"/>
            <a:ext cx="566426" cy="182562"/>
          </a:xfrm>
          <a:prstGeom prst="rect">
            <a:avLst/>
          </a:prstGeom>
        </p:spPr>
        <p:txBody>
          <a:bodyPr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F19B6711-3255-40F2-A4F2-490F8A4EA7E4}" type="slidenum">
              <a:rPr lang="ko-KR" altLang="en-US" sz="900" b="1" smtClean="0">
                <a:solidFill>
                  <a:schemeClr val="bg1"/>
                </a:solidFill>
              </a:rPr>
              <a:pPr algn="r"/>
              <a:t>9</a:t>
            </a:fld>
            <a:endParaRPr lang="ko-KR" altLang="en-US" sz="9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5743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4" y="0"/>
            <a:ext cx="8992010" cy="6264275"/>
          </a:xfrm>
          <a:prstGeom prst="rect">
            <a:avLst/>
          </a:prstGeom>
        </p:spPr>
      </p:pic>
      <p:sp>
        <p:nvSpPr>
          <p:cNvPr id="3" name="슬라이드 번호 개체 틀 5"/>
          <p:cNvSpPr txBox="1">
            <a:spLocks/>
          </p:cNvSpPr>
          <p:nvPr/>
        </p:nvSpPr>
        <p:spPr>
          <a:xfrm>
            <a:off x="7870685" y="5886422"/>
            <a:ext cx="517388" cy="166757"/>
          </a:xfrm>
          <a:prstGeom prst="rect">
            <a:avLst/>
          </a:prstGeom>
        </p:spPr>
        <p:txBody>
          <a:bodyPr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endParaRPr lang="ko-KR" altLang="en-US" sz="913" b="1" dirty="0">
              <a:solidFill>
                <a:schemeClr val="bg1"/>
              </a:solidFill>
            </a:endParaRPr>
          </a:p>
        </p:txBody>
      </p:sp>
      <p:sp>
        <p:nvSpPr>
          <p:cNvPr id="5" name="슬라이드 번호 개체 틀 5"/>
          <p:cNvSpPr txBox="1">
            <a:spLocks/>
          </p:cNvSpPr>
          <p:nvPr/>
        </p:nvSpPr>
        <p:spPr>
          <a:xfrm>
            <a:off x="8370199" y="5831590"/>
            <a:ext cx="566426" cy="182562"/>
          </a:xfrm>
          <a:prstGeom prst="rect">
            <a:avLst/>
          </a:prstGeom>
        </p:spPr>
        <p:txBody>
          <a:bodyPr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F19B6711-3255-40F2-A4F2-490F8A4EA7E4}" type="slidenum">
              <a:rPr lang="ko-KR" altLang="en-US" sz="900" b="1" smtClean="0">
                <a:solidFill>
                  <a:schemeClr val="bg1"/>
                </a:solidFill>
              </a:rPr>
              <a:pPr algn="r"/>
              <a:t>10</a:t>
            </a:fld>
            <a:endParaRPr lang="ko-KR" altLang="en-US" sz="9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6625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4" y="0"/>
            <a:ext cx="8992010" cy="6264275"/>
          </a:xfrm>
          <a:prstGeom prst="rect">
            <a:avLst/>
          </a:prstGeom>
        </p:spPr>
      </p:pic>
      <p:sp>
        <p:nvSpPr>
          <p:cNvPr id="3" name="슬라이드 번호 개체 틀 5"/>
          <p:cNvSpPr txBox="1">
            <a:spLocks/>
          </p:cNvSpPr>
          <p:nvPr/>
        </p:nvSpPr>
        <p:spPr>
          <a:xfrm>
            <a:off x="7870685" y="5886422"/>
            <a:ext cx="517388" cy="166757"/>
          </a:xfrm>
          <a:prstGeom prst="rect">
            <a:avLst/>
          </a:prstGeom>
        </p:spPr>
        <p:txBody>
          <a:bodyPr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endParaRPr lang="ko-KR" altLang="en-US" sz="913" b="1" dirty="0">
              <a:solidFill>
                <a:schemeClr val="bg1"/>
              </a:solidFill>
            </a:endParaRPr>
          </a:p>
        </p:txBody>
      </p:sp>
      <p:sp>
        <p:nvSpPr>
          <p:cNvPr id="5" name="슬라이드 번호 개체 틀 5"/>
          <p:cNvSpPr txBox="1">
            <a:spLocks/>
          </p:cNvSpPr>
          <p:nvPr/>
        </p:nvSpPr>
        <p:spPr>
          <a:xfrm>
            <a:off x="8437869" y="5831590"/>
            <a:ext cx="566426" cy="182562"/>
          </a:xfrm>
          <a:prstGeom prst="rect">
            <a:avLst/>
          </a:prstGeom>
        </p:spPr>
        <p:txBody>
          <a:bodyPr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F19B6711-3255-40F2-A4F2-490F8A4EA7E4}" type="slidenum">
              <a:rPr lang="ko-KR" altLang="en-US" sz="900" b="1" smtClean="0">
                <a:solidFill>
                  <a:schemeClr val="bg1"/>
                </a:solidFill>
              </a:rPr>
              <a:pPr algn="r"/>
              <a:t>11</a:t>
            </a:fld>
            <a:endParaRPr lang="ko-KR" altLang="en-US" sz="9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9918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4" y="0"/>
            <a:ext cx="8992010" cy="6264275"/>
          </a:xfrm>
          <a:prstGeom prst="rect">
            <a:avLst/>
          </a:prstGeom>
        </p:spPr>
      </p:pic>
      <p:sp>
        <p:nvSpPr>
          <p:cNvPr id="3" name="슬라이드 번호 개체 틀 5"/>
          <p:cNvSpPr txBox="1">
            <a:spLocks/>
          </p:cNvSpPr>
          <p:nvPr/>
        </p:nvSpPr>
        <p:spPr>
          <a:xfrm>
            <a:off x="7870685" y="5886422"/>
            <a:ext cx="517388" cy="166757"/>
          </a:xfrm>
          <a:prstGeom prst="rect">
            <a:avLst/>
          </a:prstGeom>
        </p:spPr>
        <p:txBody>
          <a:bodyPr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endParaRPr lang="ko-KR" altLang="en-US" sz="913" b="1" dirty="0">
              <a:solidFill>
                <a:schemeClr val="bg1"/>
              </a:solidFill>
            </a:endParaRPr>
          </a:p>
        </p:txBody>
      </p:sp>
      <p:sp>
        <p:nvSpPr>
          <p:cNvPr id="5" name="슬라이드 번호 개체 틀 5"/>
          <p:cNvSpPr txBox="1">
            <a:spLocks/>
          </p:cNvSpPr>
          <p:nvPr/>
        </p:nvSpPr>
        <p:spPr>
          <a:xfrm>
            <a:off x="8437869" y="5831590"/>
            <a:ext cx="566426" cy="182562"/>
          </a:xfrm>
          <a:prstGeom prst="rect">
            <a:avLst/>
          </a:prstGeom>
        </p:spPr>
        <p:txBody>
          <a:bodyPr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F19B6711-3255-40F2-A4F2-490F8A4EA7E4}" type="slidenum">
              <a:rPr lang="ko-KR" altLang="en-US" sz="900" b="1" smtClean="0">
                <a:solidFill>
                  <a:schemeClr val="bg1"/>
                </a:solidFill>
              </a:rPr>
              <a:pPr algn="r"/>
              <a:t>12</a:t>
            </a:fld>
            <a:endParaRPr lang="ko-KR" altLang="en-US" sz="9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3258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4" y="0"/>
            <a:ext cx="8992010" cy="6264275"/>
          </a:xfrm>
          <a:prstGeom prst="rect">
            <a:avLst/>
          </a:prstGeom>
        </p:spPr>
      </p:pic>
      <p:sp>
        <p:nvSpPr>
          <p:cNvPr id="3" name="슬라이드 번호 개체 틀 5"/>
          <p:cNvSpPr txBox="1">
            <a:spLocks/>
          </p:cNvSpPr>
          <p:nvPr/>
        </p:nvSpPr>
        <p:spPr>
          <a:xfrm>
            <a:off x="7870685" y="5886422"/>
            <a:ext cx="517388" cy="166757"/>
          </a:xfrm>
          <a:prstGeom prst="rect">
            <a:avLst/>
          </a:prstGeom>
        </p:spPr>
        <p:txBody>
          <a:bodyPr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endParaRPr lang="ko-KR" altLang="en-US" sz="913" b="1" dirty="0">
              <a:solidFill>
                <a:schemeClr val="bg1"/>
              </a:solidFill>
            </a:endParaRPr>
          </a:p>
        </p:txBody>
      </p:sp>
      <p:sp>
        <p:nvSpPr>
          <p:cNvPr id="5" name="슬라이드 번호 개체 틀 5"/>
          <p:cNvSpPr txBox="1">
            <a:spLocks/>
          </p:cNvSpPr>
          <p:nvPr/>
        </p:nvSpPr>
        <p:spPr>
          <a:xfrm>
            <a:off x="8370199" y="5832437"/>
            <a:ext cx="566426" cy="182562"/>
          </a:xfrm>
          <a:prstGeom prst="rect">
            <a:avLst/>
          </a:prstGeom>
        </p:spPr>
        <p:txBody>
          <a:bodyPr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F19B6711-3255-40F2-A4F2-490F8A4EA7E4}" type="slidenum">
              <a:rPr lang="ko-KR" altLang="en-US" sz="900" b="1" smtClean="0">
                <a:solidFill>
                  <a:schemeClr val="bg1"/>
                </a:solidFill>
              </a:rPr>
              <a:pPr algn="r"/>
              <a:t>13</a:t>
            </a:fld>
            <a:endParaRPr lang="ko-KR" altLang="en-US" sz="9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3441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8999538" cy="6264275"/>
          </a:xfrm>
          <a:prstGeom prst="rect">
            <a:avLst/>
          </a:prstGeom>
        </p:spPr>
      </p:pic>
      <p:sp>
        <p:nvSpPr>
          <p:cNvPr id="3" name="슬라이드 번호 개체 틀 5"/>
          <p:cNvSpPr txBox="1">
            <a:spLocks/>
          </p:cNvSpPr>
          <p:nvPr/>
        </p:nvSpPr>
        <p:spPr>
          <a:xfrm>
            <a:off x="7870685" y="5886422"/>
            <a:ext cx="517388" cy="166757"/>
          </a:xfrm>
          <a:prstGeom prst="rect">
            <a:avLst/>
          </a:prstGeom>
        </p:spPr>
        <p:txBody>
          <a:bodyPr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endParaRPr lang="ko-KR" altLang="en-US" sz="913" b="1" dirty="0">
              <a:solidFill>
                <a:schemeClr val="bg1"/>
              </a:solidFill>
            </a:endParaRPr>
          </a:p>
        </p:txBody>
      </p:sp>
      <p:sp>
        <p:nvSpPr>
          <p:cNvPr id="4" name="슬라이드 번호 개체 틀 5"/>
          <p:cNvSpPr txBox="1">
            <a:spLocks/>
          </p:cNvSpPr>
          <p:nvPr/>
        </p:nvSpPr>
        <p:spPr>
          <a:xfrm>
            <a:off x="7887711" y="5749290"/>
            <a:ext cx="517388" cy="166757"/>
          </a:xfrm>
          <a:prstGeom prst="rect">
            <a:avLst/>
          </a:prstGeom>
        </p:spPr>
        <p:txBody>
          <a:bodyPr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F19B6711-3255-40F2-A4F2-490F8A4EA7E4}" type="slidenum">
              <a:rPr lang="ko-KR" altLang="en-US" sz="913" b="1">
                <a:solidFill>
                  <a:schemeClr val="bg1"/>
                </a:solidFill>
              </a:rPr>
              <a:pPr algn="r"/>
              <a:t>14</a:t>
            </a:fld>
            <a:endParaRPr lang="ko-KR" altLang="en-US" sz="913" b="1" dirty="0">
              <a:solidFill>
                <a:schemeClr val="bg1"/>
              </a:solidFill>
            </a:endParaRPr>
          </a:p>
        </p:txBody>
      </p:sp>
      <p:sp>
        <p:nvSpPr>
          <p:cNvPr id="5" name="슬라이드 번호 개체 틀 5"/>
          <p:cNvSpPr txBox="1">
            <a:spLocks/>
          </p:cNvSpPr>
          <p:nvPr/>
        </p:nvSpPr>
        <p:spPr>
          <a:xfrm>
            <a:off x="8388838" y="5817942"/>
            <a:ext cx="566426" cy="182562"/>
          </a:xfrm>
          <a:prstGeom prst="rect">
            <a:avLst/>
          </a:prstGeom>
        </p:spPr>
        <p:txBody>
          <a:bodyPr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F19B6711-3255-40F2-A4F2-490F8A4EA7E4}" type="slidenum">
              <a:rPr lang="ko-KR" altLang="en-US" sz="900" b="1" spc="-150" smtClean="0">
                <a:solidFill>
                  <a:schemeClr val="bg1"/>
                </a:solidFill>
              </a:rPr>
              <a:pPr algn="r"/>
              <a:t>14</a:t>
            </a:fld>
            <a:endParaRPr lang="ko-KR" altLang="en-US" sz="900" b="1" spc="-15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5856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4" y="0"/>
            <a:ext cx="8992010" cy="6264275"/>
          </a:xfrm>
          <a:prstGeom prst="rect">
            <a:avLst/>
          </a:prstGeom>
        </p:spPr>
      </p:pic>
      <p:sp>
        <p:nvSpPr>
          <p:cNvPr id="3" name="슬라이드 번호 개체 틀 5"/>
          <p:cNvSpPr txBox="1">
            <a:spLocks/>
          </p:cNvSpPr>
          <p:nvPr/>
        </p:nvSpPr>
        <p:spPr>
          <a:xfrm>
            <a:off x="7870685" y="5886422"/>
            <a:ext cx="517388" cy="166757"/>
          </a:xfrm>
          <a:prstGeom prst="rect">
            <a:avLst/>
          </a:prstGeom>
        </p:spPr>
        <p:txBody>
          <a:bodyPr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endParaRPr lang="ko-KR" altLang="en-US" sz="913" b="1" dirty="0">
              <a:solidFill>
                <a:schemeClr val="bg1"/>
              </a:solidFill>
            </a:endParaRPr>
          </a:p>
        </p:txBody>
      </p:sp>
      <p:sp>
        <p:nvSpPr>
          <p:cNvPr id="4" name="슬라이드 번호 개체 틀 5"/>
          <p:cNvSpPr txBox="1">
            <a:spLocks/>
          </p:cNvSpPr>
          <p:nvPr/>
        </p:nvSpPr>
        <p:spPr>
          <a:xfrm>
            <a:off x="7887711" y="5749290"/>
            <a:ext cx="517388" cy="166757"/>
          </a:xfrm>
          <a:prstGeom prst="rect">
            <a:avLst/>
          </a:prstGeom>
        </p:spPr>
        <p:txBody>
          <a:bodyPr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F19B6711-3255-40F2-A4F2-490F8A4EA7E4}" type="slidenum">
              <a:rPr lang="ko-KR" altLang="en-US" sz="913" b="1">
                <a:solidFill>
                  <a:schemeClr val="bg1"/>
                </a:solidFill>
              </a:rPr>
              <a:pPr algn="r"/>
              <a:t>15</a:t>
            </a:fld>
            <a:endParaRPr lang="ko-KR" altLang="en-US" sz="913" b="1" dirty="0">
              <a:solidFill>
                <a:schemeClr val="bg1"/>
              </a:solidFill>
            </a:endParaRPr>
          </a:p>
        </p:txBody>
      </p:sp>
      <p:sp>
        <p:nvSpPr>
          <p:cNvPr id="6" name="슬라이드 번호 개체 틀 5"/>
          <p:cNvSpPr txBox="1">
            <a:spLocks/>
          </p:cNvSpPr>
          <p:nvPr/>
        </p:nvSpPr>
        <p:spPr>
          <a:xfrm>
            <a:off x="8325194" y="5817942"/>
            <a:ext cx="566426" cy="182562"/>
          </a:xfrm>
          <a:prstGeom prst="rect">
            <a:avLst/>
          </a:prstGeom>
        </p:spPr>
        <p:txBody>
          <a:bodyPr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F19B6711-3255-40F2-A4F2-490F8A4EA7E4}" type="slidenum">
              <a:rPr lang="ko-KR" altLang="en-US" sz="900" b="1" spc="-150" smtClean="0">
                <a:solidFill>
                  <a:schemeClr val="bg1"/>
                </a:solidFill>
              </a:rPr>
              <a:pPr algn="r"/>
              <a:t>15</a:t>
            </a:fld>
            <a:endParaRPr lang="ko-KR" altLang="en-US" sz="900" b="1" spc="-15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9919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4" y="0"/>
            <a:ext cx="8992010" cy="6264275"/>
          </a:xfrm>
          <a:prstGeom prst="rect">
            <a:avLst/>
          </a:prstGeom>
        </p:spPr>
      </p:pic>
      <p:sp>
        <p:nvSpPr>
          <p:cNvPr id="3" name="슬라이드 번호 개체 틀 5"/>
          <p:cNvSpPr txBox="1">
            <a:spLocks/>
          </p:cNvSpPr>
          <p:nvPr/>
        </p:nvSpPr>
        <p:spPr>
          <a:xfrm>
            <a:off x="7870685" y="5886422"/>
            <a:ext cx="517388" cy="166757"/>
          </a:xfrm>
          <a:prstGeom prst="rect">
            <a:avLst/>
          </a:prstGeom>
        </p:spPr>
        <p:txBody>
          <a:bodyPr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endParaRPr lang="ko-KR" altLang="en-US" sz="913" b="1" dirty="0">
              <a:solidFill>
                <a:schemeClr val="bg1"/>
              </a:solidFill>
            </a:endParaRPr>
          </a:p>
        </p:txBody>
      </p:sp>
      <p:sp>
        <p:nvSpPr>
          <p:cNvPr id="4" name="슬라이드 번호 개체 틀 5"/>
          <p:cNvSpPr txBox="1">
            <a:spLocks/>
          </p:cNvSpPr>
          <p:nvPr/>
        </p:nvSpPr>
        <p:spPr>
          <a:xfrm>
            <a:off x="7887711" y="5749290"/>
            <a:ext cx="517388" cy="166757"/>
          </a:xfrm>
          <a:prstGeom prst="rect">
            <a:avLst/>
          </a:prstGeom>
        </p:spPr>
        <p:txBody>
          <a:bodyPr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F19B6711-3255-40F2-A4F2-490F8A4EA7E4}" type="slidenum">
              <a:rPr lang="ko-KR" altLang="en-US" sz="913" b="1">
                <a:solidFill>
                  <a:schemeClr val="bg1"/>
                </a:solidFill>
              </a:rPr>
              <a:pPr algn="r"/>
              <a:t>16</a:t>
            </a:fld>
            <a:endParaRPr lang="ko-KR" altLang="en-US" sz="913" b="1" dirty="0">
              <a:solidFill>
                <a:schemeClr val="bg1"/>
              </a:solidFill>
            </a:endParaRPr>
          </a:p>
        </p:txBody>
      </p:sp>
      <p:sp>
        <p:nvSpPr>
          <p:cNvPr id="6" name="슬라이드 번호 개체 틀 5"/>
          <p:cNvSpPr txBox="1">
            <a:spLocks/>
          </p:cNvSpPr>
          <p:nvPr/>
        </p:nvSpPr>
        <p:spPr>
          <a:xfrm>
            <a:off x="8325194" y="5817942"/>
            <a:ext cx="566426" cy="182562"/>
          </a:xfrm>
          <a:prstGeom prst="rect">
            <a:avLst/>
          </a:prstGeom>
        </p:spPr>
        <p:txBody>
          <a:bodyPr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F19B6711-3255-40F2-A4F2-490F8A4EA7E4}" type="slidenum">
              <a:rPr lang="ko-KR" altLang="en-US" sz="900" b="1" spc="-150" smtClean="0">
                <a:solidFill>
                  <a:schemeClr val="bg1"/>
                </a:solidFill>
              </a:rPr>
              <a:pPr algn="r"/>
              <a:t>16</a:t>
            </a:fld>
            <a:endParaRPr lang="ko-KR" altLang="en-US" sz="900" b="1" spc="-15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6623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4" y="0"/>
            <a:ext cx="8992010" cy="6264275"/>
          </a:xfrm>
          <a:prstGeom prst="rect">
            <a:avLst/>
          </a:prstGeom>
        </p:spPr>
      </p:pic>
      <p:sp>
        <p:nvSpPr>
          <p:cNvPr id="3" name="슬라이드 번호 개체 틀 5"/>
          <p:cNvSpPr txBox="1">
            <a:spLocks/>
          </p:cNvSpPr>
          <p:nvPr/>
        </p:nvSpPr>
        <p:spPr>
          <a:xfrm>
            <a:off x="7870685" y="5886422"/>
            <a:ext cx="517388" cy="166757"/>
          </a:xfrm>
          <a:prstGeom prst="rect">
            <a:avLst/>
          </a:prstGeom>
        </p:spPr>
        <p:txBody>
          <a:bodyPr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endParaRPr lang="ko-KR" altLang="en-US" sz="913" b="1" dirty="0">
              <a:solidFill>
                <a:schemeClr val="bg1"/>
              </a:solidFill>
            </a:endParaRPr>
          </a:p>
        </p:txBody>
      </p:sp>
      <p:sp>
        <p:nvSpPr>
          <p:cNvPr id="4" name="슬라이드 번호 개체 틀 5"/>
          <p:cNvSpPr txBox="1">
            <a:spLocks/>
          </p:cNvSpPr>
          <p:nvPr/>
        </p:nvSpPr>
        <p:spPr>
          <a:xfrm>
            <a:off x="7887711" y="5749290"/>
            <a:ext cx="517388" cy="166757"/>
          </a:xfrm>
          <a:prstGeom prst="rect">
            <a:avLst/>
          </a:prstGeom>
        </p:spPr>
        <p:txBody>
          <a:bodyPr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F19B6711-3255-40F2-A4F2-490F8A4EA7E4}" type="slidenum">
              <a:rPr lang="ko-KR" altLang="en-US" sz="913" b="1">
                <a:solidFill>
                  <a:schemeClr val="bg1"/>
                </a:solidFill>
              </a:rPr>
              <a:pPr algn="r"/>
              <a:t>17</a:t>
            </a:fld>
            <a:endParaRPr lang="ko-KR" altLang="en-US" sz="913" b="1" dirty="0">
              <a:solidFill>
                <a:schemeClr val="bg1"/>
              </a:solidFill>
            </a:endParaRPr>
          </a:p>
        </p:txBody>
      </p:sp>
      <p:sp>
        <p:nvSpPr>
          <p:cNvPr id="5" name="슬라이드 번호 개체 틀 5"/>
          <p:cNvSpPr txBox="1">
            <a:spLocks/>
          </p:cNvSpPr>
          <p:nvPr/>
        </p:nvSpPr>
        <p:spPr>
          <a:xfrm>
            <a:off x="8325194" y="5817942"/>
            <a:ext cx="566426" cy="182562"/>
          </a:xfrm>
          <a:prstGeom prst="rect">
            <a:avLst/>
          </a:prstGeom>
        </p:spPr>
        <p:txBody>
          <a:bodyPr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F19B6711-3255-40F2-A4F2-490F8A4EA7E4}" type="slidenum">
              <a:rPr lang="ko-KR" altLang="en-US" sz="900" b="1" spc="-150" smtClean="0">
                <a:solidFill>
                  <a:schemeClr val="bg1"/>
                </a:solidFill>
              </a:rPr>
              <a:pPr algn="r"/>
              <a:t>17</a:t>
            </a:fld>
            <a:endParaRPr lang="ko-KR" altLang="en-US" sz="900" b="1" spc="-15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1783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4" y="0"/>
            <a:ext cx="8992010" cy="6264275"/>
          </a:xfrm>
          <a:prstGeom prst="rect">
            <a:avLst/>
          </a:prstGeom>
        </p:spPr>
      </p:pic>
      <p:sp>
        <p:nvSpPr>
          <p:cNvPr id="3" name="슬라이드 번호 개체 틀 5"/>
          <p:cNvSpPr txBox="1">
            <a:spLocks/>
          </p:cNvSpPr>
          <p:nvPr/>
        </p:nvSpPr>
        <p:spPr>
          <a:xfrm>
            <a:off x="7870685" y="5886422"/>
            <a:ext cx="517388" cy="166757"/>
          </a:xfrm>
          <a:prstGeom prst="rect">
            <a:avLst/>
          </a:prstGeom>
        </p:spPr>
        <p:txBody>
          <a:bodyPr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endParaRPr lang="ko-KR" altLang="en-US" sz="913" b="1" dirty="0">
              <a:solidFill>
                <a:schemeClr val="bg1"/>
              </a:solidFill>
            </a:endParaRPr>
          </a:p>
        </p:txBody>
      </p:sp>
      <p:sp>
        <p:nvSpPr>
          <p:cNvPr id="4" name="슬라이드 번호 개체 틀 5"/>
          <p:cNvSpPr txBox="1">
            <a:spLocks/>
          </p:cNvSpPr>
          <p:nvPr/>
        </p:nvSpPr>
        <p:spPr>
          <a:xfrm>
            <a:off x="7887711" y="5749290"/>
            <a:ext cx="517388" cy="166757"/>
          </a:xfrm>
          <a:prstGeom prst="rect">
            <a:avLst/>
          </a:prstGeom>
        </p:spPr>
        <p:txBody>
          <a:bodyPr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F19B6711-3255-40F2-A4F2-490F8A4EA7E4}" type="slidenum">
              <a:rPr lang="ko-KR" altLang="en-US" sz="913" b="1">
                <a:solidFill>
                  <a:schemeClr val="bg1"/>
                </a:solidFill>
              </a:rPr>
              <a:pPr algn="r"/>
              <a:t>18</a:t>
            </a:fld>
            <a:endParaRPr lang="ko-KR" altLang="en-US" sz="913" b="1" dirty="0">
              <a:solidFill>
                <a:schemeClr val="bg1"/>
              </a:solidFill>
            </a:endParaRPr>
          </a:p>
        </p:txBody>
      </p:sp>
      <p:sp>
        <p:nvSpPr>
          <p:cNvPr id="5" name="슬라이드 번호 개체 틀 5"/>
          <p:cNvSpPr txBox="1">
            <a:spLocks/>
          </p:cNvSpPr>
          <p:nvPr/>
        </p:nvSpPr>
        <p:spPr>
          <a:xfrm>
            <a:off x="8388838" y="5817942"/>
            <a:ext cx="566426" cy="182562"/>
          </a:xfrm>
          <a:prstGeom prst="rect">
            <a:avLst/>
          </a:prstGeom>
        </p:spPr>
        <p:txBody>
          <a:bodyPr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F19B6711-3255-40F2-A4F2-490F8A4EA7E4}" type="slidenum">
              <a:rPr lang="ko-KR" altLang="en-US" sz="900" b="1" spc="-150" smtClean="0">
                <a:solidFill>
                  <a:schemeClr val="bg1"/>
                </a:solidFill>
              </a:rPr>
              <a:pPr algn="r"/>
              <a:t>18</a:t>
            </a:fld>
            <a:endParaRPr lang="ko-KR" altLang="en-US" sz="900" b="1" spc="-15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5679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4" y="0"/>
            <a:ext cx="8992010" cy="6264275"/>
          </a:xfrm>
          <a:prstGeom prst="rect">
            <a:avLst/>
          </a:prstGeom>
        </p:spPr>
      </p:pic>
      <p:sp>
        <p:nvSpPr>
          <p:cNvPr id="3" name="슬라이드 번호 개체 틀 5"/>
          <p:cNvSpPr txBox="1">
            <a:spLocks/>
          </p:cNvSpPr>
          <p:nvPr/>
        </p:nvSpPr>
        <p:spPr>
          <a:xfrm>
            <a:off x="7870685" y="5886422"/>
            <a:ext cx="517388" cy="166757"/>
          </a:xfrm>
          <a:prstGeom prst="rect">
            <a:avLst/>
          </a:prstGeom>
        </p:spPr>
        <p:txBody>
          <a:bodyPr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endParaRPr lang="ko-KR" altLang="en-US" sz="913" b="1" dirty="0">
              <a:solidFill>
                <a:schemeClr val="bg1"/>
              </a:solidFill>
            </a:endParaRPr>
          </a:p>
        </p:txBody>
      </p:sp>
      <p:sp>
        <p:nvSpPr>
          <p:cNvPr id="5" name="슬라이드 번호 개체 틀 5"/>
          <p:cNvSpPr txBox="1">
            <a:spLocks/>
          </p:cNvSpPr>
          <p:nvPr/>
        </p:nvSpPr>
        <p:spPr>
          <a:xfrm>
            <a:off x="8388838" y="5817942"/>
            <a:ext cx="566426" cy="182562"/>
          </a:xfrm>
          <a:prstGeom prst="rect">
            <a:avLst/>
          </a:prstGeom>
        </p:spPr>
        <p:txBody>
          <a:bodyPr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F19B6711-3255-40F2-A4F2-490F8A4EA7E4}" type="slidenum">
              <a:rPr lang="ko-KR" altLang="en-US" sz="900" b="1" spc="-150" smtClean="0">
                <a:solidFill>
                  <a:schemeClr val="bg1"/>
                </a:solidFill>
              </a:rPr>
              <a:pPr algn="r"/>
              <a:t>19</a:t>
            </a:fld>
            <a:endParaRPr lang="ko-KR" altLang="en-US" sz="900" b="1" spc="-15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8849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4" y="0"/>
            <a:ext cx="8992010" cy="6264275"/>
          </a:xfrm>
          <a:prstGeom prst="rect">
            <a:avLst/>
          </a:prstGeom>
        </p:spPr>
      </p:pic>
      <p:sp>
        <p:nvSpPr>
          <p:cNvPr id="3" name="슬라이드 번호 개체 틀 5"/>
          <p:cNvSpPr txBox="1">
            <a:spLocks/>
          </p:cNvSpPr>
          <p:nvPr/>
        </p:nvSpPr>
        <p:spPr>
          <a:xfrm>
            <a:off x="7870685" y="5886422"/>
            <a:ext cx="517388" cy="166757"/>
          </a:xfrm>
          <a:prstGeom prst="rect">
            <a:avLst/>
          </a:prstGeom>
        </p:spPr>
        <p:txBody>
          <a:bodyPr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endParaRPr lang="ko-KR" altLang="en-US" sz="913" b="1" dirty="0">
              <a:solidFill>
                <a:schemeClr val="bg1"/>
              </a:solidFill>
            </a:endParaRPr>
          </a:p>
        </p:txBody>
      </p:sp>
      <p:sp>
        <p:nvSpPr>
          <p:cNvPr id="5" name="슬라이드 번호 개체 틀 5"/>
          <p:cNvSpPr txBox="1">
            <a:spLocks/>
          </p:cNvSpPr>
          <p:nvPr/>
        </p:nvSpPr>
        <p:spPr>
          <a:xfrm>
            <a:off x="8388838" y="5817942"/>
            <a:ext cx="566426" cy="182562"/>
          </a:xfrm>
          <a:prstGeom prst="rect">
            <a:avLst/>
          </a:prstGeom>
        </p:spPr>
        <p:txBody>
          <a:bodyPr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F19B6711-3255-40F2-A4F2-490F8A4EA7E4}" type="slidenum">
              <a:rPr lang="ko-KR" altLang="en-US" sz="900" b="1" spc="-150" smtClean="0">
                <a:solidFill>
                  <a:schemeClr val="bg1"/>
                </a:solidFill>
              </a:rPr>
              <a:pPr algn="r"/>
              <a:t>20</a:t>
            </a:fld>
            <a:endParaRPr lang="ko-KR" altLang="en-US" sz="900" b="1" spc="-15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2547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4" y="0"/>
            <a:ext cx="8992010" cy="6264275"/>
          </a:xfrm>
          <a:prstGeom prst="rect">
            <a:avLst/>
          </a:prstGeom>
        </p:spPr>
      </p:pic>
      <p:sp>
        <p:nvSpPr>
          <p:cNvPr id="3" name="슬라이드 번호 개체 틀 5"/>
          <p:cNvSpPr txBox="1">
            <a:spLocks/>
          </p:cNvSpPr>
          <p:nvPr/>
        </p:nvSpPr>
        <p:spPr>
          <a:xfrm>
            <a:off x="7870685" y="5886422"/>
            <a:ext cx="517388" cy="166757"/>
          </a:xfrm>
          <a:prstGeom prst="rect">
            <a:avLst/>
          </a:prstGeom>
        </p:spPr>
        <p:txBody>
          <a:bodyPr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endParaRPr lang="ko-KR" altLang="en-US" sz="913" b="1" dirty="0">
              <a:solidFill>
                <a:schemeClr val="bg1"/>
              </a:solidFill>
            </a:endParaRPr>
          </a:p>
        </p:txBody>
      </p:sp>
      <p:sp>
        <p:nvSpPr>
          <p:cNvPr id="5" name="슬라이드 번호 개체 틀 5"/>
          <p:cNvSpPr txBox="1">
            <a:spLocks/>
          </p:cNvSpPr>
          <p:nvPr/>
        </p:nvSpPr>
        <p:spPr>
          <a:xfrm>
            <a:off x="8388838" y="5817942"/>
            <a:ext cx="566426" cy="182562"/>
          </a:xfrm>
          <a:prstGeom prst="rect">
            <a:avLst/>
          </a:prstGeom>
        </p:spPr>
        <p:txBody>
          <a:bodyPr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F19B6711-3255-40F2-A4F2-490F8A4EA7E4}" type="slidenum">
              <a:rPr lang="ko-KR" altLang="en-US" sz="900" b="1" spc="-150" smtClean="0">
                <a:solidFill>
                  <a:schemeClr val="bg1"/>
                </a:solidFill>
              </a:rPr>
              <a:pPr algn="r"/>
              <a:t>21</a:t>
            </a:fld>
            <a:endParaRPr lang="ko-KR" altLang="en-US" sz="900" b="1" spc="-15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9292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4" y="0"/>
            <a:ext cx="8992010" cy="6264275"/>
          </a:xfrm>
          <a:prstGeom prst="rect">
            <a:avLst/>
          </a:prstGeom>
        </p:spPr>
      </p:pic>
      <p:sp>
        <p:nvSpPr>
          <p:cNvPr id="3" name="슬라이드 번호 개체 틀 5"/>
          <p:cNvSpPr txBox="1">
            <a:spLocks/>
          </p:cNvSpPr>
          <p:nvPr/>
        </p:nvSpPr>
        <p:spPr>
          <a:xfrm>
            <a:off x="7870685" y="5886422"/>
            <a:ext cx="517388" cy="166757"/>
          </a:xfrm>
          <a:prstGeom prst="rect">
            <a:avLst/>
          </a:prstGeom>
        </p:spPr>
        <p:txBody>
          <a:bodyPr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endParaRPr lang="ko-KR" altLang="en-US" sz="913" b="1" dirty="0">
              <a:solidFill>
                <a:schemeClr val="bg1"/>
              </a:solidFill>
            </a:endParaRPr>
          </a:p>
        </p:txBody>
      </p:sp>
      <p:sp>
        <p:nvSpPr>
          <p:cNvPr id="4" name="슬라이드 번호 개체 틀 5"/>
          <p:cNvSpPr txBox="1">
            <a:spLocks/>
          </p:cNvSpPr>
          <p:nvPr/>
        </p:nvSpPr>
        <p:spPr>
          <a:xfrm>
            <a:off x="7887711" y="5749290"/>
            <a:ext cx="517388" cy="166757"/>
          </a:xfrm>
          <a:prstGeom prst="rect">
            <a:avLst/>
          </a:prstGeom>
        </p:spPr>
        <p:txBody>
          <a:bodyPr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F19B6711-3255-40F2-A4F2-490F8A4EA7E4}" type="slidenum">
              <a:rPr lang="ko-KR" altLang="en-US" sz="913" b="1">
                <a:solidFill>
                  <a:schemeClr val="bg1"/>
                </a:solidFill>
              </a:rPr>
              <a:pPr algn="r"/>
              <a:t>22</a:t>
            </a:fld>
            <a:endParaRPr lang="ko-KR" altLang="en-US" sz="913" b="1" dirty="0">
              <a:solidFill>
                <a:schemeClr val="bg1"/>
              </a:solidFill>
            </a:endParaRPr>
          </a:p>
        </p:txBody>
      </p:sp>
      <p:sp>
        <p:nvSpPr>
          <p:cNvPr id="5" name="슬라이드 번호 개체 틀 5"/>
          <p:cNvSpPr txBox="1">
            <a:spLocks/>
          </p:cNvSpPr>
          <p:nvPr/>
        </p:nvSpPr>
        <p:spPr>
          <a:xfrm>
            <a:off x="8388838" y="5817942"/>
            <a:ext cx="566426" cy="182562"/>
          </a:xfrm>
          <a:prstGeom prst="rect">
            <a:avLst/>
          </a:prstGeom>
        </p:spPr>
        <p:txBody>
          <a:bodyPr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F19B6711-3255-40F2-A4F2-490F8A4EA7E4}" type="slidenum">
              <a:rPr lang="ko-KR" altLang="en-US" sz="900" b="1" spc="-150" smtClean="0">
                <a:solidFill>
                  <a:schemeClr val="bg1"/>
                </a:solidFill>
              </a:rPr>
              <a:pPr algn="r"/>
              <a:t>22</a:t>
            </a:fld>
            <a:endParaRPr lang="ko-KR" altLang="en-US" sz="900" b="1" spc="-15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0238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4" y="0"/>
            <a:ext cx="8992010" cy="6264275"/>
          </a:xfrm>
          <a:prstGeom prst="rect">
            <a:avLst/>
          </a:prstGeom>
        </p:spPr>
      </p:pic>
      <p:sp>
        <p:nvSpPr>
          <p:cNvPr id="3" name="슬라이드 번호 개체 틀 5"/>
          <p:cNvSpPr txBox="1">
            <a:spLocks/>
          </p:cNvSpPr>
          <p:nvPr/>
        </p:nvSpPr>
        <p:spPr>
          <a:xfrm>
            <a:off x="7870685" y="5886422"/>
            <a:ext cx="517388" cy="166757"/>
          </a:xfrm>
          <a:prstGeom prst="rect">
            <a:avLst/>
          </a:prstGeom>
        </p:spPr>
        <p:txBody>
          <a:bodyPr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endParaRPr lang="ko-KR" altLang="en-US" sz="913" b="1" dirty="0">
              <a:solidFill>
                <a:schemeClr val="bg1"/>
              </a:solidFill>
            </a:endParaRPr>
          </a:p>
        </p:txBody>
      </p:sp>
      <p:sp>
        <p:nvSpPr>
          <p:cNvPr id="5" name="슬라이드 번호 개체 틀 5"/>
          <p:cNvSpPr txBox="1">
            <a:spLocks/>
          </p:cNvSpPr>
          <p:nvPr/>
        </p:nvSpPr>
        <p:spPr>
          <a:xfrm>
            <a:off x="8388838" y="5817942"/>
            <a:ext cx="566426" cy="182562"/>
          </a:xfrm>
          <a:prstGeom prst="rect">
            <a:avLst/>
          </a:prstGeom>
        </p:spPr>
        <p:txBody>
          <a:bodyPr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F19B6711-3255-40F2-A4F2-490F8A4EA7E4}" type="slidenum">
              <a:rPr lang="ko-KR" altLang="en-US" sz="900" b="1" spc="-150" smtClean="0">
                <a:solidFill>
                  <a:schemeClr val="bg1"/>
                </a:solidFill>
              </a:rPr>
              <a:pPr algn="r"/>
              <a:t>23</a:t>
            </a:fld>
            <a:endParaRPr lang="ko-KR" altLang="en-US" sz="900" b="1" spc="-15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0537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4" y="0"/>
            <a:ext cx="8992010" cy="6264275"/>
          </a:xfrm>
          <a:prstGeom prst="rect">
            <a:avLst/>
          </a:prstGeom>
        </p:spPr>
      </p:pic>
      <p:sp>
        <p:nvSpPr>
          <p:cNvPr id="3" name="슬라이드 번호 개체 틀 5"/>
          <p:cNvSpPr txBox="1">
            <a:spLocks/>
          </p:cNvSpPr>
          <p:nvPr/>
        </p:nvSpPr>
        <p:spPr>
          <a:xfrm>
            <a:off x="7870685" y="5886422"/>
            <a:ext cx="517388" cy="166757"/>
          </a:xfrm>
          <a:prstGeom prst="rect">
            <a:avLst/>
          </a:prstGeom>
        </p:spPr>
        <p:txBody>
          <a:bodyPr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endParaRPr lang="ko-KR" altLang="en-US" sz="913" b="1" dirty="0">
              <a:solidFill>
                <a:schemeClr val="bg1"/>
              </a:solidFill>
            </a:endParaRPr>
          </a:p>
        </p:txBody>
      </p:sp>
      <p:sp>
        <p:nvSpPr>
          <p:cNvPr id="5" name="슬라이드 번호 개체 틀 5"/>
          <p:cNvSpPr txBox="1">
            <a:spLocks/>
          </p:cNvSpPr>
          <p:nvPr/>
        </p:nvSpPr>
        <p:spPr>
          <a:xfrm>
            <a:off x="8388838" y="5817942"/>
            <a:ext cx="566426" cy="182562"/>
          </a:xfrm>
          <a:prstGeom prst="rect">
            <a:avLst/>
          </a:prstGeom>
        </p:spPr>
        <p:txBody>
          <a:bodyPr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F19B6711-3255-40F2-A4F2-490F8A4EA7E4}" type="slidenum">
              <a:rPr lang="ko-KR" altLang="en-US" sz="900" b="1" spc="-150" smtClean="0">
                <a:solidFill>
                  <a:schemeClr val="bg1"/>
                </a:solidFill>
              </a:rPr>
              <a:pPr algn="r"/>
              <a:t>24</a:t>
            </a:fld>
            <a:endParaRPr lang="ko-KR" altLang="en-US" sz="900" b="1" spc="-15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5040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8999538" cy="6264275"/>
          </a:xfrm>
          <a:prstGeom prst="rect">
            <a:avLst/>
          </a:prstGeom>
        </p:spPr>
      </p:pic>
      <p:sp>
        <p:nvSpPr>
          <p:cNvPr id="3" name="슬라이드 번호 개체 틀 5"/>
          <p:cNvSpPr txBox="1">
            <a:spLocks/>
          </p:cNvSpPr>
          <p:nvPr/>
        </p:nvSpPr>
        <p:spPr>
          <a:xfrm>
            <a:off x="7870685" y="5886422"/>
            <a:ext cx="517388" cy="166757"/>
          </a:xfrm>
          <a:prstGeom prst="rect">
            <a:avLst/>
          </a:prstGeom>
        </p:spPr>
        <p:txBody>
          <a:bodyPr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endParaRPr lang="ko-KR" altLang="en-US" sz="913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4081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busine1_p">
  <a:themeElements>
    <a:clrScheme name="busine1_p 1">
      <a:dk1>
        <a:srgbClr val="000000"/>
      </a:dk1>
      <a:lt1>
        <a:srgbClr val="FFFFFF"/>
      </a:lt1>
      <a:dk2>
        <a:srgbClr val="04617B"/>
      </a:dk2>
      <a:lt2>
        <a:srgbClr val="969696"/>
      </a:lt2>
      <a:accent1>
        <a:srgbClr val="F79646"/>
      </a:accent1>
      <a:accent2>
        <a:srgbClr val="4BACC6"/>
      </a:accent2>
      <a:accent3>
        <a:srgbClr val="FFFFFF"/>
      </a:accent3>
      <a:accent4>
        <a:srgbClr val="000000"/>
      </a:accent4>
      <a:accent5>
        <a:srgbClr val="FAC9B0"/>
      </a:accent5>
      <a:accent6>
        <a:srgbClr val="439BB3"/>
      </a:accent6>
      <a:hlink>
        <a:srgbClr val="7E6BC9"/>
      </a:hlink>
      <a:folHlink>
        <a:srgbClr val="A5C249"/>
      </a:folHlink>
    </a:clrScheme>
    <a:fontScheme name="busine1_p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Verdana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Verdana" pitchFamily="34" charset="0"/>
          </a:defRPr>
        </a:defPPr>
      </a:lstStyle>
    </a:lnDef>
  </a:objectDefaults>
  <a:extraClrSchemeLst>
    <a:extraClrScheme>
      <a:clrScheme name="busine1_p 1">
        <a:dk1>
          <a:srgbClr val="000000"/>
        </a:dk1>
        <a:lt1>
          <a:srgbClr val="FFFFFF"/>
        </a:lt1>
        <a:dk2>
          <a:srgbClr val="04617B"/>
        </a:dk2>
        <a:lt2>
          <a:srgbClr val="969696"/>
        </a:lt2>
        <a:accent1>
          <a:srgbClr val="F79646"/>
        </a:accent1>
        <a:accent2>
          <a:srgbClr val="4BACC6"/>
        </a:accent2>
        <a:accent3>
          <a:srgbClr val="FFFFFF"/>
        </a:accent3>
        <a:accent4>
          <a:srgbClr val="000000"/>
        </a:accent4>
        <a:accent5>
          <a:srgbClr val="FAC9B0"/>
        </a:accent5>
        <a:accent6>
          <a:srgbClr val="439BB3"/>
        </a:accent6>
        <a:hlink>
          <a:srgbClr val="7E6BC9"/>
        </a:hlink>
        <a:folHlink>
          <a:srgbClr val="A5C2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usine1_p 2">
        <a:dk1>
          <a:srgbClr val="000000"/>
        </a:dk1>
        <a:lt1>
          <a:srgbClr val="FFFFFF"/>
        </a:lt1>
        <a:dk2>
          <a:srgbClr val="1C4372"/>
        </a:dk2>
        <a:lt2>
          <a:srgbClr val="969696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9BBB59"/>
        </a:hlink>
        <a:folHlink>
          <a:srgbClr val="8064A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usine1_p 3">
        <a:dk1>
          <a:srgbClr val="000000"/>
        </a:dk1>
        <a:lt1>
          <a:srgbClr val="FFFFFF"/>
        </a:lt1>
        <a:dk2>
          <a:srgbClr val="4F271C"/>
        </a:dk2>
        <a:lt2>
          <a:srgbClr val="969696"/>
        </a:lt2>
        <a:accent1>
          <a:srgbClr val="3891A7"/>
        </a:accent1>
        <a:accent2>
          <a:srgbClr val="EDAA01"/>
        </a:accent2>
        <a:accent3>
          <a:srgbClr val="FFFFFF"/>
        </a:accent3>
        <a:accent4>
          <a:srgbClr val="000000"/>
        </a:accent4>
        <a:accent5>
          <a:srgbClr val="AEC7D0"/>
        </a:accent5>
        <a:accent6>
          <a:srgbClr val="D79A01"/>
        </a:accent6>
        <a:hlink>
          <a:srgbClr val="C32D2E"/>
        </a:hlink>
        <a:folHlink>
          <a:srgbClr val="84AA33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63091</TotalTime>
  <Words>53</Words>
  <Application>Microsoft Office PowerPoint</Application>
  <PresentationFormat>사용자 지정</PresentationFormat>
  <Paragraphs>53</Paragraphs>
  <Slides>25</Slides>
  <Notes>25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3</vt:i4>
      </vt:variant>
      <vt:variant>
        <vt:lpstr>슬라이드 제목</vt:lpstr>
      </vt:variant>
      <vt:variant>
        <vt:i4>25</vt:i4>
      </vt:variant>
    </vt:vector>
  </HeadingPairs>
  <TitlesOfParts>
    <vt:vector size="32" baseType="lpstr">
      <vt:lpstr>맑은 고딕</vt:lpstr>
      <vt:lpstr>Arial</vt:lpstr>
      <vt:lpstr>Verdana</vt:lpstr>
      <vt:lpstr>Wingdings</vt:lpstr>
      <vt:lpstr>busine1_p</vt:lpstr>
      <vt:lpstr>디자인 사용자 지정</vt:lpstr>
      <vt:lpstr>2_Office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Xnote</dc:creator>
  <cp:lastModifiedBy>user</cp:lastModifiedBy>
  <cp:revision>3438</cp:revision>
  <cp:lastPrinted>2022-10-05T07:22:50Z</cp:lastPrinted>
  <dcterms:created xsi:type="dcterms:W3CDTF">2012-04-12T15:21:14Z</dcterms:created>
  <dcterms:modified xsi:type="dcterms:W3CDTF">2022-10-05T09:13:51Z</dcterms:modified>
</cp:coreProperties>
</file>