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2" r:id="rId1"/>
    <p:sldMasterId id="2147483687" r:id="rId2"/>
    <p:sldMasterId id="2147483704" r:id="rId3"/>
  </p:sldMasterIdLst>
  <p:notesMasterIdLst>
    <p:notesMasterId r:id="rId11"/>
  </p:notesMasterIdLst>
  <p:handoutMasterIdLst>
    <p:handoutMasterId r:id="rId12"/>
  </p:handoutMasterIdLst>
  <p:sldIdLst>
    <p:sldId id="870" r:id="rId4"/>
    <p:sldId id="832" r:id="rId5"/>
    <p:sldId id="871" r:id="rId6"/>
    <p:sldId id="838" r:id="rId7"/>
    <p:sldId id="844" r:id="rId8"/>
    <p:sldId id="847" r:id="rId9"/>
    <p:sldId id="872" r:id="rId10"/>
  </p:sldIdLst>
  <p:sldSz cx="10702925" cy="7559675"/>
  <p:notesSz cx="6797675" cy="9926638"/>
  <p:defaultTextStyle>
    <a:defPPr>
      <a:defRPr lang="ko-KR"/>
    </a:defPPr>
    <a:lvl1pPr marL="0" algn="l" defTabSz="1043446" rtl="0" eaLnBrk="1" latinLnBrk="1" hangingPunct="1">
      <a:defRPr sz="2054" kern="1200">
        <a:solidFill>
          <a:schemeClr val="tx1"/>
        </a:solidFill>
        <a:latin typeface="+mn-lt"/>
        <a:ea typeface="+mn-ea"/>
        <a:cs typeface="+mn-cs"/>
      </a:defRPr>
    </a:lvl1pPr>
    <a:lvl2pPr marL="521723" algn="l" defTabSz="1043446" rtl="0" eaLnBrk="1" latinLnBrk="1" hangingPunct="1">
      <a:defRPr sz="2054" kern="1200">
        <a:solidFill>
          <a:schemeClr val="tx1"/>
        </a:solidFill>
        <a:latin typeface="+mn-lt"/>
        <a:ea typeface="+mn-ea"/>
        <a:cs typeface="+mn-cs"/>
      </a:defRPr>
    </a:lvl2pPr>
    <a:lvl3pPr marL="1043446" algn="l" defTabSz="1043446" rtl="0" eaLnBrk="1" latinLnBrk="1" hangingPunct="1">
      <a:defRPr sz="2054" kern="1200">
        <a:solidFill>
          <a:schemeClr val="tx1"/>
        </a:solidFill>
        <a:latin typeface="+mn-lt"/>
        <a:ea typeface="+mn-ea"/>
        <a:cs typeface="+mn-cs"/>
      </a:defRPr>
    </a:lvl3pPr>
    <a:lvl4pPr marL="1565169" algn="l" defTabSz="1043446" rtl="0" eaLnBrk="1" latinLnBrk="1" hangingPunct="1">
      <a:defRPr sz="2054" kern="1200">
        <a:solidFill>
          <a:schemeClr val="tx1"/>
        </a:solidFill>
        <a:latin typeface="+mn-lt"/>
        <a:ea typeface="+mn-ea"/>
        <a:cs typeface="+mn-cs"/>
      </a:defRPr>
    </a:lvl4pPr>
    <a:lvl5pPr marL="2086891" algn="l" defTabSz="1043446" rtl="0" eaLnBrk="1" latinLnBrk="1" hangingPunct="1">
      <a:defRPr sz="2054" kern="1200">
        <a:solidFill>
          <a:schemeClr val="tx1"/>
        </a:solidFill>
        <a:latin typeface="+mn-lt"/>
        <a:ea typeface="+mn-ea"/>
        <a:cs typeface="+mn-cs"/>
      </a:defRPr>
    </a:lvl5pPr>
    <a:lvl6pPr marL="2608615" algn="l" defTabSz="1043446" rtl="0" eaLnBrk="1" latinLnBrk="1" hangingPunct="1">
      <a:defRPr sz="2054" kern="1200">
        <a:solidFill>
          <a:schemeClr val="tx1"/>
        </a:solidFill>
        <a:latin typeface="+mn-lt"/>
        <a:ea typeface="+mn-ea"/>
        <a:cs typeface="+mn-cs"/>
      </a:defRPr>
    </a:lvl6pPr>
    <a:lvl7pPr marL="3130338" algn="l" defTabSz="1043446" rtl="0" eaLnBrk="1" latinLnBrk="1" hangingPunct="1">
      <a:defRPr sz="2054" kern="1200">
        <a:solidFill>
          <a:schemeClr val="tx1"/>
        </a:solidFill>
        <a:latin typeface="+mn-lt"/>
        <a:ea typeface="+mn-ea"/>
        <a:cs typeface="+mn-cs"/>
      </a:defRPr>
    </a:lvl7pPr>
    <a:lvl8pPr marL="3652061" algn="l" defTabSz="1043446" rtl="0" eaLnBrk="1" latinLnBrk="1" hangingPunct="1">
      <a:defRPr sz="2054" kern="1200">
        <a:solidFill>
          <a:schemeClr val="tx1"/>
        </a:solidFill>
        <a:latin typeface="+mn-lt"/>
        <a:ea typeface="+mn-ea"/>
        <a:cs typeface="+mn-cs"/>
      </a:defRPr>
    </a:lvl8pPr>
    <a:lvl9pPr marL="4173784" algn="l" defTabSz="1043446" rtl="0" eaLnBrk="1" latinLnBrk="1" hangingPunct="1">
      <a:defRPr sz="205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81" userDrawn="1">
          <p15:clr>
            <a:srgbClr val="A4A3A4"/>
          </p15:clr>
        </p15:guide>
        <p15:guide id="2" pos="14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3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51" autoAdjust="0"/>
    <p:restoredTop sz="98115" autoAdjust="0"/>
  </p:normalViewPr>
  <p:slideViewPr>
    <p:cSldViewPr snapToObjects="1">
      <p:cViewPr varScale="1">
        <p:scale>
          <a:sx n="105" d="100"/>
          <a:sy n="105" d="100"/>
        </p:scale>
        <p:origin x="1662" y="102"/>
      </p:cViewPr>
      <p:guideLst>
        <p:guide orient="horz" pos="1381"/>
        <p:guide pos="141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9" d="100"/>
          <a:sy n="89" d="100"/>
        </p:scale>
        <p:origin x="-3132" y="-126"/>
      </p:cViewPr>
      <p:guideLst>
        <p:guide orient="horz" pos="3126"/>
        <p:guide pos="2139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5" y="14"/>
            <a:ext cx="2945659" cy="496329"/>
          </a:xfrm>
          <a:prstGeom prst="rect">
            <a:avLst/>
          </a:prstGeom>
        </p:spPr>
        <p:txBody>
          <a:bodyPr vert="horz" lIns="91274" tIns="45642" rIns="91274" bIns="45642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55" y="14"/>
            <a:ext cx="2945659" cy="496329"/>
          </a:xfrm>
          <a:prstGeom prst="rect">
            <a:avLst/>
          </a:prstGeom>
        </p:spPr>
        <p:txBody>
          <a:bodyPr vert="horz" lIns="91274" tIns="45642" rIns="91274" bIns="45642"/>
          <a:lstStyle>
            <a:lvl1pPr algn="r">
              <a:defRPr sz="1200"/>
            </a:lvl1pPr>
          </a:lstStyle>
          <a:p>
            <a:pPr lvl="0">
              <a:defRPr/>
            </a:pPr>
            <a:fld id="{5DB3F3C0-AD09-4BFA-B6E7-7A8D913C33E2}" type="datetime1">
              <a:rPr lang="ko-KR" altLang="en-US"/>
              <a:pPr lvl="0">
                <a:defRPr/>
              </a:pPr>
              <a:t>2022-11-09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5" y="9428595"/>
            <a:ext cx="2945659" cy="496329"/>
          </a:xfrm>
          <a:prstGeom prst="rect">
            <a:avLst/>
          </a:prstGeom>
        </p:spPr>
        <p:txBody>
          <a:bodyPr vert="horz" lIns="91274" tIns="45642" rIns="91274" bIns="45642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55" y="9428595"/>
            <a:ext cx="2945659" cy="496329"/>
          </a:xfrm>
          <a:prstGeom prst="rect">
            <a:avLst/>
          </a:prstGeom>
        </p:spPr>
        <p:txBody>
          <a:bodyPr vert="horz" lIns="91274" tIns="45642" rIns="91274" bIns="45642" anchor="b"/>
          <a:lstStyle>
            <a:lvl1pPr algn="r">
              <a:defRPr sz="1200"/>
            </a:lvl1pPr>
          </a:lstStyle>
          <a:p>
            <a:pPr lvl="0">
              <a:defRPr/>
            </a:pPr>
            <a:fld id="{FD86F957-4800-476D-9F1B-6CB5B8960FEB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5" y="14"/>
            <a:ext cx="2945659" cy="496329"/>
          </a:xfrm>
          <a:prstGeom prst="rect">
            <a:avLst/>
          </a:prstGeom>
        </p:spPr>
        <p:txBody>
          <a:bodyPr vert="horz" lIns="91274" tIns="45642" rIns="91274" bIns="45642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55" y="14"/>
            <a:ext cx="2945659" cy="496329"/>
          </a:xfrm>
          <a:prstGeom prst="rect">
            <a:avLst/>
          </a:prstGeom>
        </p:spPr>
        <p:txBody>
          <a:bodyPr vert="horz" lIns="91274" tIns="45642" rIns="91274" bIns="45642"/>
          <a:lstStyle>
            <a:lvl1pPr algn="r">
              <a:defRPr sz="1200"/>
            </a:lvl1pPr>
          </a:lstStyle>
          <a:p>
            <a:pPr lvl="0">
              <a:defRPr/>
            </a:pPr>
            <a:fld id="{6E1C80BC-0E2E-487D-94A9-B0434B805409}" type="datetime1">
              <a:rPr lang="ko-KR" altLang="en-US"/>
              <a:pPr lvl="0">
                <a:defRPr/>
              </a:pPr>
              <a:t>2022-11-09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760413" y="739775"/>
            <a:ext cx="5276850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74" tIns="45642" rIns="91274" bIns="45642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66"/>
            <a:ext cx="5438140" cy="4466987"/>
          </a:xfrm>
          <a:prstGeom prst="rect">
            <a:avLst/>
          </a:prstGeom>
        </p:spPr>
        <p:txBody>
          <a:bodyPr vert="horz" lIns="91274" tIns="45642" rIns="91274" bIns="45642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5" y="9428595"/>
            <a:ext cx="2945659" cy="496329"/>
          </a:xfrm>
          <a:prstGeom prst="rect">
            <a:avLst/>
          </a:prstGeom>
        </p:spPr>
        <p:txBody>
          <a:bodyPr vert="horz" lIns="91274" tIns="45642" rIns="91274" bIns="45642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55" y="9428595"/>
            <a:ext cx="2945659" cy="496329"/>
          </a:xfrm>
          <a:prstGeom prst="rect">
            <a:avLst/>
          </a:prstGeom>
        </p:spPr>
        <p:txBody>
          <a:bodyPr vert="horz" lIns="91274" tIns="45642" rIns="91274" bIns="45642" anchor="b"/>
          <a:lstStyle>
            <a:lvl1pPr algn="r">
              <a:defRPr sz="1200"/>
            </a:lvl1pPr>
          </a:lstStyle>
          <a:p>
            <a:pPr lvl="0">
              <a:defRPr/>
            </a:pPr>
            <a:fld id="{BB9343FC-7385-4F91-8FDE-97C6F19B69E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043446" rtl="0" eaLnBrk="1" latinLnBrk="1" hangingPunct="1">
      <a:defRPr sz="1370" kern="1200">
        <a:solidFill>
          <a:schemeClr val="tx1"/>
        </a:solidFill>
        <a:latin typeface="+mn-lt"/>
        <a:ea typeface="+mn-ea"/>
        <a:cs typeface="+mn-cs"/>
      </a:defRPr>
    </a:lvl1pPr>
    <a:lvl2pPr marL="521723" algn="l" defTabSz="1043446" rtl="0" eaLnBrk="1" latinLnBrk="1" hangingPunct="1">
      <a:defRPr sz="1370" kern="1200">
        <a:solidFill>
          <a:schemeClr val="tx1"/>
        </a:solidFill>
        <a:latin typeface="+mn-lt"/>
        <a:ea typeface="+mn-ea"/>
        <a:cs typeface="+mn-cs"/>
      </a:defRPr>
    </a:lvl2pPr>
    <a:lvl3pPr marL="1043446" algn="l" defTabSz="1043446" rtl="0" eaLnBrk="1" latinLnBrk="1" hangingPunct="1">
      <a:defRPr sz="1370" kern="1200">
        <a:solidFill>
          <a:schemeClr val="tx1"/>
        </a:solidFill>
        <a:latin typeface="+mn-lt"/>
        <a:ea typeface="+mn-ea"/>
        <a:cs typeface="+mn-cs"/>
      </a:defRPr>
    </a:lvl3pPr>
    <a:lvl4pPr marL="1565169" algn="l" defTabSz="1043446" rtl="0" eaLnBrk="1" latinLnBrk="1" hangingPunct="1">
      <a:defRPr sz="1370" kern="1200">
        <a:solidFill>
          <a:schemeClr val="tx1"/>
        </a:solidFill>
        <a:latin typeface="+mn-lt"/>
        <a:ea typeface="+mn-ea"/>
        <a:cs typeface="+mn-cs"/>
      </a:defRPr>
    </a:lvl4pPr>
    <a:lvl5pPr marL="2086891" algn="l" defTabSz="1043446" rtl="0" eaLnBrk="1" latinLnBrk="1" hangingPunct="1">
      <a:defRPr sz="1370" kern="1200">
        <a:solidFill>
          <a:schemeClr val="tx1"/>
        </a:solidFill>
        <a:latin typeface="+mn-lt"/>
        <a:ea typeface="+mn-ea"/>
        <a:cs typeface="+mn-cs"/>
      </a:defRPr>
    </a:lvl5pPr>
    <a:lvl6pPr marL="2608615" algn="l" defTabSz="1043446" rtl="0" eaLnBrk="1" latinLnBrk="1" hangingPunct="1">
      <a:defRPr sz="1370" kern="1200">
        <a:solidFill>
          <a:schemeClr val="tx1"/>
        </a:solidFill>
        <a:latin typeface="+mn-lt"/>
        <a:ea typeface="+mn-ea"/>
        <a:cs typeface="+mn-cs"/>
      </a:defRPr>
    </a:lvl6pPr>
    <a:lvl7pPr marL="3130338" algn="l" defTabSz="1043446" rtl="0" eaLnBrk="1" latinLnBrk="1" hangingPunct="1">
      <a:defRPr sz="1370" kern="1200">
        <a:solidFill>
          <a:schemeClr val="tx1"/>
        </a:solidFill>
        <a:latin typeface="+mn-lt"/>
        <a:ea typeface="+mn-ea"/>
        <a:cs typeface="+mn-cs"/>
      </a:defRPr>
    </a:lvl7pPr>
    <a:lvl8pPr marL="3652061" algn="l" defTabSz="1043446" rtl="0" eaLnBrk="1" latinLnBrk="1" hangingPunct="1">
      <a:defRPr sz="1370" kern="1200">
        <a:solidFill>
          <a:schemeClr val="tx1"/>
        </a:solidFill>
        <a:latin typeface="+mn-lt"/>
        <a:ea typeface="+mn-ea"/>
        <a:cs typeface="+mn-cs"/>
      </a:defRPr>
    </a:lvl8pPr>
    <a:lvl9pPr marL="4173784" algn="l" defTabSz="1043446" rtl="0" eaLnBrk="1" latinLnBrk="1" hangingPunct="1">
      <a:defRPr sz="137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60413" y="739775"/>
            <a:ext cx="52768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>
              <a:defRPr/>
            </a:pPr>
            <a:endParaRPr lang="ko-KR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BB9343FC-7385-4F91-8FDE-97C6F19B69E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60413" y="739775"/>
            <a:ext cx="52768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>
              <a:defRPr/>
            </a:pPr>
            <a:endParaRPr lang="ko-KR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BB9343FC-7385-4F91-8FDE-97C6F19B69ED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60413" y="739775"/>
            <a:ext cx="52768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>
              <a:defRPr/>
            </a:pPr>
            <a:endParaRPr lang="ko-KR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BB9343FC-7385-4F91-8FDE-97C6F19B69ED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60413" y="739775"/>
            <a:ext cx="52768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>
              <a:defRPr/>
            </a:pPr>
            <a:endParaRPr lang="ko-KR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BB9343FC-7385-4F91-8FDE-97C6F19B69ED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60413" y="739775"/>
            <a:ext cx="52768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>
              <a:defRPr/>
            </a:pPr>
            <a:endParaRPr lang="ko-KR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BB9343FC-7385-4F91-8FDE-97C6F19B69ED}" type="slidenum">
              <a:rPr lang="en-US" altLang="en-US"/>
              <a:pPr lvl="0"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jpe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35" name="Rectangle 19"/>
          <p:cNvSpPr>
            <a:spLocks noChangeArrowheads="1"/>
          </p:cNvSpPr>
          <p:nvPr/>
        </p:nvSpPr>
        <p:spPr bwMode="gray">
          <a:xfrm>
            <a:off x="3567642" y="2435897"/>
            <a:ext cx="3567642" cy="31971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1620" name="Rectangle 4"/>
          <p:cNvSpPr>
            <a:spLocks noChangeArrowheads="1"/>
          </p:cNvSpPr>
          <p:nvPr/>
        </p:nvSpPr>
        <p:spPr bwMode="ltGray">
          <a:xfrm>
            <a:off x="1" y="2435896"/>
            <a:ext cx="1783821" cy="159593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ltGray">
          <a:xfrm>
            <a:off x="1783821" y="2435896"/>
            <a:ext cx="1783821" cy="1595931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1625" name="Rectangle 9"/>
          <p:cNvSpPr>
            <a:spLocks noChangeArrowheads="1"/>
          </p:cNvSpPr>
          <p:nvPr/>
        </p:nvSpPr>
        <p:spPr bwMode="ltGray">
          <a:xfrm>
            <a:off x="7135284" y="4031827"/>
            <a:ext cx="1783821" cy="159593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1626" name="Rectangle 10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891912" y="1259946"/>
            <a:ext cx="9097486" cy="1091953"/>
          </a:xfrm>
        </p:spPr>
        <p:txBody>
          <a:bodyPr/>
          <a:lstStyle>
            <a:lvl1pPr algn="ctr">
              <a:defRPr sz="3654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noProof="0" smtClean="0"/>
              <a:t>Click to edit Master title style</a:t>
            </a:r>
          </a:p>
        </p:txBody>
      </p:sp>
      <p:sp>
        <p:nvSpPr>
          <p:cNvPr id="111627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605440" y="5963744"/>
            <a:ext cx="7492048" cy="587974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ko-KR" noProof="0" smtClean="0"/>
              <a:t>Click to edit Master subtitle style</a:t>
            </a:r>
          </a:p>
        </p:txBody>
      </p:sp>
      <p:sp>
        <p:nvSpPr>
          <p:cNvPr id="111628" name="Rectangle 12"/>
          <p:cNvSpPr>
            <a:spLocks noGrp="1" noChangeArrowheads="1"/>
          </p:cNvSpPr>
          <p:nvPr>
            <p:ph type="dt" sz="quarter" idx="2"/>
          </p:nvPr>
        </p:nvSpPr>
        <p:spPr>
          <a:xfrm>
            <a:off x="535146" y="7223690"/>
            <a:ext cx="2497349" cy="251989"/>
          </a:xfrm>
        </p:spPr>
        <p:txBody>
          <a:bodyPr/>
          <a:lstStyle>
            <a:lvl1pPr algn="l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11629" name="Rectangle 13"/>
          <p:cNvSpPr>
            <a:spLocks noGrp="1" noChangeArrowheads="1"/>
          </p:cNvSpPr>
          <p:nvPr>
            <p:ph type="ftr" sz="quarter" idx="3"/>
          </p:nvPr>
        </p:nvSpPr>
        <p:spPr>
          <a:xfrm>
            <a:off x="3656833" y="7223690"/>
            <a:ext cx="3389260" cy="251989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11630" name="Rectangle 1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670430" y="7223690"/>
            <a:ext cx="2497349" cy="251989"/>
          </a:xfrm>
        </p:spPr>
        <p:txBody>
          <a:bodyPr/>
          <a:lstStyle>
            <a:lvl1pPr algn="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36018FA9-2C30-4090-B731-0C57DAE9A4B3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11633" name="Rectangle 17"/>
          <p:cNvSpPr>
            <a:spLocks noChangeArrowheads="1"/>
          </p:cNvSpPr>
          <p:nvPr/>
        </p:nvSpPr>
        <p:spPr bwMode="ltGray">
          <a:xfrm>
            <a:off x="8919105" y="4031827"/>
            <a:ext cx="1783821" cy="1595931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1639" name="Rectangle 23" descr="7"/>
          <p:cNvSpPr>
            <a:spLocks noChangeArrowheads="1"/>
          </p:cNvSpPr>
          <p:nvPr/>
        </p:nvSpPr>
        <p:spPr bwMode="gray">
          <a:xfrm>
            <a:off x="1" y="2437646"/>
            <a:ext cx="1783821" cy="159418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1640" name="Rectangle 24"/>
          <p:cNvSpPr>
            <a:spLocks noChangeArrowheads="1"/>
          </p:cNvSpPr>
          <p:nvPr/>
        </p:nvSpPr>
        <p:spPr bwMode="gray">
          <a:xfrm>
            <a:off x="8904239" y="4024828"/>
            <a:ext cx="1804261" cy="16064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1645" name="Rectangle 29" descr="8"/>
          <p:cNvSpPr>
            <a:spLocks noChangeArrowheads="1"/>
          </p:cNvSpPr>
          <p:nvPr/>
        </p:nvSpPr>
        <p:spPr bwMode="ltGray">
          <a:xfrm>
            <a:off x="1783821" y="4031827"/>
            <a:ext cx="1783821" cy="1595931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15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3FE372-9C7A-435D-A2E9-BC546FD8400A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87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5458" y="4857792"/>
            <a:ext cx="9097486" cy="1501436"/>
          </a:xfrm>
        </p:spPr>
        <p:txBody>
          <a:bodyPr anchor="t"/>
          <a:lstStyle>
            <a:lvl1pPr algn="l">
              <a:defRPr sz="3654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5458" y="3204113"/>
            <a:ext cx="9097486" cy="1653679"/>
          </a:xfrm>
        </p:spPr>
        <p:txBody>
          <a:bodyPr anchor="b"/>
          <a:lstStyle>
            <a:lvl1pPr marL="0" indent="0">
              <a:buNone/>
              <a:defRPr sz="1827"/>
            </a:lvl1pPr>
            <a:lvl2pPr marL="417606" indent="0">
              <a:buNone/>
              <a:defRPr sz="1644"/>
            </a:lvl2pPr>
            <a:lvl3pPr marL="835213" indent="0">
              <a:buNone/>
              <a:defRPr sz="1461"/>
            </a:lvl3pPr>
            <a:lvl4pPr marL="1252819" indent="0">
              <a:buNone/>
              <a:defRPr sz="1279"/>
            </a:lvl4pPr>
            <a:lvl5pPr marL="1670426" indent="0">
              <a:buNone/>
              <a:defRPr sz="1279"/>
            </a:lvl5pPr>
            <a:lvl6pPr marL="2088032" indent="0">
              <a:buNone/>
              <a:defRPr sz="1279"/>
            </a:lvl6pPr>
            <a:lvl7pPr marL="2505639" indent="0">
              <a:buNone/>
              <a:defRPr sz="1279"/>
            </a:lvl7pPr>
            <a:lvl8pPr marL="2923245" indent="0">
              <a:buNone/>
              <a:defRPr sz="1279"/>
            </a:lvl8pPr>
            <a:lvl9pPr marL="3340852" indent="0">
              <a:buNone/>
              <a:defRPr sz="1279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DCC9A-A095-4C21-A4EF-84AB2830BE06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43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159484" y="1091953"/>
            <a:ext cx="4414956" cy="5661007"/>
          </a:xfrm>
        </p:spPr>
        <p:txBody>
          <a:bodyPr/>
          <a:lstStyle>
            <a:lvl1pPr>
              <a:defRPr sz="2558"/>
            </a:lvl1pPr>
            <a:lvl2pPr>
              <a:defRPr sz="2192"/>
            </a:lvl2pPr>
            <a:lvl3pPr>
              <a:defRPr sz="1827"/>
            </a:lvl3pPr>
            <a:lvl4pPr>
              <a:defRPr sz="1644"/>
            </a:lvl4pPr>
            <a:lvl5pPr>
              <a:defRPr sz="1644"/>
            </a:lvl5pPr>
            <a:lvl6pPr>
              <a:defRPr sz="1644"/>
            </a:lvl6pPr>
            <a:lvl7pPr>
              <a:defRPr sz="1644"/>
            </a:lvl7pPr>
            <a:lvl8pPr>
              <a:defRPr sz="1644"/>
            </a:lvl8pPr>
            <a:lvl9pPr>
              <a:defRPr sz="1644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752823" y="1091953"/>
            <a:ext cx="4414956" cy="5661007"/>
          </a:xfrm>
        </p:spPr>
        <p:txBody>
          <a:bodyPr/>
          <a:lstStyle>
            <a:lvl1pPr>
              <a:defRPr sz="2558"/>
            </a:lvl1pPr>
            <a:lvl2pPr>
              <a:defRPr sz="2192"/>
            </a:lvl2pPr>
            <a:lvl3pPr>
              <a:defRPr sz="1827"/>
            </a:lvl3pPr>
            <a:lvl4pPr>
              <a:defRPr sz="1644"/>
            </a:lvl4pPr>
            <a:lvl5pPr>
              <a:defRPr sz="1644"/>
            </a:lvl5pPr>
            <a:lvl6pPr>
              <a:defRPr sz="1644"/>
            </a:lvl6pPr>
            <a:lvl7pPr>
              <a:defRPr sz="1644"/>
            </a:lvl7pPr>
            <a:lvl8pPr>
              <a:defRPr sz="1644"/>
            </a:lvl8pPr>
            <a:lvl9pPr>
              <a:defRPr sz="1644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F7A82-FB37-48FE-9D94-9224747E9229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48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5147" y="302737"/>
            <a:ext cx="9632632" cy="1259946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5147" y="1692178"/>
            <a:ext cx="4728984" cy="705219"/>
          </a:xfrm>
        </p:spPr>
        <p:txBody>
          <a:bodyPr anchor="b"/>
          <a:lstStyle>
            <a:lvl1pPr marL="0" indent="0">
              <a:buNone/>
              <a:defRPr sz="2192" b="1"/>
            </a:lvl1pPr>
            <a:lvl2pPr marL="417606" indent="0">
              <a:buNone/>
              <a:defRPr sz="1827" b="1"/>
            </a:lvl2pPr>
            <a:lvl3pPr marL="835213" indent="0">
              <a:buNone/>
              <a:defRPr sz="1644" b="1"/>
            </a:lvl3pPr>
            <a:lvl4pPr marL="1252819" indent="0">
              <a:buNone/>
              <a:defRPr sz="1461" b="1"/>
            </a:lvl4pPr>
            <a:lvl5pPr marL="1670426" indent="0">
              <a:buNone/>
              <a:defRPr sz="1461" b="1"/>
            </a:lvl5pPr>
            <a:lvl6pPr marL="2088032" indent="0">
              <a:buNone/>
              <a:defRPr sz="1461" b="1"/>
            </a:lvl6pPr>
            <a:lvl7pPr marL="2505639" indent="0">
              <a:buNone/>
              <a:defRPr sz="1461" b="1"/>
            </a:lvl7pPr>
            <a:lvl8pPr marL="2923245" indent="0">
              <a:buNone/>
              <a:defRPr sz="1461" b="1"/>
            </a:lvl8pPr>
            <a:lvl9pPr marL="3340852" indent="0">
              <a:buNone/>
              <a:defRPr sz="1461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5147" y="2397397"/>
            <a:ext cx="4728984" cy="4355563"/>
          </a:xfrm>
        </p:spPr>
        <p:txBody>
          <a:bodyPr/>
          <a:lstStyle>
            <a:lvl1pPr>
              <a:defRPr sz="2192"/>
            </a:lvl1pPr>
            <a:lvl2pPr>
              <a:defRPr sz="1827"/>
            </a:lvl2pPr>
            <a:lvl3pPr>
              <a:defRPr sz="1644"/>
            </a:lvl3pPr>
            <a:lvl4pPr>
              <a:defRPr sz="1461"/>
            </a:lvl4pPr>
            <a:lvl5pPr>
              <a:defRPr sz="1461"/>
            </a:lvl5pPr>
            <a:lvl6pPr>
              <a:defRPr sz="1461"/>
            </a:lvl6pPr>
            <a:lvl7pPr>
              <a:defRPr sz="1461"/>
            </a:lvl7pPr>
            <a:lvl8pPr>
              <a:defRPr sz="1461"/>
            </a:lvl8pPr>
            <a:lvl9pPr>
              <a:defRPr sz="146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36939" y="1692178"/>
            <a:ext cx="4730842" cy="705219"/>
          </a:xfrm>
        </p:spPr>
        <p:txBody>
          <a:bodyPr anchor="b"/>
          <a:lstStyle>
            <a:lvl1pPr marL="0" indent="0">
              <a:buNone/>
              <a:defRPr sz="2192" b="1"/>
            </a:lvl1pPr>
            <a:lvl2pPr marL="417606" indent="0">
              <a:buNone/>
              <a:defRPr sz="1827" b="1"/>
            </a:lvl2pPr>
            <a:lvl3pPr marL="835213" indent="0">
              <a:buNone/>
              <a:defRPr sz="1644" b="1"/>
            </a:lvl3pPr>
            <a:lvl4pPr marL="1252819" indent="0">
              <a:buNone/>
              <a:defRPr sz="1461" b="1"/>
            </a:lvl4pPr>
            <a:lvl5pPr marL="1670426" indent="0">
              <a:buNone/>
              <a:defRPr sz="1461" b="1"/>
            </a:lvl5pPr>
            <a:lvl6pPr marL="2088032" indent="0">
              <a:buNone/>
              <a:defRPr sz="1461" b="1"/>
            </a:lvl6pPr>
            <a:lvl7pPr marL="2505639" indent="0">
              <a:buNone/>
              <a:defRPr sz="1461" b="1"/>
            </a:lvl7pPr>
            <a:lvl8pPr marL="2923245" indent="0">
              <a:buNone/>
              <a:defRPr sz="1461" b="1"/>
            </a:lvl8pPr>
            <a:lvl9pPr marL="3340852" indent="0">
              <a:buNone/>
              <a:defRPr sz="1461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36939" y="2397397"/>
            <a:ext cx="4730842" cy="4355563"/>
          </a:xfrm>
        </p:spPr>
        <p:txBody>
          <a:bodyPr/>
          <a:lstStyle>
            <a:lvl1pPr>
              <a:defRPr sz="2192"/>
            </a:lvl1pPr>
            <a:lvl2pPr>
              <a:defRPr sz="1827"/>
            </a:lvl2pPr>
            <a:lvl3pPr>
              <a:defRPr sz="1644"/>
            </a:lvl3pPr>
            <a:lvl4pPr>
              <a:defRPr sz="1461"/>
            </a:lvl4pPr>
            <a:lvl5pPr>
              <a:defRPr sz="1461"/>
            </a:lvl5pPr>
            <a:lvl6pPr>
              <a:defRPr sz="1461"/>
            </a:lvl6pPr>
            <a:lvl7pPr>
              <a:defRPr sz="1461"/>
            </a:lvl7pPr>
            <a:lvl8pPr>
              <a:defRPr sz="1461"/>
            </a:lvl8pPr>
            <a:lvl9pPr>
              <a:defRPr sz="146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86F090-B2D7-426A-A2CD-1B5F6A1114B6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65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9975B7-95A9-4AFB-B1E6-35190FE7D4AD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16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E3E5E-5F8B-4844-8A99-1A3422DFC174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69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5146" y="300988"/>
            <a:ext cx="3521189" cy="1280945"/>
          </a:xfrm>
        </p:spPr>
        <p:txBody>
          <a:bodyPr anchor="b"/>
          <a:lstStyle>
            <a:lvl1pPr algn="l">
              <a:defRPr sz="1827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84546" y="300988"/>
            <a:ext cx="5983233" cy="6451973"/>
          </a:xfrm>
        </p:spPr>
        <p:txBody>
          <a:bodyPr/>
          <a:lstStyle>
            <a:lvl1pPr>
              <a:defRPr sz="2923"/>
            </a:lvl1pPr>
            <a:lvl2pPr>
              <a:defRPr sz="2558"/>
            </a:lvl2pPr>
            <a:lvl3pPr>
              <a:defRPr sz="2192"/>
            </a:lvl3pPr>
            <a:lvl4pPr>
              <a:defRPr sz="1827"/>
            </a:lvl4pPr>
            <a:lvl5pPr>
              <a:defRPr sz="1827"/>
            </a:lvl5pPr>
            <a:lvl6pPr>
              <a:defRPr sz="1827"/>
            </a:lvl6pPr>
            <a:lvl7pPr>
              <a:defRPr sz="1827"/>
            </a:lvl7pPr>
            <a:lvl8pPr>
              <a:defRPr sz="1827"/>
            </a:lvl8pPr>
            <a:lvl9pPr>
              <a:defRPr sz="1827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5146" y="1581933"/>
            <a:ext cx="3521189" cy="5171029"/>
          </a:xfrm>
        </p:spPr>
        <p:txBody>
          <a:bodyPr/>
          <a:lstStyle>
            <a:lvl1pPr marL="0" indent="0">
              <a:buNone/>
              <a:defRPr sz="1279"/>
            </a:lvl1pPr>
            <a:lvl2pPr marL="417606" indent="0">
              <a:buNone/>
              <a:defRPr sz="1096"/>
            </a:lvl2pPr>
            <a:lvl3pPr marL="835213" indent="0">
              <a:buNone/>
              <a:defRPr sz="913"/>
            </a:lvl3pPr>
            <a:lvl4pPr marL="1252819" indent="0">
              <a:buNone/>
              <a:defRPr sz="822"/>
            </a:lvl4pPr>
            <a:lvl5pPr marL="1670426" indent="0">
              <a:buNone/>
              <a:defRPr sz="822"/>
            </a:lvl5pPr>
            <a:lvl6pPr marL="2088032" indent="0">
              <a:buNone/>
              <a:defRPr sz="822"/>
            </a:lvl6pPr>
            <a:lvl7pPr marL="2505639" indent="0">
              <a:buNone/>
              <a:defRPr sz="822"/>
            </a:lvl7pPr>
            <a:lvl8pPr marL="2923245" indent="0">
              <a:buNone/>
              <a:defRPr sz="822"/>
            </a:lvl8pPr>
            <a:lvl9pPr marL="3340852" indent="0">
              <a:buNone/>
              <a:defRPr sz="82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986BE0-7A03-4735-AC2E-5B369BE2C49E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08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7848" y="5291774"/>
            <a:ext cx="6421755" cy="624723"/>
          </a:xfrm>
        </p:spPr>
        <p:txBody>
          <a:bodyPr anchor="b"/>
          <a:lstStyle>
            <a:lvl1pPr algn="l">
              <a:defRPr sz="1827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7848" y="675472"/>
            <a:ext cx="6421755" cy="4535805"/>
          </a:xfrm>
        </p:spPr>
        <p:txBody>
          <a:bodyPr/>
          <a:lstStyle>
            <a:lvl1pPr marL="0" indent="0">
              <a:buNone/>
              <a:defRPr sz="2923"/>
            </a:lvl1pPr>
            <a:lvl2pPr marL="417606" indent="0">
              <a:buNone/>
              <a:defRPr sz="2558"/>
            </a:lvl2pPr>
            <a:lvl3pPr marL="835213" indent="0">
              <a:buNone/>
              <a:defRPr sz="2192"/>
            </a:lvl3pPr>
            <a:lvl4pPr marL="1252819" indent="0">
              <a:buNone/>
              <a:defRPr sz="1827"/>
            </a:lvl4pPr>
            <a:lvl5pPr marL="1670426" indent="0">
              <a:buNone/>
              <a:defRPr sz="1827"/>
            </a:lvl5pPr>
            <a:lvl6pPr marL="2088032" indent="0">
              <a:buNone/>
              <a:defRPr sz="1827"/>
            </a:lvl6pPr>
            <a:lvl7pPr marL="2505639" indent="0">
              <a:buNone/>
              <a:defRPr sz="1827"/>
            </a:lvl7pPr>
            <a:lvl8pPr marL="2923245" indent="0">
              <a:buNone/>
              <a:defRPr sz="1827"/>
            </a:lvl8pPr>
            <a:lvl9pPr marL="3340852" indent="0">
              <a:buNone/>
              <a:defRPr sz="1827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7848" y="5916496"/>
            <a:ext cx="6421755" cy="887212"/>
          </a:xfrm>
        </p:spPr>
        <p:txBody>
          <a:bodyPr/>
          <a:lstStyle>
            <a:lvl1pPr marL="0" indent="0">
              <a:buNone/>
              <a:defRPr sz="1279"/>
            </a:lvl1pPr>
            <a:lvl2pPr marL="417606" indent="0">
              <a:buNone/>
              <a:defRPr sz="1096"/>
            </a:lvl2pPr>
            <a:lvl3pPr marL="835213" indent="0">
              <a:buNone/>
              <a:defRPr sz="913"/>
            </a:lvl3pPr>
            <a:lvl4pPr marL="1252819" indent="0">
              <a:buNone/>
              <a:defRPr sz="822"/>
            </a:lvl4pPr>
            <a:lvl5pPr marL="1670426" indent="0">
              <a:buNone/>
              <a:defRPr sz="822"/>
            </a:lvl5pPr>
            <a:lvl6pPr marL="2088032" indent="0">
              <a:buNone/>
              <a:defRPr sz="822"/>
            </a:lvl6pPr>
            <a:lvl7pPr marL="2505639" indent="0">
              <a:buNone/>
              <a:defRPr sz="822"/>
            </a:lvl7pPr>
            <a:lvl8pPr marL="2923245" indent="0">
              <a:buNone/>
              <a:defRPr sz="822"/>
            </a:lvl8pPr>
            <a:lvl9pPr marL="3340852" indent="0">
              <a:buNone/>
              <a:defRPr sz="82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F0C73-A0AD-402F-B4E1-19E2409C9A0A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0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3FFEEB-FE11-47DD-ACF1-09225FCC4000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07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893407" y="118996"/>
            <a:ext cx="2274372" cy="663396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070294" y="118996"/>
            <a:ext cx="6644732" cy="663396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BDD85-E2B9-4C32-A49B-A8BFD245FBC3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66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0293" y="118996"/>
            <a:ext cx="8562340" cy="621224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1159484" y="1091953"/>
            <a:ext cx="4414956" cy="566100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752823" y="1091953"/>
            <a:ext cx="4414956" cy="566100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7848811" y="7139693"/>
            <a:ext cx="2497349" cy="269489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178382" y="7139694"/>
            <a:ext cx="3389260" cy="419982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3746023" y="7206190"/>
            <a:ext cx="2497349" cy="269489"/>
          </a:xfrm>
        </p:spPr>
        <p:txBody>
          <a:bodyPr/>
          <a:lstStyle>
            <a:lvl1pPr>
              <a:defRPr/>
            </a:lvl1pPr>
          </a:lstStyle>
          <a:p>
            <a:fld id="{1D803593-6113-4024-BBD7-77BC998AB460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70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0293" y="118996"/>
            <a:ext cx="8562340" cy="621224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1159484" y="1091953"/>
            <a:ext cx="9008295" cy="5661007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7848811" y="7139693"/>
            <a:ext cx="2497349" cy="269489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178382" y="7139694"/>
            <a:ext cx="3389260" cy="419982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746023" y="7206190"/>
            <a:ext cx="2497349" cy="269489"/>
          </a:xfrm>
        </p:spPr>
        <p:txBody>
          <a:bodyPr/>
          <a:lstStyle>
            <a:lvl1pPr>
              <a:defRPr/>
            </a:lvl1pPr>
          </a:lstStyle>
          <a:p>
            <a:fld id="{26B2E972-E7AB-4505-9DB0-CC7B030CE3ED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2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제목 및 차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0293" y="118996"/>
            <a:ext cx="8562340" cy="621224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차트 개체 틀 2"/>
          <p:cNvSpPr>
            <a:spLocks noGrp="1"/>
          </p:cNvSpPr>
          <p:nvPr>
            <p:ph type="chart" idx="1"/>
          </p:nvPr>
        </p:nvSpPr>
        <p:spPr>
          <a:xfrm>
            <a:off x="1159484" y="1091953"/>
            <a:ext cx="9008295" cy="5661007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7848811" y="7139693"/>
            <a:ext cx="2497349" cy="269489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178382" y="7139694"/>
            <a:ext cx="3389260" cy="419982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746023" y="7206190"/>
            <a:ext cx="2497349" cy="269489"/>
          </a:xfrm>
        </p:spPr>
        <p:txBody>
          <a:bodyPr/>
          <a:lstStyle>
            <a:lvl1pPr>
              <a:defRPr/>
            </a:lvl1pPr>
          </a:lstStyle>
          <a:p>
            <a:fld id="{545404CE-1407-4553-AF37-8AB45AE94FFF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5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5"/>
          <a:stretch/>
        </p:blipFill>
        <p:spPr>
          <a:xfrm>
            <a:off x="503396" y="605785"/>
            <a:ext cx="9732441" cy="612503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3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02" y="5098456"/>
            <a:ext cx="2479433" cy="242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직선 연결선 15"/>
          <p:cNvCxnSpPr/>
          <p:nvPr userDrawn="1"/>
        </p:nvCxnSpPr>
        <p:spPr>
          <a:xfrm>
            <a:off x="-20517" y="42389"/>
            <a:ext cx="10723442" cy="0"/>
          </a:xfrm>
          <a:prstGeom prst="line">
            <a:avLst/>
          </a:prstGeom>
          <a:ln w="920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 userDrawn="1"/>
        </p:nvCxnSpPr>
        <p:spPr>
          <a:xfrm>
            <a:off x="-18702" y="151245"/>
            <a:ext cx="10723442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 userDrawn="1"/>
        </p:nvCxnSpPr>
        <p:spPr>
          <a:xfrm>
            <a:off x="-18702" y="226074"/>
            <a:ext cx="10723442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 userDrawn="1"/>
        </p:nvCxnSpPr>
        <p:spPr>
          <a:xfrm flipV="1">
            <a:off x="-20517" y="7388962"/>
            <a:ext cx="7234004" cy="14363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 userDrawn="1"/>
        </p:nvSpPr>
        <p:spPr>
          <a:xfrm rot="10800000">
            <a:off x="7216106" y="7326454"/>
            <a:ext cx="1072606" cy="125018"/>
          </a:xfrm>
          <a:prstGeom prst="homePlat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518" tIns="41759" rIns="83518" bIns="41759" rtlCol="0" anchor="ctr"/>
          <a:lstStyle/>
          <a:p>
            <a:pPr algn="ctr" defTabSz="835159"/>
            <a:endParaRPr lang="ko-KR" altLang="en-US" sz="1568" dirty="0">
              <a:solidFill>
                <a:prstClr val="white"/>
              </a:solidFill>
            </a:endParaRPr>
          </a:p>
        </p:txBody>
      </p:sp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816" y="7095137"/>
            <a:ext cx="2312156" cy="46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7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53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5458" y="4857793"/>
            <a:ext cx="9097486" cy="1501436"/>
          </a:xfrm>
        </p:spPr>
        <p:txBody>
          <a:bodyPr anchor="t"/>
          <a:lstStyle>
            <a:lvl1pPr algn="l">
              <a:defRPr sz="3654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5458" y="3204113"/>
            <a:ext cx="9097486" cy="1653679"/>
          </a:xfrm>
        </p:spPr>
        <p:txBody>
          <a:bodyPr anchor="b"/>
          <a:lstStyle>
            <a:lvl1pPr marL="0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1pPr>
            <a:lvl2pPr marL="417580" indent="0">
              <a:buNone/>
              <a:defRPr sz="1644">
                <a:solidFill>
                  <a:schemeClr val="tx1">
                    <a:tint val="75000"/>
                  </a:schemeClr>
                </a:solidFill>
              </a:defRPr>
            </a:lvl2pPr>
            <a:lvl3pPr marL="835159" indent="0">
              <a:buNone/>
              <a:defRPr sz="1461">
                <a:solidFill>
                  <a:schemeClr val="tx1">
                    <a:tint val="75000"/>
                  </a:schemeClr>
                </a:solidFill>
              </a:defRPr>
            </a:lvl3pPr>
            <a:lvl4pPr marL="1252739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4pPr>
            <a:lvl5pPr marL="1670318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5pPr>
            <a:lvl6pPr marL="2087898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6pPr>
            <a:lvl7pPr marL="2505478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7pPr>
            <a:lvl8pPr marL="2923057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8pPr>
            <a:lvl9pPr marL="3340637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8" name="그룹 7"/>
          <p:cNvGrpSpPr/>
          <p:nvPr userDrawn="1"/>
        </p:nvGrpSpPr>
        <p:grpSpPr>
          <a:xfrm>
            <a:off x="0" y="1"/>
            <a:ext cx="10702925" cy="1133986"/>
            <a:chOff x="0" y="0"/>
            <a:chExt cx="10333038" cy="2376315"/>
          </a:xfrm>
        </p:grpSpPr>
        <p:pic>
          <p:nvPicPr>
            <p:cNvPr id="9" name="그림 8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"/>
              <a:ext cx="3384376" cy="2376314"/>
            </a:xfrm>
            <a:prstGeom prst="rect">
              <a:avLst/>
            </a:prstGeom>
          </p:spPr>
        </p:pic>
        <p:pic>
          <p:nvPicPr>
            <p:cNvPr id="10" name="Picture 2" descr="C:\Users\Administrator\AppData\Local\Temp\ACUBE_TEMP\공항 001.jpg"/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6621" y="0"/>
              <a:ext cx="3457747" cy="23763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3" descr="C:\Users\Administrator\AppData\Local\Temp\ACUBE_TEMP\KSR_7460-2.jpg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3692" y="1"/>
              <a:ext cx="3489346" cy="23763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364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5147" y="1763926"/>
            <a:ext cx="4727125" cy="4989036"/>
          </a:xfrm>
        </p:spPr>
        <p:txBody>
          <a:bodyPr/>
          <a:lstStyle>
            <a:lvl1pPr>
              <a:defRPr sz="2558"/>
            </a:lvl1pPr>
            <a:lvl2pPr>
              <a:defRPr sz="2192"/>
            </a:lvl2pPr>
            <a:lvl3pPr>
              <a:defRPr sz="1827"/>
            </a:lvl3pPr>
            <a:lvl4pPr>
              <a:defRPr sz="1644"/>
            </a:lvl4pPr>
            <a:lvl5pPr>
              <a:defRPr sz="1644"/>
            </a:lvl5pPr>
            <a:lvl6pPr>
              <a:defRPr sz="1644"/>
            </a:lvl6pPr>
            <a:lvl7pPr>
              <a:defRPr sz="1644"/>
            </a:lvl7pPr>
            <a:lvl8pPr>
              <a:defRPr sz="1644"/>
            </a:lvl8pPr>
            <a:lvl9pPr>
              <a:defRPr sz="1644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0653" y="1763926"/>
            <a:ext cx="4727125" cy="4989036"/>
          </a:xfrm>
        </p:spPr>
        <p:txBody>
          <a:bodyPr/>
          <a:lstStyle>
            <a:lvl1pPr>
              <a:defRPr sz="2558"/>
            </a:lvl1pPr>
            <a:lvl2pPr>
              <a:defRPr sz="2192"/>
            </a:lvl2pPr>
            <a:lvl3pPr>
              <a:defRPr sz="1827"/>
            </a:lvl3pPr>
            <a:lvl4pPr>
              <a:defRPr sz="1644"/>
            </a:lvl4pPr>
            <a:lvl5pPr>
              <a:defRPr sz="1644"/>
            </a:lvl5pPr>
            <a:lvl6pPr>
              <a:defRPr sz="1644"/>
            </a:lvl6pPr>
            <a:lvl7pPr>
              <a:defRPr sz="1644"/>
            </a:lvl7pPr>
            <a:lvl8pPr>
              <a:defRPr sz="1644"/>
            </a:lvl8pPr>
            <a:lvl9pPr>
              <a:defRPr sz="1644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31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5148" y="1692178"/>
            <a:ext cx="4728984" cy="705219"/>
          </a:xfrm>
        </p:spPr>
        <p:txBody>
          <a:bodyPr anchor="b"/>
          <a:lstStyle>
            <a:lvl1pPr marL="0" indent="0">
              <a:buNone/>
              <a:defRPr sz="2192" b="1"/>
            </a:lvl1pPr>
            <a:lvl2pPr marL="417580" indent="0">
              <a:buNone/>
              <a:defRPr sz="1827" b="1"/>
            </a:lvl2pPr>
            <a:lvl3pPr marL="835159" indent="0">
              <a:buNone/>
              <a:defRPr sz="1644" b="1"/>
            </a:lvl3pPr>
            <a:lvl4pPr marL="1252739" indent="0">
              <a:buNone/>
              <a:defRPr sz="1461" b="1"/>
            </a:lvl4pPr>
            <a:lvl5pPr marL="1670318" indent="0">
              <a:buNone/>
              <a:defRPr sz="1461" b="1"/>
            </a:lvl5pPr>
            <a:lvl6pPr marL="2087898" indent="0">
              <a:buNone/>
              <a:defRPr sz="1461" b="1"/>
            </a:lvl6pPr>
            <a:lvl7pPr marL="2505478" indent="0">
              <a:buNone/>
              <a:defRPr sz="1461" b="1"/>
            </a:lvl7pPr>
            <a:lvl8pPr marL="2923057" indent="0">
              <a:buNone/>
              <a:defRPr sz="1461" b="1"/>
            </a:lvl8pPr>
            <a:lvl9pPr marL="3340637" indent="0">
              <a:buNone/>
              <a:defRPr sz="1461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5148" y="2397397"/>
            <a:ext cx="4728984" cy="4355563"/>
          </a:xfrm>
        </p:spPr>
        <p:txBody>
          <a:bodyPr/>
          <a:lstStyle>
            <a:lvl1pPr>
              <a:defRPr sz="2192"/>
            </a:lvl1pPr>
            <a:lvl2pPr>
              <a:defRPr sz="1827"/>
            </a:lvl2pPr>
            <a:lvl3pPr>
              <a:defRPr sz="1644"/>
            </a:lvl3pPr>
            <a:lvl4pPr>
              <a:defRPr sz="1461"/>
            </a:lvl4pPr>
            <a:lvl5pPr>
              <a:defRPr sz="1461"/>
            </a:lvl5pPr>
            <a:lvl6pPr>
              <a:defRPr sz="1461"/>
            </a:lvl6pPr>
            <a:lvl7pPr>
              <a:defRPr sz="1461"/>
            </a:lvl7pPr>
            <a:lvl8pPr>
              <a:defRPr sz="1461"/>
            </a:lvl8pPr>
            <a:lvl9pPr>
              <a:defRPr sz="146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36940" y="1692178"/>
            <a:ext cx="4730842" cy="705219"/>
          </a:xfrm>
        </p:spPr>
        <p:txBody>
          <a:bodyPr anchor="b"/>
          <a:lstStyle>
            <a:lvl1pPr marL="0" indent="0">
              <a:buNone/>
              <a:defRPr sz="2192" b="1"/>
            </a:lvl1pPr>
            <a:lvl2pPr marL="417580" indent="0">
              <a:buNone/>
              <a:defRPr sz="1827" b="1"/>
            </a:lvl2pPr>
            <a:lvl3pPr marL="835159" indent="0">
              <a:buNone/>
              <a:defRPr sz="1644" b="1"/>
            </a:lvl3pPr>
            <a:lvl4pPr marL="1252739" indent="0">
              <a:buNone/>
              <a:defRPr sz="1461" b="1"/>
            </a:lvl4pPr>
            <a:lvl5pPr marL="1670318" indent="0">
              <a:buNone/>
              <a:defRPr sz="1461" b="1"/>
            </a:lvl5pPr>
            <a:lvl6pPr marL="2087898" indent="0">
              <a:buNone/>
              <a:defRPr sz="1461" b="1"/>
            </a:lvl6pPr>
            <a:lvl7pPr marL="2505478" indent="0">
              <a:buNone/>
              <a:defRPr sz="1461" b="1"/>
            </a:lvl7pPr>
            <a:lvl8pPr marL="2923057" indent="0">
              <a:buNone/>
              <a:defRPr sz="1461" b="1"/>
            </a:lvl8pPr>
            <a:lvl9pPr marL="3340637" indent="0">
              <a:buNone/>
              <a:defRPr sz="1461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36940" y="2397397"/>
            <a:ext cx="4730842" cy="4355563"/>
          </a:xfrm>
        </p:spPr>
        <p:txBody>
          <a:bodyPr/>
          <a:lstStyle>
            <a:lvl1pPr>
              <a:defRPr sz="2192"/>
            </a:lvl1pPr>
            <a:lvl2pPr>
              <a:defRPr sz="1827"/>
            </a:lvl2pPr>
            <a:lvl3pPr>
              <a:defRPr sz="1644"/>
            </a:lvl3pPr>
            <a:lvl4pPr>
              <a:defRPr sz="1461"/>
            </a:lvl4pPr>
            <a:lvl5pPr>
              <a:defRPr sz="1461"/>
            </a:lvl5pPr>
            <a:lvl6pPr>
              <a:defRPr sz="1461"/>
            </a:lvl6pPr>
            <a:lvl7pPr>
              <a:defRPr sz="1461"/>
            </a:lvl7pPr>
            <a:lvl8pPr>
              <a:defRPr sz="1461"/>
            </a:lvl8pPr>
            <a:lvl9pPr>
              <a:defRPr sz="146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31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02" y="5098456"/>
            <a:ext cx="2479433" cy="242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7940" y="335394"/>
            <a:ext cx="9135726" cy="0"/>
          </a:xfrm>
          <a:prstGeom prst="line">
            <a:avLst/>
          </a:prstGeom>
          <a:ln w="920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6127" y="444248"/>
            <a:ext cx="9135726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6127" y="519079"/>
            <a:ext cx="913572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20517" y="7388962"/>
            <a:ext cx="7234004" cy="14363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7216106" y="7326454"/>
            <a:ext cx="1072606" cy="125018"/>
          </a:xfrm>
          <a:prstGeom prst="homePlat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518" tIns="41759" rIns="83518" bIns="41759" rtlCol="0" anchor="ctr"/>
          <a:lstStyle/>
          <a:p>
            <a:pPr algn="ctr" defTabSz="835159"/>
            <a:endParaRPr lang="ko-KR" altLang="en-US" sz="1568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9006160" y="1"/>
            <a:ext cx="1640884" cy="1548065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816" y="7095137"/>
            <a:ext cx="2312156" cy="46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67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02" y="5098456"/>
            <a:ext cx="2479433" cy="242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7940" y="335394"/>
            <a:ext cx="9135726" cy="0"/>
          </a:xfrm>
          <a:prstGeom prst="line">
            <a:avLst/>
          </a:prstGeom>
          <a:ln w="920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6127" y="444248"/>
            <a:ext cx="9135726" cy="0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6127" y="519079"/>
            <a:ext cx="9135726" cy="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20517" y="7388962"/>
            <a:ext cx="7234004" cy="14363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7216106" y="7326454"/>
            <a:ext cx="1072606" cy="125018"/>
          </a:xfrm>
          <a:prstGeom prst="homePlat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518" tIns="41759" rIns="83518" bIns="41759" rtlCol="0" anchor="ctr"/>
          <a:lstStyle/>
          <a:p>
            <a:pPr algn="ctr" defTabSz="835159"/>
            <a:endParaRPr lang="ko-KR" altLang="en-US" sz="1568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9006160" y="1"/>
            <a:ext cx="1640884" cy="1548065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816" y="7095137"/>
            <a:ext cx="2312156" cy="46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02" y="5098456"/>
            <a:ext cx="2479433" cy="242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7940" y="335394"/>
            <a:ext cx="9135726" cy="0"/>
          </a:xfrm>
          <a:prstGeom prst="line">
            <a:avLst/>
          </a:prstGeom>
          <a:ln w="920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6127" y="444248"/>
            <a:ext cx="9135726" cy="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6127" y="519079"/>
            <a:ext cx="9135726" cy="0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20517" y="7388962"/>
            <a:ext cx="7234004" cy="14363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7216106" y="7326454"/>
            <a:ext cx="1072606" cy="125018"/>
          </a:xfrm>
          <a:prstGeom prst="homePlat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518" tIns="41759" rIns="83518" bIns="41759" rtlCol="0" anchor="ctr"/>
          <a:lstStyle/>
          <a:p>
            <a:pPr algn="ctr" defTabSz="835159"/>
            <a:endParaRPr lang="ko-KR" altLang="en-US" sz="1568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9006160" y="1"/>
            <a:ext cx="1640884" cy="1548065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816" y="7095137"/>
            <a:ext cx="2312156" cy="46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97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02" y="5098456"/>
            <a:ext cx="2479433" cy="242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7940" y="335394"/>
            <a:ext cx="9135726" cy="0"/>
          </a:xfrm>
          <a:prstGeom prst="line">
            <a:avLst/>
          </a:prstGeom>
          <a:ln w="92075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6127" y="444248"/>
            <a:ext cx="9135726" cy="0"/>
          </a:xfrm>
          <a:prstGeom prst="line">
            <a:avLst/>
          </a:prstGeom>
          <a:ln w="5715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6127" y="519079"/>
            <a:ext cx="9135726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20517" y="7388962"/>
            <a:ext cx="7234004" cy="14363"/>
          </a:xfrm>
          <a:prstGeom prst="line">
            <a:avLst/>
          </a:prstGeom>
          <a:ln w="28575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7216106" y="7326454"/>
            <a:ext cx="1072606" cy="125018"/>
          </a:xfrm>
          <a:prstGeom prst="homePlat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518" tIns="41759" rIns="83518" bIns="41759" rtlCol="0" anchor="ctr"/>
          <a:lstStyle/>
          <a:p>
            <a:pPr algn="ctr" defTabSz="835159"/>
            <a:endParaRPr lang="ko-KR" altLang="en-US" sz="1568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9006160" y="1"/>
            <a:ext cx="1640884" cy="1548065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816" y="7095137"/>
            <a:ext cx="2312156" cy="46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6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02" y="5098456"/>
            <a:ext cx="2479433" cy="242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7940" y="335394"/>
            <a:ext cx="9135726" cy="0"/>
          </a:xfrm>
          <a:prstGeom prst="line">
            <a:avLst/>
          </a:prstGeom>
          <a:ln w="920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6127" y="444248"/>
            <a:ext cx="9135726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6127" y="519079"/>
            <a:ext cx="9135726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20517" y="7388962"/>
            <a:ext cx="7234004" cy="14363"/>
          </a:xfrm>
          <a:prstGeom prst="line">
            <a:avLst/>
          </a:prstGeom>
          <a:ln w="28575">
            <a:solidFill>
              <a:srgbClr val="0099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7216106" y="7326454"/>
            <a:ext cx="1072606" cy="125018"/>
          </a:xfrm>
          <a:prstGeom prst="homePlate">
            <a:avLst/>
          </a:prstGeom>
          <a:solidFill>
            <a:srgbClr val="009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518" tIns="41759" rIns="83518" bIns="41759" rtlCol="0" anchor="ctr"/>
          <a:lstStyle/>
          <a:p>
            <a:pPr algn="ctr" defTabSz="835159"/>
            <a:endParaRPr lang="ko-KR" altLang="en-US" sz="1568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9006160" y="1"/>
            <a:ext cx="1640884" cy="1548065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816" y="7095137"/>
            <a:ext cx="2312156" cy="46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66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98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5147" y="300988"/>
            <a:ext cx="3521189" cy="1280945"/>
          </a:xfrm>
        </p:spPr>
        <p:txBody>
          <a:bodyPr anchor="b"/>
          <a:lstStyle>
            <a:lvl1pPr algn="l">
              <a:defRPr sz="1827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84546" y="300989"/>
            <a:ext cx="5983233" cy="6451973"/>
          </a:xfrm>
        </p:spPr>
        <p:txBody>
          <a:bodyPr/>
          <a:lstStyle>
            <a:lvl1pPr>
              <a:defRPr sz="2923"/>
            </a:lvl1pPr>
            <a:lvl2pPr>
              <a:defRPr sz="2558"/>
            </a:lvl2pPr>
            <a:lvl3pPr>
              <a:defRPr sz="2192"/>
            </a:lvl3pPr>
            <a:lvl4pPr>
              <a:defRPr sz="1827"/>
            </a:lvl4pPr>
            <a:lvl5pPr>
              <a:defRPr sz="1827"/>
            </a:lvl5pPr>
            <a:lvl6pPr>
              <a:defRPr sz="1827"/>
            </a:lvl6pPr>
            <a:lvl7pPr>
              <a:defRPr sz="1827"/>
            </a:lvl7pPr>
            <a:lvl8pPr>
              <a:defRPr sz="1827"/>
            </a:lvl8pPr>
            <a:lvl9pPr>
              <a:defRPr sz="1827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5147" y="1581934"/>
            <a:ext cx="3521189" cy="5171029"/>
          </a:xfrm>
        </p:spPr>
        <p:txBody>
          <a:bodyPr/>
          <a:lstStyle>
            <a:lvl1pPr marL="0" indent="0">
              <a:buNone/>
              <a:defRPr sz="1279"/>
            </a:lvl1pPr>
            <a:lvl2pPr marL="417580" indent="0">
              <a:buNone/>
              <a:defRPr sz="1096"/>
            </a:lvl2pPr>
            <a:lvl3pPr marL="835159" indent="0">
              <a:buNone/>
              <a:defRPr sz="913"/>
            </a:lvl3pPr>
            <a:lvl4pPr marL="1252739" indent="0">
              <a:buNone/>
              <a:defRPr sz="822"/>
            </a:lvl4pPr>
            <a:lvl5pPr marL="1670318" indent="0">
              <a:buNone/>
              <a:defRPr sz="822"/>
            </a:lvl5pPr>
            <a:lvl6pPr marL="2087898" indent="0">
              <a:buNone/>
              <a:defRPr sz="822"/>
            </a:lvl6pPr>
            <a:lvl7pPr marL="2505478" indent="0">
              <a:buNone/>
              <a:defRPr sz="822"/>
            </a:lvl7pPr>
            <a:lvl8pPr marL="2923057" indent="0">
              <a:buNone/>
              <a:defRPr sz="822"/>
            </a:lvl8pPr>
            <a:lvl9pPr marL="3340637" indent="0">
              <a:buNone/>
              <a:defRPr sz="82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00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7850" y="5291775"/>
            <a:ext cx="6421755" cy="624723"/>
          </a:xfrm>
        </p:spPr>
        <p:txBody>
          <a:bodyPr anchor="b"/>
          <a:lstStyle>
            <a:lvl1pPr algn="l">
              <a:defRPr sz="1827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7850" y="675472"/>
            <a:ext cx="6421755" cy="4535805"/>
          </a:xfrm>
        </p:spPr>
        <p:txBody>
          <a:bodyPr/>
          <a:lstStyle>
            <a:lvl1pPr marL="0" indent="0">
              <a:buNone/>
              <a:defRPr sz="2923"/>
            </a:lvl1pPr>
            <a:lvl2pPr marL="417580" indent="0">
              <a:buNone/>
              <a:defRPr sz="2558"/>
            </a:lvl2pPr>
            <a:lvl3pPr marL="835159" indent="0">
              <a:buNone/>
              <a:defRPr sz="2192"/>
            </a:lvl3pPr>
            <a:lvl4pPr marL="1252739" indent="0">
              <a:buNone/>
              <a:defRPr sz="1827"/>
            </a:lvl4pPr>
            <a:lvl5pPr marL="1670318" indent="0">
              <a:buNone/>
              <a:defRPr sz="1827"/>
            </a:lvl5pPr>
            <a:lvl6pPr marL="2087898" indent="0">
              <a:buNone/>
              <a:defRPr sz="1827"/>
            </a:lvl6pPr>
            <a:lvl7pPr marL="2505478" indent="0">
              <a:buNone/>
              <a:defRPr sz="1827"/>
            </a:lvl7pPr>
            <a:lvl8pPr marL="2923057" indent="0">
              <a:buNone/>
              <a:defRPr sz="1827"/>
            </a:lvl8pPr>
            <a:lvl9pPr marL="3340637" indent="0">
              <a:buNone/>
              <a:defRPr sz="1827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7850" y="5916498"/>
            <a:ext cx="6421755" cy="887212"/>
          </a:xfrm>
        </p:spPr>
        <p:txBody>
          <a:bodyPr/>
          <a:lstStyle>
            <a:lvl1pPr marL="0" indent="0">
              <a:buNone/>
              <a:defRPr sz="1279"/>
            </a:lvl1pPr>
            <a:lvl2pPr marL="417580" indent="0">
              <a:buNone/>
              <a:defRPr sz="1096"/>
            </a:lvl2pPr>
            <a:lvl3pPr marL="835159" indent="0">
              <a:buNone/>
              <a:defRPr sz="913"/>
            </a:lvl3pPr>
            <a:lvl4pPr marL="1252739" indent="0">
              <a:buNone/>
              <a:defRPr sz="822"/>
            </a:lvl4pPr>
            <a:lvl5pPr marL="1670318" indent="0">
              <a:buNone/>
              <a:defRPr sz="822"/>
            </a:lvl5pPr>
            <a:lvl6pPr marL="2087898" indent="0">
              <a:buNone/>
              <a:defRPr sz="822"/>
            </a:lvl6pPr>
            <a:lvl7pPr marL="2505478" indent="0">
              <a:buNone/>
              <a:defRPr sz="822"/>
            </a:lvl7pPr>
            <a:lvl8pPr marL="2923057" indent="0">
              <a:buNone/>
              <a:defRPr sz="822"/>
            </a:lvl8pPr>
            <a:lvl9pPr marL="3340637" indent="0">
              <a:buNone/>
              <a:defRPr sz="82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69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93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59621" y="302740"/>
            <a:ext cx="2408158" cy="645022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5147" y="302740"/>
            <a:ext cx="7046092" cy="645022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49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2721" y="2348401"/>
            <a:ext cx="9097486" cy="162043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5440" y="4283816"/>
            <a:ext cx="749204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7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352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52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70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880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056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232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408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77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08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5458" y="4857792"/>
            <a:ext cx="9097486" cy="1501436"/>
          </a:xfrm>
        </p:spPr>
        <p:txBody>
          <a:bodyPr anchor="t"/>
          <a:lstStyle>
            <a:lvl1pPr algn="l">
              <a:defRPr sz="3654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5458" y="3204113"/>
            <a:ext cx="9097486" cy="1653679"/>
          </a:xfrm>
        </p:spPr>
        <p:txBody>
          <a:bodyPr anchor="b"/>
          <a:lstStyle>
            <a:lvl1pPr marL="0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1pPr>
            <a:lvl2pPr marL="417606" indent="0">
              <a:buNone/>
              <a:defRPr sz="1644">
                <a:solidFill>
                  <a:schemeClr val="tx1">
                    <a:tint val="75000"/>
                  </a:schemeClr>
                </a:solidFill>
              </a:defRPr>
            </a:lvl2pPr>
            <a:lvl3pPr marL="835213" indent="0">
              <a:buNone/>
              <a:defRPr sz="1461">
                <a:solidFill>
                  <a:schemeClr val="tx1">
                    <a:tint val="75000"/>
                  </a:schemeClr>
                </a:solidFill>
              </a:defRPr>
            </a:lvl3pPr>
            <a:lvl4pPr marL="1252819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4pPr>
            <a:lvl5pPr marL="1670426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5pPr>
            <a:lvl6pPr marL="2088032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6pPr>
            <a:lvl7pPr marL="2505639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7pPr>
            <a:lvl8pPr marL="2923245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8pPr>
            <a:lvl9pPr marL="3340852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56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5147" y="1763925"/>
            <a:ext cx="4727125" cy="4989036"/>
          </a:xfrm>
        </p:spPr>
        <p:txBody>
          <a:bodyPr/>
          <a:lstStyle>
            <a:lvl1pPr>
              <a:defRPr sz="2558"/>
            </a:lvl1pPr>
            <a:lvl2pPr>
              <a:defRPr sz="2192"/>
            </a:lvl2pPr>
            <a:lvl3pPr>
              <a:defRPr sz="1827"/>
            </a:lvl3pPr>
            <a:lvl4pPr>
              <a:defRPr sz="1644"/>
            </a:lvl4pPr>
            <a:lvl5pPr>
              <a:defRPr sz="1644"/>
            </a:lvl5pPr>
            <a:lvl6pPr>
              <a:defRPr sz="1644"/>
            </a:lvl6pPr>
            <a:lvl7pPr>
              <a:defRPr sz="1644"/>
            </a:lvl7pPr>
            <a:lvl8pPr>
              <a:defRPr sz="1644"/>
            </a:lvl8pPr>
            <a:lvl9pPr>
              <a:defRPr sz="1644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0653" y="1763925"/>
            <a:ext cx="4727125" cy="4989036"/>
          </a:xfrm>
        </p:spPr>
        <p:txBody>
          <a:bodyPr/>
          <a:lstStyle>
            <a:lvl1pPr>
              <a:defRPr sz="2558"/>
            </a:lvl1pPr>
            <a:lvl2pPr>
              <a:defRPr sz="2192"/>
            </a:lvl2pPr>
            <a:lvl3pPr>
              <a:defRPr sz="1827"/>
            </a:lvl3pPr>
            <a:lvl4pPr>
              <a:defRPr sz="1644"/>
            </a:lvl4pPr>
            <a:lvl5pPr>
              <a:defRPr sz="1644"/>
            </a:lvl5pPr>
            <a:lvl6pPr>
              <a:defRPr sz="1644"/>
            </a:lvl6pPr>
            <a:lvl7pPr>
              <a:defRPr sz="1644"/>
            </a:lvl7pPr>
            <a:lvl8pPr>
              <a:defRPr sz="1644"/>
            </a:lvl8pPr>
            <a:lvl9pPr>
              <a:defRPr sz="1644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32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5147" y="1692178"/>
            <a:ext cx="4728984" cy="705219"/>
          </a:xfrm>
        </p:spPr>
        <p:txBody>
          <a:bodyPr anchor="b"/>
          <a:lstStyle>
            <a:lvl1pPr marL="0" indent="0">
              <a:buNone/>
              <a:defRPr sz="2192" b="1"/>
            </a:lvl1pPr>
            <a:lvl2pPr marL="417606" indent="0">
              <a:buNone/>
              <a:defRPr sz="1827" b="1"/>
            </a:lvl2pPr>
            <a:lvl3pPr marL="835213" indent="0">
              <a:buNone/>
              <a:defRPr sz="1644" b="1"/>
            </a:lvl3pPr>
            <a:lvl4pPr marL="1252819" indent="0">
              <a:buNone/>
              <a:defRPr sz="1461" b="1"/>
            </a:lvl4pPr>
            <a:lvl5pPr marL="1670426" indent="0">
              <a:buNone/>
              <a:defRPr sz="1461" b="1"/>
            </a:lvl5pPr>
            <a:lvl6pPr marL="2088032" indent="0">
              <a:buNone/>
              <a:defRPr sz="1461" b="1"/>
            </a:lvl6pPr>
            <a:lvl7pPr marL="2505639" indent="0">
              <a:buNone/>
              <a:defRPr sz="1461" b="1"/>
            </a:lvl7pPr>
            <a:lvl8pPr marL="2923245" indent="0">
              <a:buNone/>
              <a:defRPr sz="1461" b="1"/>
            </a:lvl8pPr>
            <a:lvl9pPr marL="3340852" indent="0">
              <a:buNone/>
              <a:defRPr sz="1461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5147" y="2397397"/>
            <a:ext cx="4728984" cy="4355563"/>
          </a:xfrm>
        </p:spPr>
        <p:txBody>
          <a:bodyPr/>
          <a:lstStyle>
            <a:lvl1pPr>
              <a:defRPr sz="2192"/>
            </a:lvl1pPr>
            <a:lvl2pPr>
              <a:defRPr sz="1827"/>
            </a:lvl2pPr>
            <a:lvl3pPr>
              <a:defRPr sz="1644"/>
            </a:lvl3pPr>
            <a:lvl4pPr>
              <a:defRPr sz="1461"/>
            </a:lvl4pPr>
            <a:lvl5pPr>
              <a:defRPr sz="1461"/>
            </a:lvl5pPr>
            <a:lvl6pPr>
              <a:defRPr sz="1461"/>
            </a:lvl6pPr>
            <a:lvl7pPr>
              <a:defRPr sz="1461"/>
            </a:lvl7pPr>
            <a:lvl8pPr>
              <a:defRPr sz="1461"/>
            </a:lvl8pPr>
            <a:lvl9pPr>
              <a:defRPr sz="146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36939" y="1692178"/>
            <a:ext cx="4730842" cy="705219"/>
          </a:xfrm>
        </p:spPr>
        <p:txBody>
          <a:bodyPr anchor="b"/>
          <a:lstStyle>
            <a:lvl1pPr marL="0" indent="0">
              <a:buNone/>
              <a:defRPr sz="2192" b="1"/>
            </a:lvl1pPr>
            <a:lvl2pPr marL="417606" indent="0">
              <a:buNone/>
              <a:defRPr sz="1827" b="1"/>
            </a:lvl2pPr>
            <a:lvl3pPr marL="835213" indent="0">
              <a:buNone/>
              <a:defRPr sz="1644" b="1"/>
            </a:lvl3pPr>
            <a:lvl4pPr marL="1252819" indent="0">
              <a:buNone/>
              <a:defRPr sz="1461" b="1"/>
            </a:lvl4pPr>
            <a:lvl5pPr marL="1670426" indent="0">
              <a:buNone/>
              <a:defRPr sz="1461" b="1"/>
            </a:lvl5pPr>
            <a:lvl6pPr marL="2088032" indent="0">
              <a:buNone/>
              <a:defRPr sz="1461" b="1"/>
            </a:lvl6pPr>
            <a:lvl7pPr marL="2505639" indent="0">
              <a:buNone/>
              <a:defRPr sz="1461" b="1"/>
            </a:lvl7pPr>
            <a:lvl8pPr marL="2923245" indent="0">
              <a:buNone/>
              <a:defRPr sz="1461" b="1"/>
            </a:lvl8pPr>
            <a:lvl9pPr marL="3340852" indent="0">
              <a:buNone/>
              <a:defRPr sz="1461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36939" y="2397397"/>
            <a:ext cx="4730842" cy="4355563"/>
          </a:xfrm>
        </p:spPr>
        <p:txBody>
          <a:bodyPr/>
          <a:lstStyle>
            <a:lvl1pPr>
              <a:defRPr sz="2192"/>
            </a:lvl1pPr>
            <a:lvl2pPr>
              <a:defRPr sz="1827"/>
            </a:lvl2pPr>
            <a:lvl3pPr>
              <a:defRPr sz="1644"/>
            </a:lvl3pPr>
            <a:lvl4pPr>
              <a:defRPr sz="1461"/>
            </a:lvl4pPr>
            <a:lvl5pPr>
              <a:defRPr sz="1461"/>
            </a:lvl5pPr>
            <a:lvl6pPr>
              <a:defRPr sz="1461"/>
            </a:lvl6pPr>
            <a:lvl7pPr>
              <a:defRPr sz="1461"/>
            </a:lvl7pPr>
            <a:lvl8pPr>
              <a:defRPr sz="1461"/>
            </a:lvl8pPr>
            <a:lvl9pPr>
              <a:defRPr sz="146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16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25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212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5146" y="300988"/>
            <a:ext cx="3521189" cy="1280945"/>
          </a:xfrm>
        </p:spPr>
        <p:txBody>
          <a:bodyPr anchor="b"/>
          <a:lstStyle>
            <a:lvl1pPr algn="l">
              <a:defRPr sz="1827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84546" y="300988"/>
            <a:ext cx="5983233" cy="6451973"/>
          </a:xfrm>
        </p:spPr>
        <p:txBody>
          <a:bodyPr/>
          <a:lstStyle>
            <a:lvl1pPr>
              <a:defRPr sz="2923"/>
            </a:lvl1pPr>
            <a:lvl2pPr>
              <a:defRPr sz="2558"/>
            </a:lvl2pPr>
            <a:lvl3pPr>
              <a:defRPr sz="2192"/>
            </a:lvl3pPr>
            <a:lvl4pPr>
              <a:defRPr sz="1827"/>
            </a:lvl4pPr>
            <a:lvl5pPr>
              <a:defRPr sz="1827"/>
            </a:lvl5pPr>
            <a:lvl6pPr>
              <a:defRPr sz="1827"/>
            </a:lvl6pPr>
            <a:lvl7pPr>
              <a:defRPr sz="1827"/>
            </a:lvl7pPr>
            <a:lvl8pPr>
              <a:defRPr sz="1827"/>
            </a:lvl8pPr>
            <a:lvl9pPr>
              <a:defRPr sz="1827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5146" y="1581933"/>
            <a:ext cx="3521189" cy="5171029"/>
          </a:xfrm>
        </p:spPr>
        <p:txBody>
          <a:bodyPr/>
          <a:lstStyle>
            <a:lvl1pPr marL="0" indent="0">
              <a:buNone/>
              <a:defRPr sz="1279"/>
            </a:lvl1pPr>
            <a:lvl2pPr marL="417606" indent="0">
              <a:buNone/>
              <a:defRPr sz="1096"/>
            </a:lvl2pPr>
            <a:lvl3pPr marL="835213" indent="0">
              <a:buNone/>
              <a:defRPr sz="913"/>
            </a:lvl3pPr>
            <a:lvl4pPr marL="1252819" indent="0">
              <a:buNone/>
              <a:defRPr sz="822"/>
            </a:lvl4pPr>
            <a:lvl5pPr marL="1670426" indent="0">
              <a:buNone/>
              <a:defRPr sz="822"/>
            </a:lvl5pPr>
            <a:lvl6pPr marL="2088032" indent="0">
              <a:buNone/>
              <a:defRPr sz="822"/>
            </a:lvl6pPr>
            <a:lvl7pPr marL="2505639" indent="0">
              <a:buNone/>
              <a:defRPr sz="822"/>
            </a:lvl7pPr>
            <a:lvl8pPr marL="2923245" indent="0">
              <a:buNone/>
              <a:defRPr sz="822"/>
            </a:lvl8pPr>
            <a:lvl9pPr marL="3340852" indent="0">
              <a:buNone/>
              <a:defRPr sz="82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67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7848" y="5291774"/>
            <a:ext cx="6421755" cy="624723"/>
          </a:xfrm>
        </p:spPr>
        <p:txBody>
          <a:bodyPr anchor="b"/>
          <a:lstStyle>
            <a:lvl1pPr algn="l">
              <a:defRPr sz="1827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7848" y="675472"/>
            <a:ext cx="6421755" cy="4535805"/>
          </a:xfrm>
        </p:spPr>
        <p:txBody>
          <a:bodyPr/>
          <a:lstStyle>
            <a:lvl1pPr marL="0" indent="0">
              <a:buNone/>
              <a:defRPr sz="2923"/>
            </a:lvl1pPr>
            <a:lvl2pPr marL="417606" indent="0">
              <a:buNone/>
              <a:defRPr sz="2558"/>
            </a:lvl2pPr>
            <a:lvl3pPr marL="835213" indent="0">
              <a:buNone/>
              <a:defRPr sz="2192"/>
            </a:lvl3pPr>
            <a:lvl4pPr marL="1252819" indent="0">
              <a:buNone/>
              <a:defRPr sz="1827"/>
            </a:lvl4pPr>
            <a:lvl5pPr marL="1670426" indent="0">
              <a:buNone/>
              <a:defRPr sz="1827"/>
            </a:lvl5pPr>
            <a:lvl6pPr marL="2088032" indent="0">
              <a:buNone/>
              <a:defRPr sz="1827"/>
            </a:lvl6pPr>
            <a:lvl7pPr marL="2505639" indent="0">
              <a:buNone/>
              <a:defRPr sz="1827"/>
            </a:lvl7pPr>
            <a:lvl8pPr marL="2923245" indent="0">
              <a:buNone/>
              <a:defRPr sz="1827"/>
            </a:lvl8pPr>
            <a:lvl9pPr marL="3340852" indent="0">
              <a:buNone/>
              <a:defRPr sz="1827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7848" y="5916496"/>
            <a:ext cx="6421755" cy="887212"/>
          </a:xfrm>
        </p:spPr>
        <p:txBody>
          <a:bodyPr/>
          <a:lstStyle>
            <a:lvl1pPr marL="0" indent="0">
              <a:buNone/>
              <a:defRPr sz="1279"/>
            </a:lvl1pPr>
            <a:lvl2pPr marL="417606" indent="0">
              <a:buNone/>
              <a:defRPr sz="1096"/>
            </a:lvl2pPr>
            <a:lvl3pPr marL="835213" indent="0">
              <a:buNone/>
              <a:defRPr sz="913"/>
            </a:lvl3pPr>
            <a:lvl4pPr marL="1252819" indent="0">
              <a:buNone/>
              <a:defRPr sz="822"/>
            </a:lvl4pPr>
            <a:lvl5pPr marL="1670426" indent="0">
              <a:buNone/>
              <a:defRPr sz="822"/>
            </a:lvl5pPr>
            <a:lvl6pPr marL="2088032" indent="0">
              <a:buNone/>
              <a:defRPr sz="822"/>
            </a:lvl6pPr>
            <a:lvl7pPr marL="2505639" indent="0">
              <a:buNone/>
              <a:defRPr sz="822"/>
            </a:lvl7pPr>
            <a:lvl8pPr marL="2923245" indent="0">
              <a:buNone/>
              <a:defRPr sz="822"/>
            </a:lvl8pPr>
            <a:lvl9pPr marL="3340852" indent="0">
              <a:buNone/>
              <a:defRPr sz="82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89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25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59621" y="302739"/>
            <a:ext cx="2408158" cy="645022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5147" y="302739"/>
            <a:ext cx="7046092" cy="645022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73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612" name="Rectangle 20"/>
          <p:cNvSpPr>
            <a:spLocks noChangeArrowheads="1"/>
          </p:cNvSpPr>
          <p:nvPr/>
        </p:nvSpPr>
        <p:spPr bwMode="gray">
          <a:xfrm>
            <a:off x="981102" y="0"/>
            <a:ext cx="9721823" cy="8714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0602" name="Rectangle 10"/>
          <p:cNvSpPr>
            <a:spLocks noGrp="1" noChangeArrowheads="1"/>
          </p:cNvSpPr>
          <p:nvPr>
            <p:ph type="title"/>
          </p:nvPr>
        </p:nvSpPr>
        <p:spPr bwMode="white">
          <a:xfrm>
            <a:off x="1070293" y="118996"/>
            <a:ext cx="8562340" cy="621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title style</a:t>
            </a:r>
          </a:p>
        </p:txBody>
      </p:sp>
      <p:sp>
        <p:nvSpPr>
          <p:cNvPr id="110603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59484" y="1091953"/>
            <a:ext cx="9008295" cy="5661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</a:p>
        </p:txBody>
      </p:sp>
      <p:sp>
        <p:nvSpPr>
          <p:cNvPr id="110604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848811" y="7139693"/>
            <a:ext cx="2497349" cy="26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913">
                <a:latin typeface="Arial" charset="0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mtClean="0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110605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8382" y="7139694"/>
            <a:ext cx="3389260" cy="419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13">
                <a:solidFill>
                  <a:schemeClr val="tx2"/>
                </a:solidFill>
                <a:latin typeface="Arial" charset="0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mtClean="0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110606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746023" y="7206190"/>
            <a:ext cx="2497349" cy="269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913">
                <a:latin typeface="Arial" charset="0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fld id="{D56B7F65-A746-4111-9768-8F373A8C8C99}" type="slidenum">
              <a:rPr lang="ko-KR" altLang="en-US" smtClean="0">
                <a:solidFill>
                  <a:srgbClr val="000000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ko-KR" smtClean="0">
              <a:solidFill>
                <a:srgbClr val="000000"/>
              </a:solidFill>
            </a:endParaRPr>
          </a:p>
        </p:txBody>
      </p:sp>
      <p:sp>
        <p:nvSpPr>
          <p:cNvPr id="110607" name="Rectangle 15"/>
          <p:cNvSpPr>
            <a:spLocks noChangeArrowheads="1"/>
          </p:cNvSpPr>
          <p:nvPr/>
        </p:nvSpPr>
        <p:spPr bwMode="ltGray">
          <a:xfrm>
            <a:off x="0" y="0"/>
            <a:ext cx="981102" cy="867963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0608" name="Rectangle 16"/>
          <p:cNvSpPr>
            <a:spLocks noChangeArrowheads="1"/>
          </p:cNvSpPr>
          <p:nvPr/>
        </p:nvSpPr>
        <p:spPr bwMode="ltGray">
          <a:xfrm>
            <a:off x="0" y="867962"/>
            <a:ext cx="981102" cy="8679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0609" name="Rectangle 17"/>
          <p:cNvSpPr>
            <a:spLocks noChangeArrowheads="1"/>
          </p:cNvSpPr>
          <p:nvPr/>
        </p:nvSpPr>
        <p:spPr bwMode="ltGray">
          <a:xfrm>
            <a:off x="0" y="1723676"/>
            <a:ext cx="981102" cy="86796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0613" name="Line 21"/>
          <p:cNvSpPr>
            <a:spLocks noChangeShapeType="1"/>
          </p:cNvSpPr>
          <p:nvPr/>
        </p:nvSpPr>
        <p:spPr bwMode="auto">
          <a:xfrm>
            <a:off x="178382" y="7139693"/>
            <a:ext cx="1016777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0620" name="Rectangle 28"/>
          <p:cNvSpPr>
            <a:spLocks noChangeArrowheads="1"/>
          </p:cNvSpPr>
          <p:nvPr/>
        </p:nvSpPr>
        <p:spPr bwMode="gray">
          <a:xfrm>
            <a:off x="-5575" y="1716677"/>
            <a:ext cx="982961" cy="878462"/>
          </a:xfrm>
          <a:prstGeom prst="rect">
            <a:avLst/>
          </a:prstGeom>
          <a:blipFill dpi="0" rotWithShape="1">
            <a:blip r:embed="rId1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0621" name="Rectangle 29"/>
          <p:cNvSpPr>
            <a:spLocks noChangeArrowheads="1"/>
          </p:cNvSpPr>
          <p:nvPr/>
        </p:nvSpPr>
        <p:spPr bwMode="gray">
          <a:xfrm>
            <a:off x="9682804" y="0"/>
            <a:ext cx="1020122" cy="871463"/>
          </a:xfrm>
          <a:prstGeom prst="rect">
            <a:avLst/>
          </a:prstGeom>
          <a:blipFill dpi="0" rotWithShape="1">
            <a:blip r:embed="rId1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  <p:sp>
        <p:nvSpPr>
          <p:cNvPr id="110622" name="Rectangle 30"/>
          <p:cNvSpPr>
            <a:spLocks noChangeArrowheads="1"/>
          </p:cNvSpPr>
          <p:nvPr/>
        </p:nvSpPr>
        <p:spPr bwMode="gray">
          <a:xfrm>
            <a:off x="0" y="0"/>
            <a:ext cx="982961" cy="867963"/>
          </a:xfrm>
          <a:prstGeom prst="rect">
            <a:avLst/>
          </a:prstGeom>
          <a:blipFill dpi="0" rotWithShape="1">
            <a:blip r:embed="rId1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835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sldNum="0" hdr="0"/>
  <p:txStyles>
    <p:titleStyle>
      <a:lvl1pPr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5pPr>
      <a:lvl6pPr marL="417606"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6pPr>
      <a:lvl7pPr marL="835213"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7pPr>
      <a:lvl8pPr marL="1252819"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8pPr>
      <a:lvl9pPr marL="1670426"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9pPr>
    </p:titleStyle>
    <p:bodyStyle>
      <a:lvl1pPr marL="313205" indent="-313205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v"/>
        <a:defRPr sz="2192">
          <a:solidFill>
            <a:schemeClr val="tx1"/>
          </a:solidFill>
          <a:latin typeface="+mn-lt"/>
          <a:ea typeface="+mn-ea"/>
          <a:cs typeface="+mn-cs"/>
        </a:defRPr>
      </a:lvl1pPr>
      <a:lvl2pPr marL="678611" indent="-261004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192">
          <a:solidFill>
            <a:schemeClr val="tx1"/>
          </a:solidFill>
          <a:latin typeface="+mn-lt"/>
        </a:defRPr>
      </a:lvl2pPr>
      <a:lvl3pPr marL="1044016" indent="-208803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192">
          <a:solidFill>
            <a:schemeClr val="tx1"/>
          </a:solidFill>
          <a:latin typeface="+mn-lt"/>
        </a:defRPr>
      </a:lvl3pPr>
      <a:lvl4pPr marL="1461623" indent="-208803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827">
          <a:solidFill>
            <a:schemeClr val="tx1"/>
          </a:solidFill>
          <a:latin typeface="+mn-lt"/>
        </a:defRPr>
      </a:lvl4pPr>
      <a:lvl5pPr marL="1879229" indent="-20880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827">
          <a:solidFill>
            <a:schemeClr val="tx1"/>
          </a:solidFill>
          <a:latin typeface="+mn-lt"/>
        </a:defRPr>
      </a:lvl5pPr>
      <a:lvl6pPr marL="2296836" indent="-20880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827">
          <a:solidFill>
            <a:schemeClr val="tx1"/>
          </a:solidFill>
          <a:latin typeface="+mn-lt"/>
        </a:defRPr>
      </a:lvl6pPr>
      <a:lvl7pPr marL="2714442" indent="-20880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827">
          <a:solidFill>
            <a:schemeClr val="tx1"/>
          </a:solidFill>
          <a:latin typeface="+mn-lt"/>
        </a:defRPr>
      </a:lvl7pPr>
      <a:lvl8pPr marL="3132049" indent="-20880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827">
          <a:solidFill>
            <a:schemeClr val="tx1"/>
          </a:solidFill>
          <a:latin typeface="+mn-lt"/>
        </a:defRPr>
      </a:lvl8pPr>
      <a:lvl9pPr marL="3549655" indent="-20880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827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1pPr>
      <a:lvl2pPr marL="417606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2pPr>
      <a:lvl3pPr marL="835213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3pPr>
      <a:lvl4pPr marL="1252819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4pPr>
      <a:lvl5pPr marL="1670426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5pPr>
      <a:lvl6pPr marL="2088032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6pPr>
      <a:lvl7pPr marL="2505639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7pPr>
      <a:lvl8pPr marL="2923245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8pPr>
      <a:lvl9pPr marL="3340852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5147" y="302737"/>
            <a:ext cx="9632632" cy="1259946"/>
          </a:xfrm>
          <a:prstGeom prst="rect">
            <a:avLst/>
          </a:prstGeom>
        </p:spPr>
        <p:txBody>
          <a:bodyPr vert="horz" lIns="91434" tIns="45717" rIns="91434" bIns="45717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5147" y="1763926"/>
            <a:ext cx="9632632" cy="4989036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5146" y="7006701"/>
            <a:ext cx="2497349" cy="402483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l">
              <a:defRPr sz="10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35159"/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35159"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6834" y="7006701"/>
            <a:ext cx="3389260" cy="402483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ctr">
              <a:defRPr sz="10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35159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70430" y="7006701"/>
            <a:ext cx="2497349" cy="402483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r">
              <a:defRPr sz="10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35159"/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35159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55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835159" rtl="0" eaLnBrk="1" latinLnBrk="1" hangingPunct="1">
        <a:spcBef>
          <a:spcPct val="0"/>
        </a:spcBef>
        <a:buNone/>
        <a:defRPr sz="40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3185" indent="-313185" algn="l" defTabSz="835159" rtl="0" eaLnBrk="1" latinLnBrk="1" hangingPunct="1">
        <a:spcBef>
          <a:spcPct val="20000"/>
        </a:spcBef>
        <a:buFont typeface="Arial" panose="020B0604020202020204" pitchFamily="34" charset="0"/>
        <a:buChar char="•"/>
        <a:defRPr sz="2923" kern="1200">
          <a:solidFill>
            <a:schemeClr val="tx1"/>
          </a:solidFill>
          <a:latin typeface="+mn-lt"/>
          <a:ea typeface="+mn-ea"/>
          <a:cs typeface="+mn-cs"/>
        </a:defRPr>
      </a:lvl1pPr>
      <a:lvl2pPr marL="678567" indent="-260987" algn="l" defTabSz="835159" rtl="0" eaLnBrk="1" latinLnBrk="1" hangingPunct="1">
        <a:spcBef>
          <a:spcPct val="20000"/>
        </a:spcBef>
        <a:buFont typeface="Arial" panose="020B0604020202020204" pitchFamily="34" charset="0"/>
        <a:buChar char="–"/>
        <a:defRPr sz="2558" kern="1200">
          <a:solidFill>
            <a:schemeClr val="tx1"/>
          </a:solidFill>
          <a:latin typeface="+mn-lt"/>
          <a:ea typeface="+mn-ea"/>
          <a:cs typeface="+mn-cs"/>
        </a:defRPr>
      </a:lvl2pPr>
      <a:lvl3pPr marL="1043950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•"/>
        <a:defRPr sz="2192" kern="1200">
          <a:solidFill>
            <a:schemeClr val="tx1"/>
          </a:solidFill>
          <a:latin typeface="+mn-lt"/>
          <a:ea typeface="+mn-ea"/>
          <a:cs typeface="+mn-cs"/>
        </a:defRPr>
      </a:lvl3pPr>
      <a:lvl4pPr marL="1461529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–"/>
        <a:defRPr sz="1827" kern="1200">
          <a:solidFill>
            <a:schemeClr val="tx1"/>
          </a:solidFill>
          <a:latin typeface="+mn-lt"/>
          <a:ea typeface="+mn-ea"/>
          <a:cs typeface="+mn-cs"/>
        </a:defRPr>
      </a:lvl4pPr>
      <a:lvl5pPr marL="1879109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»"/>
        <a:defRPr sz="1827" kern="1200">
          <a:solidFill>
            <a:schemeClr val="tx1"/>
          </a:solidFill>
          <a:latin typeface="+mn-lt"/>
          <a:ea typeface="+mn-ea"/>
          <a:cs typeface="+mn-cs"/>
        </a:defRPr>
      </a:lvl5pPr>
      <a:lvl6pPr marL="2296688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6pPr>
      <a:lvl7pPr marL="2714268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7pPr>
      <a:lvl8pPr marL="3131848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8pPr>
      <a:lvl9pPr marL="3549427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1pPr>
      <a:lvl2pPr marL="417580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2pPr>
      <a:lvl3pPr marL="835159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3pPr>
      <a:lvl4pPr marL="1252739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4pPr>
      <a:lvl5pPr marL="1670318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5pPr>
      <a:lvl6pPr marL="2087898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6pPr>
      <a:lvl7pPr marL="2505478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7pPr>
      <a:lvl8pPr marL="2923057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8pPr>
      <a:lvl9pPr marL="3340637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5147" y="302737"/>
            <a:ext cx="9632632" cy="12599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5147" y="1763925"/>
            <a:ext cx="9632632" cy="4989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5146" y="7006700"/>
            <a:ext cx="2497349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2022-11-09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6833" y="7006700"/>
            <a:ext cx="3389260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70430" y="7006700"/>
            <a:ext cx="2497349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563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835213" rtl="0" eaLnBrk="1" latinLnBrk="1" hangingPunct="1">
        <a:spcBef>
          <a:spcPct val="0"/>
        </a:spcBef>
        <a:buNone/>
        <a:defRPr sz="40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3205" indent="-313205" algn="l" defTabSz="835213" rtl="0" eaLnBrk="1" latinLnBrk="1" hangingPunct="1">
        <a:spcBef>
          <a:spcPct val="20000"/>
        </a:spcBef>
        <a:buFont typeface="Arial" pitchFamily="34" charset="0"/>
        <a:buChar char="•"/>
        <a:defRPr sz="2923" kern="1200">
          <a:solidFill>
            <a:schemeClr val="tx1"/>
          </a:solidFill>
          <a:latin typeface="+mn-lt"/>
          <a:ea typeface="+mn-ea"/>
          <a:cs typeface="+mn-cs"/>
        </a:defRPr>
      </a:lvl1pPr>
      <a:lvl2pPr marL="678611" indent="-261004" algn="l" defTabSz="835213" rtl="0" eaLnBrk="1" latinLnBrk="1" hangingPunct="1">
        <a:spcBef>
          <a:spcPct val="20000"/>
        </a:spcBef>
        <a:buFont typeface="Arial" pitchFamily="34" charset="0"/>
        <a:buChar char="–"/>
        <a:defRPr sz="2558" kern="1200">
          <a:solidFill>
            <a:schemeClr val="tx1"/>
          </a:solidFill>
          <a:latin typeface="+mn-lt"/>
          <a:ea typeface="+mn-ea"/>
          <a:cs typeface="+mn-cs"/>
        </a:defRPr>
      </a:lvl2pPr>
      <a:lvl3pPr marL="1044016" indent="-208803" algn="l" defTabSz="835213" rtl="0" eaLnBrk="1" latinLnBrk="1" hangingPunct="1">
        <a:spcBef>
          <a:spcPct val="20000"/>
        </a:spcBef>
        <a:buFont typeface="Arial" pitchFamily="34" charset="0"/>
        <a:buChar char="•"/>
        <a:defRPr sz="2192" kern="1200">
          <a:solidFill>
            <a:schemeClr val="tx1"/>
          </a:solidFill>
          <a:latin typeface="+mn-lt"/>
          <a:ea typeface="+mn-ea"/>
          <a:cs typeface="+mn-cs"/>
        </a:defRPr>
      </a:lvl3pPr>
      <a:lvl4pPr marL="1461623" indent="-208803" algn="l" defTabSz="835213" rtl="0" eaLnBrk="1" latinLnBrk="1" hangingPunct="1">
        <a:spcBef>
          <a:spcPct val="20000"/>
        </a:spcBef>
        <a:buFont typeface="Arial" pitchFamily="34" charset="0"/>
        <a:buChar char="–"/>
        <a:defRPr sz="1827" kern="1200">
          <a:solidFill>
            <a:schemeClr val="tx1"/>
          </a:solidFill>
          <a:latin typeface="+mn-lt"/>
          <a:ea typeface="+mn-ea"/>
          <a:cs typeface="+mn-cs"/>
        </a:defRPr>
      </a:lvl4pPr>
      <a:lvl5pPr marL="1879229" indent="-208803" algn="l" defTabSz="835213" rtl="0" eaLnBrk="1" latinLnBrk="1" hangingPunct="1">
        <a:spcBef>
          <a:spcPct val="20000"/>
        </a:spcBef>
        <a:buFont typeface="Arial" pitchFamily="34" charset="0"/>
        <a:buChar char="»"/>
        <a:defRPr sz="1827" kern="1200">
          <a:solidFill>
            <a:schemeClr val="tx1"/>
          </a:solidFill>
          <a:latin typeface="+mn-lt"/>
          <a:ea typeface="+mn-ea"/>
          <a:cs typeface="+mn-cs"/>
        </a:defRPr>
      </a:lvl5pPr>
      <a:lvl6pPr marL="2296836" indent="-208803" algn="l" defTabSz="835213" rtl="0" eaLnBrk="1" latinLnBrk="1" hangingPunct="1">
        <a:spcBef>
          <a:spcPct val="20000"/>
        </a:spcBef>
        <a:buFont typeface="Arial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6pPr>
      <a:lvl7pPr marL="2714442" indent="-208803" algn="l" defTabSz="835213" rtl="0" eaLnBrk="1" latinLnBrk="1" hangingPunct="1">
        <a:spcBef>
          <a:spcPct val="20000"/>
        </a:spcBef>
        <a:buFont typeface="Arial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7pPr>
      <a:lvl8pPr marL="3132049" indent="-208803" algn="l" defTabSz="835213" rtl="0" eaLnBrk="1" latinLnBrk="1" hangingPunct="1">
        <a:spcBef>
          <a:spcPct val="20000"/>
        </a:spcBef>
        <a:buFont typeface="Arial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8pPr>
      <a:lvl9pPr marL="3549655" indent="-208803" algn="l" defTabSz="835213" rtl="0" eaLnBrk="1" latinLnBrk="1" hangingPunct="1">
        <a:spcBef>
          <a:spcPct val="20000"/>
        </a:spcBef>
        <a:buFont typeface="Arial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1pPr>
      <a:lvl2pPr marL="417606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2pPr>
      <a:lvl3pPr marL="835213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3pPr>
      <a:lvl4pPr marL="1252819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4pPr>
      <a:lvl5pPr marL="1670426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5pPr>
      <a:lvl6pPr marL="2088032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6pPr>
      <a:lvl7pPr marL="2505639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7pPr>
      <a:lvl8pPr marL="2923245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8pPr>
      <a:lvl9pPr marL="3340852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8722378" y="6534123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"/>
            <a:ext cx="10702925" cy="755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04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8722378" y="6534123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9176887" y="6618797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>
                <a:solidFill>
                  <a:schemeClr val="bg1"/>
                </a:solidFill>
              </a:rPr>
              <a:pPr algn="r"/>
              <a:t>2</a:t>
            </a:fld>
            <a:endParaRPr lang="ko-KR" altLang="en-US" sz="900" dirty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477"/>
            <a:ext cx="10702925" cy="755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98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"/>
            <a:ext cx="10702925" cy="755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9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8722378" y="6534123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9153835" y="6603429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>
                <a:solidFill>
                  <a:schemeClr val="bg1"/>
                </a:solidFill>
              </a:rPr>
              <a:pPr algn="r"/>
              <a:t>4</a:t>
            </a:fld>
            <a:endParaRPr lang="ko-KR" altLang="en-US" sz="900" dirty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"/>
            <a:ext cx="10702925" cy="755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04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8722378" y="6534123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9176887" y="6609598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>
                <a:solidFill>
                  <a:schemeClr val="bg1"/>
                </a:solidFill>
              </a:rPr>
              <a:pPr algn="r"/>
              <a:t>5</a:t>
            </a:fld>
            <a:endParaRPr lang="ko-KR" altLang="en-US" sz="900" dirty="0">
              <a:solidFill>
                <a:schemeClr val="bg1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"/>
            <a:ext cx="10702925" cy="755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40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9176887" y="6609598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>
                <a:solidFill>
                  <a:schemeClr val="bg1"/>
                </a:solidFill>
              </a:rPr>
              <a:pPr algn="r"/>
              <a:t>6</a:t>
            </a:fld>
            <a:endParaRPr lang="ko-KR" altLang="en-US" sz="900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"/>
            <a:ext cx="10702925" cy="755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63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"/>
            <a:ext cx="10702925" cy="755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9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busine1_p">
  <a:themeElements>
    <a:clrScheme name="busine1_p 1">
      <a:dk1>
        <a:srgbClr val="000000"/>
      </a:dk1>
      <a:lt1>
        <a:srgbClr val="FFFFFF"/>
      </a:lt1>
      <a:dk2>
        <a:srgbClr val="04617B"/>
      </a:dk2>
      <a:lt2>
        <a:srgbClr val="969696"/>
      </a:lt2>
      <a:accent1>
        <a:srgbClr val="F79646"/>
      </a:accent1>
      <a:accent2>
        <a:srgbClr val="4BACC6"/>
      </a:accent2>
      <a:accent3>
        <a:srgbClr val="FFFFFF"/>
      </a:accent3>
      <a:accent4>
        <a:srgbClr val="000000"/>
      </a:accent4>
      <a:accent5>
        <a:srgbClr val="FAC9B0"/>
      </a:accent5>
      <a:accent6>
        <a:srgbClr val="439BB3"/>
      </a:accent6>
      <a:hlink>
        <a:srgbClr val="7E6BC9"/>
      </a:hlink>
      <a:folHlink>
        <a:srgbClr val="A5C249"/>
      </a:folHlink>
    </a:clrScheme>
    <a:fontScheme name="busine1_p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busine1_p 1">
        <a:dk1>
          <a:srgbClr val="000000"/>
        </a:dk1>
        <a:lt1>
          <a:srgbClr val="FFFFFF"/>
        </a:lt1>
        <a:dk2>
          <a:srgbClr val="04617B"/>
        </a:dk2>
        <a:lt2>
          <a:srgbClr val="969696"/>
        </a:lt2>
        <a:accent1>
          <a:srgbClr val="F79646"/>
        </a:accent1>
        <a:accent2>
          <a:srgbClr val="4BACC6"/>
        </a:accent2>
        <a:accent3>
          <a:srgbClr val="FFFFFF"/>
        </a:accent3>
        <a:accent4>
          <a:srgbClr val="000000"/>
        </a:accent4>
        <a:accent5>
          <a:srgbClr val="FAC9B0"/>
        </a:accent5>
        <a:accent6>
          <a:srgbClr val="439BB3"/>
        </a:accent6>
        <a:hlink>
          <a:srgbClr val="7E6BC9"/>
        </a:hlink>
        <a:folHlink>
          <a:srgbClr val="A5C2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1_p 2">
        <a:dk1>
          <a:srgbClr val="000000"/>
        </a:dk1>
        <a:lt1>
          <a:srgbClr val="FFFFFF"/>
        </a:lt1>
        <a:dk2>
          <a:srgbClr val="1C4372"/>
        </a:dk2>
        <a:lt2>
          <a:srgbClr val="969696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9BBB59"/>
        </a:hlink>
        <a:folHlink>
          <a:srgbClr val="8064A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1_p 3">
        <a:dk1>
          <a:srgbClr val="000000"/>
        </a:dk1>
        <a:lt1>
          <a:srgbClr val="FFFFFF"/>
        </a:lt1>
        <a:dk2>
          <a:srgbClr val="4F271C"/>
        </a:dk2>
        <a:lt2>
          <a:srgbClr val="969696"/>
        </a:lt2>
        <a:accent1>
          <a:srgbClr val="3891A7"/>
        </a:accent1>
        <a:accent2>
          <a:srgbClr val="EDAA01"/>
        </a:accent2>
        <a:accent3>
          <a:srgbClr val="FFFFFF"/>
        </a:accent3>
        <a:accent4>
          <a:srgbClr val="000000"/>
        </a:accent4>
        <a:accent5>
          <a:srgbClr val="AEC7D0"/>
        </a:accent5>
        <a:accent6>
          <a:srgbClr val="D79A01"/>
        </a:accent6>
        <a:hlink>
          <a:srgbClr val="C32D2E"/>
        </a:hlink>
        <a:folHlink>
          <a:srgbClr val="84AA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9</Words>
  <Application>Microsoft Office PowerPoint</Application>
  <PresentationFormat>사용자 지정</PresentationFormat>
  <Paragraphs>9</Paragraphs>
  <Slides>7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굴림</vt:lpstr>
      <vt:lpstr>맑은 고딕</vt:lpstr>
      <vt:lpstr>Arial</vt:lpstr>
      <vt:lpstr>Verdana</vt:lpstr>
      <vt:lpstr>Wingdings</vt:lpstr>
      <vt:lpstr>busine1_p</vt:lpstr>
      <vt:lpstr>디자인 사용자 지정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Xnote</dc:creator>
  <cp:lastModifiedBy>user</cp:lastModifiedBy>
  <cp:revision>3965</cp:revision>
  <dcterms:created xsi:type="dcterms:W3CDTF">2012-04-12T15:21:14Z</dcterms:created>
  <dcterms:modified xsi:type="dcterms:W3CDTF">2022-11-09T13:34:51Z</dcterms:modified>
  <cp:version/>
</cp:coreProperties>
</file>