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95" r:id="rId2"/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FF99"/>
    <a:srgbClr val="FF3300"/>
    <a:srgbClr val="339933"/>
    <a:srgbClr val="00FF00"/>
    <a:srgbClr val="00CC00"/>
    <a:srgbClr val="FF9933"/>
    <a:srgbClr val="FFB9B9"/>
    <a:srgbClr val="9933FF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>
        <p:scale>
          <a:sx n="100" d="100"/>
          <a:sy n="100" d="100"/>
        </p:scale>
        <p:origin x="-2124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766" cy="496492"/>
          </a:xfrm>
          <a:prstGeom prst="rect">
            <a:avLst/>
          </a:prstGeom>
        </p:spPr>
        <p:txBody>
          <a:bodyPr vert="horz" lIns="92029" tIns="46015" rIns="92029" bIns="460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309" y="0"/>
            <a:ext cx="2945766" cy="496492"/>
          </a:xfrm>
          <a:prstGeom prst="rect">
            <a:avLst/>
          </a:prstGeom>
        </p:spPr>
        <p:txBody>
          <a:bodyPr vert="horz" lIns="92029" tIns="46015" rIns="92029" bIns="46015" rtlCol="0"/>
          <a:lstStyle>
            <a:lvl1pPr algn="r">
              <a:defRPr sz="1200"/>
            </a:lvl1pPr>
          </a:lstStyle>
          <a:p>
            <a:fld id="{24F965AD-D35A-44F8-AFA7-30653DD0CD42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29" tIns="46015" rIns="92029" bIns="4601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408" y="4715868"/>
            <a:ext cx="5436859" cy="4468420"/>
          </a:xfrm>
          <a:prstGeom prst="rect">
            <a:avLst/>
          </a:prstGeom>
        </p:spPr>
        <p:txBody>
          <a:bodyPr vert="horz" lIns="92029" tIns="46015" rIns="92029" bIns="460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137"/>
            <a:ext cx="2945766" cy="496491"/>
          </a:xfrm>
          <a:prstGeom prst="rect">
            <a:avLst/>
          </a:prstGeom>
        </p:spPr>
        <p:txBody>
          <a:bodyPr vert="horz" lIns="92029" tIns="46015" rIns="92029" bIns="460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309" y="9430137"/>
            <a:ext cx="2945766" cy="496491"/>
          </a:xfrm>
          <a:prstGeom prst="rect">
            <a:avLst/>
          </a:prstGeom>
        </p:spPr>
        <p:txBody>
          <a:bodyPr vert="horz" lIns="92029" tIns="46015" rIns="92029" bIns="46015" rtlCol="0" anchor="b"/>
          <a:lstStyle>
            <a:lvl1pPr algn="r">
              <a:defRPr sz="1200"/>
            </a:lvl1pPr>
          </a:lstStyle>
          <a:p>
            <a:fld id="{83737697-3264-4728-8E65-402B9DC1CC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1505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067BF-3917-421E-8D76-A883694869BF}" type="datetimeFigureOut">
              <a:rPr lang="ko-KR" altLang="en-US" smtClean="0"/>
              <a:t>2021-01-13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7E82C-04ED-4730-B744-31EDF3D2A4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45673" y="6021288"/>
            <a:ext cx="9028923" cy="782850"/>
            <a:chOff x="115077" y="5877271"/>
            <a:chExt cx="9028923" cy="926867"/>
          </a:xfrm>
        </p:grpSpPr>
        <p:pic>
          <p:nvPicPr>
            <p:cNvPr id="5" name="그림 4">
              <a:extLst>
                <a:ext uri="{FF2B5EF4-FFF2-40B4-BE49-F238E27FC236}">
                  <a16:creationId xmlns="" xmlns:a16="http://schemas.microsoft.com/office/drawing/2014/main" id="{81CAEF4F-DF74-B540-BB6F-7D2A7E4584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lum bright="40000"/>
            </a:blip>
            <a:stretch>
              <a:fillRect/>
            </a:stretch>
          </p:blipFill>
          <p:spPr>
            <a:xfrm>
              <a:off x="115077" y="5877271"/>
              <a:ext cx="3633861" cy="926867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="" xmlns:a16="http://schemas.microsoft.com/office/drawing/2014/main" id="{35D6B441-4497-F142-BC7F-790DD61F1F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lum bright="40000"/>
            </a:blip>
            <a:stretch>
              <a:fillRect/>
            </a:stretch>
          </p:blipFill>
          <p:spPr>
            <a:xfrm>
              <a:off x="5510139" y="5952194"/>
              <a:ext cx="3633861" cy="846085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="" xmlns:a16="http://schemas.microsoft.com/office/drawing/2014/main" id="{B083733A-C114-664D-9AF0-C25C80F747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lum bright="40000"/>
            </a:blip>
            <a:stretch>
              <a:fillRect/>
            </a:stretch>
          </p:blipFill>
          <p:spPr>
            <a:xfrm>
              <a:off x="2622940" y="5979311"/>
              <a:ext cx="3633861" cy="824827"/>
            </a:xfrm>
            <a:prstGeom prst="rect">
              <a:avLst/>
            </a:prstGeom>
          </p:spPr>
        </p:pic>
      </p:grpSp>
      <p:sp>
        <p:nvSpPr>
          <p:cNvPr id="11" name="직사각형 10"/>
          <p:cNvSpPr/>
          <p:nvPr/>
        </p:nvSpPr>
        <p:spPr>
          <a:xfrm>
            <a:off x="4644008" y="1988840"/>
            <a:ext cx="4248472" cy="43204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797545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ko-KR" altLang="en-US" sz="2000" b="1" dirty="0">
                <a:solidFill>
                  <a:prstClr val="white"/>
                </a:solidFill>
              </a:rPr>
              <a:t>「 </a:t>
            </a:r>
            <a:r>
              <a:rPr lang="ko-KR" altLang="en-US" sz="2000" b="1" dirty="0" err="1">
                <a:solidFill>
                  <a:prstClr val="white"/>
                </a:solidFill>
              </a:rPr>
              <a:t>굴포천</a:t>
            </a:r>
            <a:r>
              <a:rPr lang="ko-KR" altLang="en-US" sz="2000" b="1" dirty="0">
                <a:solidFill>
                  <a:prstClr val="white"/>
                </a:solidFill>
              </a:rPr>
              <a:t> </a:t>
            </a:r>
            <a:r>
              <a:rPr lang="ko-KR" altLang="en-US" sz="2000" b="1" dirty="0" smtClean="0">
                <a:solidFill>
                  <a:prstClr val="white"/>
                </a:solidFill>
              </a:rPr>
              <a:t>생태하천 </a:t>
            </a:r>
            <a:r>
              <a:rPr lang="ko-KR" altLang="en-US" sz="2000" b="1" smtClean="0">
                <a:solidFill>
                  <a:prstClr val="white"/>
                </a:solidFill>
              </a:rPr>
              <a:t>복원사업 </a:t>
            </a:r>
            <a:r>
              <a:rPr lang="ko-KR" altLang="en-US" sz="2000" b="1" smtClean="0">
                <a:solidFill>
                  <a:prstClr val="white"/>
                </a:solidFill>
              </a:rPr>
              <a:t>」</a:t>
            </a:r>
            <a:endParaRPr lang="ko-KR" altLang="en-US" sz="2000" b="1" dirty="0">
              <a:solidFill>
                <a:prstClr val="white"/>
              </a:solidFill>
            </a:endParaRPr>
          </a:p>
        </p:txBody>
      </p:sp>
      <p:pic>
        <p:nvPicPr>
          <p:cNvPr id="1029" name="_x116007440" descr="EMB000020640078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19890" y="66676"/>
            <a:ext cx="376487" cy="482005"/>
          </a:xfrm>
          <a:prstGeom prst="rect">
            <a:avLst/>
          </a:prstGeom>
          <a:noFill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36804" t="26003" r="50394" b="55995"/>
          <a:stretch>
            <a:fillRect/>
          </a:stretch>
        </p:blipFill>
        <p:spPr bwMode="auto">
          <a:xfrm>
            <a:off x="8100394" y="19051"/>
            <a:ext cx="472391" cy="53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6296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직사각형 79"/>
          <p:cNvSpPr/>
          <p:nvPr/>
        </p:nvSpPr>
        <p:spPr>
          <a:xfrm>
            <a:off x="0" y="908721"/>
            <a:ext cx="9144000" cy="594928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37096" y="72008"/>
            <a:ext cx="474464" cy="21329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/>
          </a:p>
        </p:txBody>
      </p:sp>
      <p:sp>
        <p:nvSpPr>
          <p:cNvPr id="51" name="직사각형 50"/>
          <p:cNvSpPr/>
          <p:nvPr/>
        </p:nvSpPr>
        <p:spPr>
          <a:xfrm>
            <a:off x="61786" y="72712"/>
            <a:ext cx="75311" cy="69199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107504" y="351707"/>
            <a:ext cx="478904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굴포천</a:t>
            </a:r>
            <a:r>
              <a:rPr lang="ko-KR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생태하천 복원사업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6" name="Picture 2" descr="D:\[01] 업무\[01] 진행과업\[20] (18-232) 인천광역시 굴포천 생태하천복원사업 기본 및 실시설계\03 보고 → 각종 보고자료\20. 굴포천 보고_201027\삽도\굴포천조감도\1. 조성전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4" t="15307" b="14877"/>
          <a:stretch/>
        </p:blipFill>
        <p:spPr bwMode="auto">
          <a:xfrm>
            <a:off x="184732" y="1268761"/>
            <a:ext cx="4387268" cy="5153453"/>
          </a:xfrm>
          <a:prstGeom prst="rect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직사각형 7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184732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생태하천복원 </a:t>
            </a:r>
            <a:r>
              <a:rPr lang="ko-KR" altLang="en-US" sz="1200" dirty="0" err="1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조성전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2" t="4946" r="3235" b="10149"/>
          <a:stretch/>
        </p:blipFill>
        <p:spPr bwMode="auto">
          <a:xfrm>
            <a:off x="4644007" y="1268761"/>
            <a:ext cx="4338627" cy="5153454"/>
          </a:xfrm>
          <a:prstGeom prst="rect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직사각형 3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4631674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생태하천복원 </a:t>
            </a:r>
            <a:r>
              <a:rPr kumimoji="0" lang="ko-KR" altLang="en-US" sz="1200" dirty="0" err="1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조성후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9904" y="606971"/>
            <a:ext cx="251189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부평</a:t>
            </a:r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동 행정복지센터</a:t>
            </a:r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~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부흥교</a:t>
            </a:r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82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직사각형 79"/>
          <p:cNvSpPr/>
          <p:nvPr/>
        </p:nvSpPr>
        <p:spPr>
          <a:xfrm>
            <a:off x="0" y="908721"/>
            <a:ext cx="9144000" cy="594928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37096" y="72008"/>
            <a:ext cx="474464" cy="21329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/>
          </a:p>
        </p:txBody>
      </p:sp>
      <p:sp>
        <p:nvSpPr>
          <p:cNvPr id="51" name="직사각형 50"/>
          <p:cNvSpPr/>
          <p:nvPr/>
        </p:nvSpPr>
        <p:spPr>
          <a:xfrm>
            <a:off x="61786" y="72712"/>
            <a:ext cx="75311" cy="69199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107504" y="351707"/>
            <a:ext cx="478904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굴포천</a:t>
            </a:r>
            <a:r>
              <a:rPr lang="ko-KR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생태하천 복원사업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732" y="1286557"/>
            <a:ext cx="4387268" cy="5117860"/>
          </a:xfrm>
          <a:prstGeom prst="rect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직사각형 7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184732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생태하천복원 </a:t>
            </a:r>
            <a:r>
              <a:rPr lang="ko-KR" altLang="en-US" sz="1200" dirty="0" err="1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조성전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7" y="1314928"/>
            <a:ext cx="4338627" cy="5061119"/>
          </a:xfrm>
          <a:prstGeom prst="rect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직사각형 3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4631674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생태하천복원 </a:t>
            </a:r>
            <a:r>
              <a:rPr kumimoji="0" lang="ko-KR" altLang="en-US" sz="1200" dirty="0" err="1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조성후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9904" y="606971"/>
            <a:ext cx="251189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부흥교</a:t>
            </a:r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~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백마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</a:rPr>
              <a:t>교</a:t>
            </a:r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16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직사각형 79"/>
          <p:cNvSpPr/>
          <p:nvPr/>
        </p:nvSpPr>
        <p:spPr>
          <a:xfrm>
            <a:off x="0" y="908721"/>
            <a:ext cx="9144000" cy="594928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37096" y="72008"/>
            <a:ext cx="474464" cy="21329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/>
          </a:p>
        </p:txBody>
      </p:sp>
      <p:sp>
        <p:nvSpPr>
          <p:cNvPr id="51" name="직사각형 50"/>
          <p:cNvSpPr/>
          <p:nvPr/>
        </p:nvSpPr>
        <p:spPr>
          <a:xfrm>
            <a:off x="61786" y="72712"/>
            <a:ext cx="75311" cy="69199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107504" y="351707"/>
            <a:ext cx="478904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굴포천</a:t>
            </a:r>
            <a:r>
              <a:rPr lang="ko-KR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생태하천 복원사업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732" y="1286557"/>
            <a:ext cx="4387267" cy="5117860"/>
          </a:xfrm>
          <a:prstGeom prst="rect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직사각형 7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184732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생태하천복원 </a:t>
            </a:r>
            <a:r>
              <a:rPr lang="ko-KR" altLang="en-US" sz="1200" dirty="0" err="1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조성전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7" y="1314928"/>
            <a:ext cx="4338626" cy="5061119"/>
          </a:xfrm>
          <a:prstGeom prst="rect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직사각형 3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4631674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생태하천복원 </a:t>
            </a:r>
            <a:r>
              <a:rPr kumimoji="0" lang="ko-KR" altLang="en-US" sz="1200" dirty="0" err="1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조성후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9904" y="606971"/>
            <a:ext cx="251189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백마교</a:t>
            </a:r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~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산곡천 합류점</a:t>
            </a:r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89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직사각형 79"/>
          <p:cNvSpPr/>
          <p:nvPr/>
        </p:nvSpPr>
        <p:spPr>
          <a:xfrm>
            <a:off x="0" y="908721"/>
            <a:ext cx="9144000" cy="594928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37096" y="72008"/>
            <a:ext cx="474464" cy="21329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/>
          </a:p>
        </p:txBody>
      </p:sp>
      <p:sp>
        <p:nvSpPr>
          <p:cNvPr id="51" name="직사각형 50"/>
          <p:cNvSpPr/>
          <p:nvPr/>
        </p:nvSpPr>
        <p:spPr>
          <a:xfrm>
            <a:off x="61786" y="72712"/>
            <a:ext cx="75311" cy="69199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107504" y="351707"/>
            <a:ext cx="478904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굴포천</a:t>
            </a:r>
            <a:r>
              <a:rPr lang="ko-KR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생태하천 복원사업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184732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백마</a:t>
            </a:r>
            <a:r>
              <a:rPr lang="ko-KR" altLang="en-US" sz="120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99"/>
          <a:stretch/>
        </p:blipFill>
        <p:spPr>
          <a:xfrm>
            <a:off x="184732" y="1285042"/>
            <a:ext cx="8797901" cy="507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48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직사각형 79"/>
          <p:cNvSpPr/>
          <p:nvPr/>
        </p:nvSpPr>
        <p:spPr>
          <a:xfrm>
            <a:off x="0" y="908721"/>
            <a:ext cx="9144000" cy="594928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37096" y="72008"/>
            <a:ext cx="474464" cy="21329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/>
          </a:p>
        </p:txBody>
      </p:sp>
      <p:sp>
        <p:nvSpPr>
          <p:cNvPr id="51" name="직사각형 50"/>
          <p:cNvSpPr/>
          <p:nvPr/>
        </p:nvSpPr>
        <p:spPr>
          <a:xfrm>
            <a:off x="61786" y="72712"/>
            <a:ext cx="75311" cy="69199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107504" y="351707"/>
            <a:ext cx="478904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굴포천</a:t>
            </a:r>
            <a:r>
              <a:rPr lang="ko-KR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생태하천 복원사업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184732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부흥</a:t>
            </a:r>
            <a:r>
              <a:rPr lang="ko-KR" altLang="en-US" sz="120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11"/>
          <a:stretch/>
        </p:blipFill>
        <p:spPr>
          <a:xfrm>
            <a:off x="184757" y="1285041"/>
            <a:ext cx="8797876" cy="505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0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직사각형 79"/>
          <p:cNvSpPr/>
          <p:nvPr/>
        </p:nvSpPr>
        <p:spPr>
          <a:xfrm>
            <a:off x="0" y="908721"/>
            <a:ext cx="9144000" cy="594928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37096" y="72008"/>
            <a:ext cx="474464" cy="21329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/>
          </a:p>
        </p:txBody>
      </p:sp>
      <p:sp>
        <p:nvSpPr>
          <p:cNvPr id="51" name="직사각형 50"/>
          <p:cNvSpPr/>
          <p:nvPr/>
        </p:nvSpPr>
        <p:spPr>
          <a:xfrm>
            <a:off x="61786" y="72712"/>
            <a:ext cx="75311" cy="69199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107504" y="351707"/>
            <a:ext cx="478904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굴포천</a:t>
            </a:r>
            <a:r>
              <a:rPr lang="ko-KR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생태하천 복원사업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184732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부흥</a:t>
            </a:r>
            <a:r>
              <a:rPr lang="ko-KR" altLang="en-US" sz="120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11"/>
          <a:stretch/>
        </p:blipFill>
        <p:spPr>
          <a:xfrm>
            <a:off x="184757" y="1285041"/>
            <a:ext cx="8797876" cy="505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1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직사각형 79"/>
          <p:cNvSpPr/>
          <p:nvPr/>
        </p:nvSpPr>
        <p:spPr>
          <a:xfrm>
            <a:off x="0" y="908721"/>
            <a:ext cx="9144000" cy="594928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37096" y="72008"/>
            <a:ext cx="474464" cy="21329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/>
          </a:p>
        </p:txBody>
      </p:sp>
      <p:sp>
        <p:nvSpPr>
          <p:cNvPr id="51" name="직사각형 50"/>
          <p:cNvSpPr/>
          <p:nvPr/>
        </p:nvSpPr>
        <p:spPr>
          <a:xfrm>
            <a:off x="61786" y="72712"/>
            <a:ext cx="75311" cy="69199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107504" y="351707"/>
            <a:ext cx="478904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굴포천</a:t>
            </a:r>
            <a:r>
              <a:rPr lang="ko-KR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생태하천 복원사업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184732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수변쉼</a:t>
            </a:r>
            <a:r>
              <a:rPr lang="ko-KR" altLang="en-US" sz="120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터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84"/>
          <a:stretch/>
        </p:blipFill>
        <p:spPr>
          <a:xfrm>
            <a:off x="184757" y="1285041"/>
            <a:ext cx="8784976" cy="505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75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직사각형 79"/>
          <p:cNvSpPr/>
          <p:nvPr/>
        </p:nvSpPr>
        <p:spPr>
          <a:xfrm>
            <a:off x="0" y="908721"/>
            <a:ext cx="9144000" cy="594928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37096" y="72008"/>
            <a:ext cx="474464" cy="21329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/>
          </a:p>
        </p:txBody>
      </p:sp>
      <p:sp>
        <p:nvSpPr>
          <p:cNvPr id="51" name="직사각형 50"/>
          <p:cNvSpPr/>
          <p:nvPr/>
        </p:nvSpPr>
        <p:spPr>
          <a:xfrm>
            <a:off x="61786" y="72712"/>
            <a:ext cx="75311" cy="69199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107504" y="351707"/>
            <a:ext cx="478904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굴포천</a:t>
            </a:r>
            <a:r>
              <a:rPr lang="ko-KR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생태하천 복원사업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xmlns="" id="{DD6BB150-D223-454D-9931-1A238373F1CF}"/>
              </a:ext>
            </a:extLst>
          </p:cNvPr>
          <p:cNvSpPr/>
          <p:nvPr/>
        </p:nvSpPr>
        <p:spPr>
          <a:xfrm>
            <a:off x="184732" y="997101"/>
            <a:ext cx="1794980" cy="252680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408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smtClean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수변쉼터</a:t>
            </a:r>
            <a:endParaRPr kumimoji="0" lang="en-US" altLang="ko-KR" sz="12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84"/>
          <a:stretch/>
        </p:blipFill>
        <p:spPr>
          <a:xfrm>
            <a:off x="184757" y="1285041"/>
            <a:ext cx="8784976" cy="505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1675</TotalTime>
  <Words>65</Words>
  <Application>Microsoft Office PowerPoint</Application>
  <PresentationFormat>화면 슬라이드 쇼(4:3)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123</dc:creator>
  <cp:lastModifiedBy>CPC19-879</cp:lastModifiedBy>
  <cp:revision>99</cp:revision>
  <cp:lastPrinted>2020-11-04T06:13:38Z</cp:lastPrinted>
  <dcterms:created xsi:type="dcterms:W3CDTF">2019-10-08T03:07:30Z</dcterms:created>
  <dcterms:modified xsi:type="dcterms:W3CDTF">2021-01-13T04:27:04Z</dcterms:modified>
</cp:coreProperties>
</file>