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9939338" cy="143684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65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AF4A-7285-4F21-9C61-CAB1A4299A06}" type="datetimeFigureOut">
              <a:rPr lang="ko-KR" altLang="en-US" smtClean="0"/>
              <a:pPr/>
              <a:t>2017-11-24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464E8-B530-42B3-A45E-07B2E2173A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2"/>
          <p:cNvSpPr>
            <a:spLocks noGrp="1"/>
          </p:cNvSpPr>
          <p:nvPr>
            <p:ph type="subTitle" idx="1"/>
          </p:nvPr>
        </p:nvSpPr>
        <p:spPr>
          <a:xfrm>
            <a:off x="0" y="376104"/>
            <a:ext cx="6858000" cy="792088"/>
          </a:xfrm>
        </p:spPr>
        <p:txBody>
          <a:bodyPr>
            <a:noAutofit/>
          </a:bodyPr>
          <a:lstStyle/>
          <a:p>
            <a:r>
              <a:rPr lang="ko-KR" altLang="en-US" b="1" dirty="0" err="1" smtClean="0">
                <a:ln w="28575">
                  <a:noFill/>
                </a:ln>
                <a:solidFill>
                  <a:srgbClr val="002060"/>
                </a:solidFill>
                <a:latin typeface="a스마일B" pitchFamily="18" charset="-127"/>
                <a:ea typeface="a스마일B" pitchFamily="18" charset="-127"/>
              </a:rPr>
              <a:t>컴팩스마트시티</a:t>
            </a:r>
            <a:r>
              <a:rPr lang="ko-KR" altLang="en-US" b="1" dirty="0" smtClean="0">
                <a:ln w="28575">
                  <a:noFill/>
                </a:ln>
                <a:solidFill>
                  <a:srgbClr val="002060"/>
                </a:solidFill>
                <a:latin typeface="a스마일B" pitchFamily="18" charset="-127"/>
                <a:ea typeface="a스마일B" pitchFamily="18" charset="-127"/>
              </a:rPr>
              <a:t> </a:t>
            </a:r>
            <a:r>
              <a:rPr lang="en-US" altLang="ko-KR" b="1" dirty="0" smtClean="0">
                <a:ln w="28575">
                  <a:noFill/>
                </a:ln>
                <a:solidFill>
                  <a:srgbClr val="002060"/>
                </a:solidFill>
                <a:latin typeface="a스마일B" pitchFamily="18" charset="-127"/>
                <a:ea typeface="a스마일B" pitchFamily="18" charset="-127"/>
              </a:rPr>
              <a:t>1</a:t>
            </a:r>
            <a:r>
              <a:rPr lang="ko-KR" altLang="en-US" b="1" dirty="0" smtClean="0">
                <a:ln w="28575">
                  <a:noFill/>
                </a:ln>
                <a:solidFill>
                  <a:srgbClr val="002060"/>
                </a:solidFill>
                <a:latin typeface="a스마일B" pitchFamily="18" charset="-127"/>
                <a:ea typeface="a스마일B" pitchFamily="18" charset="-127"/>
              </a:rPr>
              <a:t>층 전시관 휴관 알림</a:t>
            </a:r>
            <a:endParaRPr lang="ko-KR" altLang="en-US" b="1" dirty="0">
              <a:ln w="28575">
                <a:noFill/>
              </a:ln>
              <a:solidFill>
                <a:srgbClr val="002060"/>
              </a:solidFill>
              <a:latin typeface="a스마일B" pitchFamily="18" charset="-127"/>
              <a:ea typeface="a스마일B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60648" y="1331640"/>
            <a:ext cx="6408712" cy="766834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2195736"/>
            <a:ext cx="685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 err="1" smtClean="0">
                <a:latin typeface="a스마일B" pitchFamily="18" charset="-127"/>
                <a:ea typeface="a스마일B" pitchFamily="18" charset="-127"/>
              </a:rPr>
              <a:t>리모델링</a:t>
            </a: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 공사로 인해</a:t>
            </a:r>
            <a:endParaRPr lang="en-US" altLang="ko-KR" sz="3200" dirty="0" smtClean="0">
              <a:latin typeface="a스마일B" pitchFamily="18" charset="-127"/>
              <a:ea typeface="a스마일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2017</a:t>
            </a:r>
            <a:r>
              <a:rPr lang="ko-KR" altLang="en-US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년 </a:t>
            </a:r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11</a:t>
            </a:r>
            <a:r>
              <a:rPr lang="ko-KR" altLang="en-US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월 </a:t>
            </a:r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7</a:t>
            </a:r>
            <a:r>
              <a:rPr lang="ko-KR" altLang="en-US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일 </a:t>
            </a: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부터 </a:t>
            </a:r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12</a:t>
            </a:r>
            <a:r>
              <a:rPr lang="ko-KR" altLang="en-US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월 </a:t>
            </a:r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10</a:t>
            </a:r>
            <a:r>
              <a:rPr lang="ko-KR" altLang="en-US" sz="3200" b="1" dirty="0" smtClean="0">
                <a:solidFill>
                  <a:schemeClr val="accent6">
                    <a:lumMod val="75000"/>
                  </a:schemeClr>
                </a:solidFill>
                <a:latin typeface="a스마일B" pitchFamily="18" charset="-127"/>
                <a:ea typeface="a스마일B" pitchFamily="18" charset="-127"/>
              </a:rPr>
              <a:t>일 </a:t>
            </a: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까지</a:t>
            </a:r>
            <a:endParaRPr lang="en-US" altLang="ko-KR" sz="3200" dirty="0" smtClean="0">
              <a:latin typeface="a스마일B" pitchFamily="18" charset="-127"/>
              <a:ea typeface="a스마일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 err="1" smtClean="0">
                <a:latin typeface="a스마일B" pitchFamily="18" charset="-127"/>
                <a:ea typeface="a스마일B" pitchFamily="18" charset="-127"/>
              </a:rPr>
              <a:t>컴팩스마트시티</a:t>
            </a: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 </a:t>
            </a:r>
            <a:r>
              <a:rPr lang="en-US" altLang="ko-KR" sz="3200" dirty="0" smtClean="0">
                <a:latin typeface="a스마일B" pitchFamily="18" charset="-127"/>
                <a:ea typeface="a스마일B" pitchFamily="18" charset="-127"/>
              </a:rPr>
              <a:t>1</a:t>
            </a: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층을 </a:t>
            </a:r>
            <a:endParaRPr lang="en-US" altLang="ko-KR" sz="3200" dirty="0" smtClean="0">
              <a:latin typeface="a스마일B" pitchFamily="18" charset="-127"/>
              <a:ea typeface="a스마일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임시휴관하오니</a:t>
            </a:r>
            <a:endParaRPr lang="en-US" altLang="ko-KR" sz="3200" dirty="0" smtClean="0">
              <a:latin typeface="a스마일B" pitchFamily="18" charset="-127"/>
              <a:ea typeface="a스마일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 smtClean="0">
                <a:latin typeface="a스마일B" pitchFamily="18" charset="-127"/>
                <a:ea typeface="a스마일B" pitchFamily="18" charset="-127"/>
              </a:rPr>
              <a:t>양</a:t>
            </a:r>
            <a:r>
              <a:rPr lang="ko-KR" altLang="en-US" sz="3200" dirty="0">
                <a:latin typeface="a스마일B" pitchFamily="18" charset="-127"/>
                <a:ea typeface="a스마일B" pitchFamily="18" charset="-127"/>
              </a:rPr>
              <a:t>해 </a:t>
            </a:r>
            <a:r>
              <a:rPr lang="ko-KR" altLang="en-US" sz="3200" dirty="0" err="1" smtClean="0">
                <a:latin typeface="a스마일B" pitchFamily="18" charset="-127"/>
                <a:ea typeface="a스마일B" pitchFamily="18" charset="-127"/>
              </a:rPr>
              <a:t>부탁드립니다</a:t>
            </a:r>
            <a:r>
              <a:rPr lang="en-US" altLang="ko-KR" sz="3200" dirty="0" smtClean="0">
                <a:latin typeface="a스마일B" pitchFamily="18" charset="-127"/>
                <a:ea typeface="a스마일B" pitchFamily="18" charset="-127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56" y="6372200"/>
            <a:ext cx="7118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        </a:t>
            </a:r>
            <a:r>
              <a:rPr lang="en-US" altLang="ko-KR" sz="2000" b="1" dirty="0" smtClean="0"/>
              <a:t>TEMPORARILY CLOSED FOR RENOVATION </a:t>
            </a:r>
          </a:p>
          <a:p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           Exhibition Hall 1F </a:t>
            </a:r>
          </a:p>
          <a:p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  (November 7</a:t>
            </a:r>
            <a:r>
              <a:rPr lang="en-US" altLang="ko-KR" sz="2000" b="1" baseline="30000" dirty="0" smtClean="0"/>
              <a:t>th</a:t>
            </a:r>
            <a:r>
              <a:rPr lang="en-US" altLang="ko-KR" sz="2000" b="1" dirty="0" smtClean="0"/>
              <a:t> – December </a:t>
            </a:r>
            <a:r>
              <a:rPr lang="en-US" altLang="ko-KR" sz="2000" b="1" dirty="0" smtClean="0"/>
              <a:t>10</a:t>
            </a:r>
            <a:r>
              <a:rPr lang="en-US" altLang="ko-KR" sz="2000" b="1" baseline="30000" dirty="0" smtClean="0"/>
              <a:t>th</a:t>
            </a:r>
            <a:r>
              <a:rPr lang="en-US" altLang="ko-KR" sz="2000" b="1" dirty="0" smtClean="0"/>
              <a:t>)</a:t>
            </a:r>
            <a:endParaRPr lang="en-US" altLang="ko-KR" sz="2000" b="1" dirty="0" smtClean="0"/>
          </a:p>
        </p:txBody>
      </p:sp>
      <p:pic>
        <p:nvPicPr>
          <p:cNvPr id="11" name="그림 10" descr="로고 포토샵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0888" y="8487510"/>
            <a:ext cx="2232248" cy="4197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45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COMPACT6016</dc:creator>
  <cp:lastModifiedBy>Windows 사용자</cp:lastModifiedBy>
  <cp:revision>8</cp:revision>
  <dcterms:created xsi:type="dcterms:W3CDTF">2017-10-20T06:02:39Z</dcterms:created>
  <dcterms:modified xsi:type="dcterms:W3CDTF">2017-11-24T07:46:09Z</dcterms:modified>
</cp:coreProperties>
</file>