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15" r:id="rId2"/>
    <p:sldId id="313" r:id="rId3"/>
    <p:sldId id="314" r:id="rId4"/>
    <p:sldId id="316" r:id="rId5"/>
    <p:sldId id="317" r:id="rId6"/>
  </p:sldIdLst>
  <p:sldSz cx="12192000" cy="6858000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AFD4"/>
    <a:srgbClr val="F9BC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123" d="100"/>
          <a:sy n="123" d="100"/>
        </p:scale>
        <p:origin x="-114" y="18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9480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50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1881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4549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749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6217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845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478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40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2874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639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5902F-9E48-4FD6-A152-0C116BDBDF66}" type="datetimeFigureOut">
              <a:rPr lang="ko-KR" altLang="en-US" smtClean="0"/>
              <a:t>2019-05-29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96B0B-3A5A-4153-8814-9AF5F93010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5098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07" y="384707"/>
            <a:ext cx="1770169" cy="89265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59865" y="495166"/>
            <a:ext cx="11406311" cy="0"/>
          </a:xfrm>
          <a:prstGeom prst="line">
            <a:avLst/>
          </a:prstGeom>
          <a:ln w="381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59865" y="1166902"/>
            <a:ext cx="11406311" cy="0"/>
          </a:xfrm>
          <a:prstGeom prst="line">
            <a:avLst/>
          </a:prstGeom>
          <a:ln w="127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7357" y="692535"/>
            <a:ext cx="732578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b="1" dirty="0"/>
              <a:t>#1. 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직장인편 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(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회식자리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) </a:t>
            </a:r>
            <a:r>
              <a:rPr lang="en-US" altLang="ko-KR" b="1" dirty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- </a:t>
            </a:r>
            <a:r>
              <a:rPr lang="ko-KR" altLang="en-US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</a:t>
            </a:r>
            <a:r>
              <a:rPr lang="ko-KR" altLang="en-US" b="1" dirty="0" err="1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너네는</a:t>
            </a:r>
            <a:r>
              <a:rPr lang="ko-KR" altLang="en-US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안 그러지</a:t>
            </a:r>
            <a:r>
              <a:rPr lang="en-US" altLang="ko-KR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? </a:t>
            </a:r>
            <a:r>
              <a:rPr lang="ko-KR" altLang="en-US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인천에서는 그래</a:t>
            </a:r>
            <a:r>
              <a:rPr lang="en-US" altLang="ko-KR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!</a:t>
            </a:r>
            <a:endParaRPr lang="en-US" altLang="ko-KR" b="1" dirty="0">
              <a:solidFill>
                <a:srgbClr val="0070C0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  <a:cs typeface="Roboto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05508" y="1401279"/>
            <a:ext cx="9144000" cy="1655762"/>
          </a:xfrm>
        </p:spPr>
        <p:txBody>
          <a:bodyPr>
            <a:normAutofit/>
          </a:bodyPr>
          <a:lstStyle/>
          <a:p>
            <a:r>
              <a:rPr lang="en-US" altLang="ko-KR" b="1" dirty="0" smtClean="0"/>
              <a:t>#</a:t>
            </a:r>
            <a:r>
              <a:rPr lang="en-US" altLang="ko-KR" b="1" dirty="0"/>
              <a:t>1. </a:t>
            </a:r>
            <a:r>
              <a:rPr lang="ko-KR" altLang="en-US" b="1" dirty="0" smtClean="0"/>
              <a:t>회식자리에서 너도나도 총무를 하겠다고 지원하는 상황</a:t>
            </a:r>
            <a:endParaRPr lang="en-US" altLang="ko-KR" b="1" dirty="0" smtClean="0"/>
          </a:p>
          <a:p>
            <a:r>
              <a:rPr lang="en-US" altLang="ko-KR" dirty="0" smtClean="0"/>
              <a:t>(</a:t>
            </a:r>
            <a:r>
              <a:rPr lang="ko-KR" altLang="en-US" sz="2000" dirty="0" smtClean="0"/>
              <a:t>인천에서 인천</a:t>
            </a:r>
            <a:r>
              <a:rPr lang="en-US" altLang="ko-KR" sz="2000" dirty="0" smtClean="0"/>
              <a:t>e</a:t>
            </a:r>
            <a:r>
              <a:rPr lang="ko-KR" altLang="en-US" sz="2000" dirty="0" smtClean="0"/>
              <a:t>음으로 계산할 시 </a:t>
            </a:r>
            <a:r>
              <a:rPr lang="en-US" altLang="ko-KR" sz="2000" dirty="0" smtClean="0"/>
              <a:t>6% </a:t>
            </a:r>
            <a:r>
              <a:rPr lang="ko-KR" altLang="en-US" sz="2000" dirty="0" err="1" smtClean="0"/>
              <a:t>캐시백</a:t>
            </a:r>
            <a:r>
              <a:rPr lang="ko-KR" altLang="en-US" sz="2000" dirty="0" smtClean="0"/>
              <a:t> 적립</a:t>
            </a:r>
            <a:r>
              <a:rPr lang="en-US" altLang="ko-KR" dirty="0" smtClean="0"/>
              <a:t>)</a:t>
            </a:r>
          </a:p>
          <a:p>
            <a:r>
              <a:rPr lang="ko-KR" altLang="en-US" b="1" dirty="0" smtClean="0"/>
              <a:t>부장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오늘 회식 누가 총무 할래</a:t>
            </a:r>
            <a:r>
              <a:rPr lang="en-US" altLang="ko-KR" b="1" dirty="0" smtClean="0"/>
              <a:t>?</a:t>
            </a:r>
            <a:endParaRPr lang="ko-KR" alt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016" y="2712204"/>
            <a:ext cx="7198963" cy="3037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216257" y="5870706"/>
            <a:ext cx="7521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 smtClean="0"/>
              <a:t>출연자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정장차림의 </a:t>
            </a:r>
            <a:r>
              <a:rPr lang="en-US" altLang="ko-KR" b="1" dirty="0" smtClean="0"/>
              <a:t>2~30</a:t>
            </a:r>
            <a:r>
              <a:rPr lang="ko-KR" altLang="en-US" b="1" dirty="0" smtClean="0"/>
              <a:t>대 직장인</a:t>
            </a:r>
            <a:r>
              <a:rPr lang="en-US" altLang="ko-KR" b="1" dirty="0"/>
              <a:t>5</a:t>
            </a:r>
            <a:r>
              <a:rPr lang="ko-KR" altLang="en-US" b="1" dirty="0"/>
              <a:t>명</a:t>
            </a:r>
            <a:r>
              <a:rPr lang="en-US" altLang="ko-KR" b="1" dirty="0"/>
              <a:t>, </a:t>
            </a:r>
            <a:r>
              <a:rPr lang="ko-KR" altLang="en-US" b="1" dirty="0" smtClean="0"/>
              <a:t>정장차림의 </a:t>
            </a:r>
            <a:r>
              <a:rPr lang="en-US" altLang="ko-KR" b="1" dirty="0" smtClean="0"/>
              <a:t>4~50</a:t>
            </a:r>
            <a:r>
              <a:rPr lang="ko-KR" altLang="en-US" b="1" dirty="0" smtClean="0"/>
              <a:t>대 부장</a:t>
            </a:r>
            <a:r>
              <a:rPr lang="en-US" altLang="ko-KR" b="1" dirty="0"/>
              <a:t>1</a:t>
            </a:r>
            <a:r>
              <a:rPr lang="ko-KR" altLang="en-US" b="1" dirty="0"/>
              <a:t>명</a:t>
            </a:r>
          </a:p>
        </p:txBody>
      </p:sp>
    </p:spTree>
    <p:extLst>
      <p:ext uri="{BB962C8B-B14F-4D97-AF65-F5344CB8AC3E}">
        <p14:creationId xmlns:p14="http://schemas.microsoft.com/office/powerpoint/2010/main" val="137167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07" y="370099"/>
            <a:ext cx="1770169" cy="89265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59865" y="495166"/>
            <a:ext cx="11406311" cy="0"/>
          </a:xfrm>
          <a:prstGeom prst="line">
            <a:avLst/>
          </a:prstGeom>
          <a:ln w="381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59865" y="1166902"/>
            <a:ext cx="11406311" cy="0"/>
          </a:xfrm>
          <a:prstGeom prst="line">
            <a:avLst/>
          </a:prstGeom>
          <a:ln w="127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7357" y="692535"/>
            <a:ext cx="642687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b="1" dirty="0" smtClean="0"/>
              <a:t>#2. </a:t>
            </a:r>
            <a:r>
              <a:rPr lang="ko-KR" altLang="en-US" b="1" dirty="0" err="1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주부편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(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전통시장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) - 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</a:t>
            </a:r>
            <a:r>
              <a:rPr lang="ko-KR" altLang="en-US" b="1" dirty="0" err="1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너네는</a:t>
            </a:r>
            <a:r>
              <a:rPr lang="ko-KR" altLang="en-US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안 그러지</a:t>
            </a:r>
            <a:r>
              <a:rPr lang="en-US" altLang="ko-KR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? </a:t>
            </a:r>
            <a:r>
              <a:rPr lang="ko-KR" altLang="en-US" b="1" dirty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인천에서는 그래</a:t>
            </a:r>
            <a:r>
              <a:rPr lang="en-US" altLang="ko-KR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!</a:t>
            </a:r>
            <a:endParaRPr lang="en-US" altLang="ko-KR" b="1" dirty="0">
              <a:solidFill>
                <a:srgbClr val="0070C0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  <a:cs typeface="Roboto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52002" y="1370282"/>
            <a:ext cx="9144000" cy="1837867"/>
          </a:xfrm>
        </p:spPr>
        <p:txBody>
          <a:bodyPr>
            <a:normAutofit/>
          </a:bodyPr>
          <a:lstStyle/>
          <a:p>
            <a:r>
              <a:rPr lang="en-US" altLang="ko-KR" b="1" dirty="0" smtClean="0"/>
              <a:t>#2. </a:t>
            </a:r>
            <a:r>
              <a:rPr lang="ko-KR" altLang="en-US" b="1" dirty="0" smtClean="0"/>
              <a:t>주부가 전통시장에서 인천</a:t>
            </a:r>
            <a:r>
              <a:rPr lang="en-US" altLang="ko-KR" b="1" dirty="0" smtClean="0"/>
              <a:t>e</a:t>
            </a:r>
            <a:r>
              <a:rPr lang="ko-KR" altLang="en-US" b="1" dirty="0" smtClean="0"/>
              <a:t>음으로 계산하는 상황</a:t>
            </a:r>
            <a:endParaRPr lang="en-US" altLang="ko-KR" b="1" dirty="0" smtClean="0"/>
          </a:p>
          <a:p>
            <a:r>
              <a:rPr lang="en-US" altLang="ko-KR" dirty="0" smtClean="0"/>
              <a:t>(</a:t>
            </a:r>
            <a:r>
              <a:rPr lang="ko-KR" altLang="en-US" sz="2000" dirty="0" smtClean="0"/>
              <a:t>인천시장에서 인천</a:t>
            </a:r>
            <a:r>
              <a:rPr lang="en-US" altLang="ko-KR" sz="2000" dirty="0" smtClean="0"/>
              <a:t>e</a:t>
            </a:r>
            <a:r>
              <a:rPr lang="ko-KR" altLang="en-US" sz="2000" dirty="0" smtClean="0"/>
              <a:t>음으로 계산할 시 </a:t>
            </a:r>
            <a:r>
              <a:rPr lang="en-US" altLang="ko-KR" sz="2000" dirty="0" smtClean="0"/>
              <a:t>6% </a:t>
            </a:r>
            <a:r>
              <a:rPr lang="ko-KR" altLang="en-US" sz="2000" dirty="0" err="1" smtClean="0"/>
              <a:t>캐시백</a:t>
            </a:r>
            <a:r>
              <a:rPr lang="ko-KR" altLang="en-US" sz="2000" dirty="0" smtClean="0"/>
              <a:t> 적립 및 소득공제 </a:t>
            </a:r>
            <a:r>
              <a:rPr lang="en-US" altLang="ko-KR" sz="2000" dirty="0" smtClean="0"/>
              <a:t>40% </a:t>
            </a:r>
            <a:r>
              <a:rPr lang="ko-KR" altLang="en-US" sz="2000" dirty="0" smtClean="0"/>
              <a:t>제공</a:t>
            </a:r>
            <a:r>
              <a:rPr lang="en-US" altLang="ko-KR" dirty="0" smtClean="0"/>
              <a:t>)</a:t>
            </a:r>
          </a:p>
          <a:p>
            <a:pPr algn="l"/>
            <a:r>
              <a:rPr lang="ko-KR" altLang="en-US" b="1" dirty="0" smtClean="0"/>
              <a:t>                 주부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할머니 문어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생선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얼마에요</a:t>
            </a:r>
            <a:r>
              <a:rPr lang="en-US" altLang="ko-KR" b="1" dirty="0" smtClean="0"/>
              <a:t>?</a:t>
            </a:r>
          </a:p>
          <a:p>
            <a:pPr algn="l"/>
            <a:r>
              <a:rPr lang="ko-KR" altLang="en-US" dirty="0" smtClean="0"/>
              <a:t>              </a:t>
            </a:r>
            <a:r>
              <a:rPr lang="ko-KR" altLang="en-US" b="1" dirty="0" smtClean="0"/>
              <a:t>할머니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현금으로 하면 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만원</a:t>
            </a:r>
            <a:r>
              <a:rPr lang="en-US" altLang="ko-KR" b="1" dirty="0" smtClean="0"/>
              <a:t>, </a:t>
            </a:r>
            <a:r>
              <a:rPr lang="ko-KR" altLang="en-US" b="1" dirty="0"/>
              <a:t>카드로 </a:t>
            </a:r>
            <a:r>
              <a:rPr lang="ko-KR" altLang="en-US" b="1" dirty="0" smtClean="0"/>
              <a:t>해</a:t>
            </a:r>
            <a:r>
              <a:rPr lang="ko-KR" altLang="en-US" b="1" dirty="0"/>
              <a:t>도</a:t>
            </a:r>
            <a:r>
              <a:rPr lang="ko-KR" altLang="en-US" b="1" dirty="0" smtClean="0"/>
              <a:t> </a:t>
            </a:r>
            <a:r>
              <a:rPr lang="en-US" altLang="ko-KR" b="1" dirty="0"/>
              <a:t>2</a:t>
            </a:r>
            <a:r>
              <a:rPr lang="ko-KR" altLang="en-US" b="1" dirty="0" smtClean="0"/>
              <a:t>만원</a:t>
            </a:r>
            <a:endParaRPr lang="en-US" altLang="ko-KR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879" y="3122909"/>
            <a:ext cx="8276105" cy="2719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302298" y="5870706"/>
            <a:ext cx="7521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 smtClean="0"/>
              <a:t>출연자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물고기 무서워하지 않는 </a:t>
            </a:r>
            <a:r>
              <a:rPr lang="en-US" altLang="ko-KR" b="1" dirty="0" smtClean="0"/>
              <a:t>30</a:t>
            </a:r>
            <a:r>
              <a:rPr lang="ko-KR" altLang="en-US" b="1" dirty="0" smtClean="0"/>
              <a:t>대 여성</a:t>
            </a:r>
            <a:r>
              <a:rPr lang="en-US" altLang="ko-KR" b="1" dirty="0"/>
              <a:t>1</a:t>
            </a:r>
            <a:r>
              <a:rPr lang="ko-KR" altLang="en-US" b="1" dirty="0"/>
              <a:t>명</a:t>
            </a:r>
            <a:r>
              <a:rPr lang="en-US" altLang="ko-KR" b="1" dirty="0"/>
              <a:t>, 6~70</a:t>
            </a:r>
            <a:r>
              <a:rPr lang="ko-KR" altLang="en-US" b="1" dirty="0" smtClean="0"/>
              <a:t>대 할머니 </a:t>
            </a:r>
            <a:r>
              <a:rPr lang="en-US" altLang="ko-KR" b="1" dirty="0" smtClean="0"/>
              <a:t>1</a:t>
            </a:r>
            <a:r>
              <a:rPr lang="ko-KR" altLang="en-US" b="1" dirty="0"/>
              <a:t>명</a:t>
            </a:r>
          </a:p>
        </p:txBody>
      </p:sp>
    </p:spTree>
    <p:extLst>
      <p:ext uri="{BB962C8B-B14F-4D97-AF65-F5344CB8AC3E}">
        <p14:creationId xmlns:p14="http://schemas.microsoft.com/office/powerpoint/2010/main" val="176455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07" y="384707"/>
            <a:ext cx="1770169" cy="89265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59865" y="495166"/>
            <a:ext cx="11406311" cy="0"/>
          </a:xfrm>
          <a:prstGeom prst="line">
            <a:avLst/>
          </a:prstGeom>
          <a:ln w="381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59865" y="1166902"/>
            <a:ext cx="11406311" cy="0"/>
          </a:xfrm>
          <a:prstGeom prst="line">
            <a:avLst/>
          </a:prstGeom>
          <a:ln w="127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7358" y="692535"/>
            <a:ext cx="618665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b="1" dirty="0" smtClean="0"/>
              <a:t>#3. </a:t>
            </a:r>
            <a:r>
              <a:rPr lang="ko-KR" altLang="en-US" b="1" dirty="0" err="1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학생편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(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학</a:t>
            </a:r>
            <a:r>
              <a:rPr lang="ko-KR" altLang="en-US" b="1" dirty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교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) – </a:t>
            </a:r>
            <a:r>
              <a:rPr lang="ko-KR" altLang="en-US" b="1" dirty="0" err="1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너네는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안 그러지</a:t>
            </a:r>
            <a:r>
              <a:rPr lang="en-US" altLang="ko-KR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? 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인천에서는 그래</a:t>
            </a:r>
            <a:r>
              <a:rPr lang="en-US" altLang="ko-KR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!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24366" y="1385780"/>
            <a:ext cx="9144000" cy="1814619"/>
          </a:xfrm>
        </p:spPr>
        <p:txBody>
          <a:bodyPr>
            <a:normAutofit lnSpcReduction="10000"/>
          </a:bodyPr>
          <a:lstStyle/>
          <a:p>
            <a:r>
              <a:rPr lang="en-US" altLang="ko-KR" b="1" dirty="0" smtClean="0"/>
              <a:t>#3. </a:t>
            </a:r>
            <a:r>
              <a:rPr lang="ko-KR" altLang="en-US" b="1" dirty="0" smtClean="0"/>
              <a:t>학교에서 학생들이 서로 매점에 가서 빵을 사오겠다는 상황 </a:t>
            </a:r>
            <a:endParaRPr lang="en-US" altLang="ko-KR" b="1" dirty="0" smtClean="0"/>
          </a:p>
          <a:p>
            <a:r>
              <a:rPr lang="en-US" altLang="ko-KR" dirty="0" smtClean="0"/>
              <a:t>(</a:t>
            </a:r>
            <a:r>
              <a:rPr lang="ko-KR" altLang="en-US" sz="2000" dirty="0"/>
              <a:t>인천에서 인천</a:t>
            </a:r>
            <a:r>
              <a:rPr lang="en-US" altLang="ko-KR" sz="2000" dirty="0"/>
              <a:t>e</a:t>
            </a:r>
            <a:r>
              <a:rPr lang="ko-KR" altLang="en-US" sz="2000" dirty="0"/>
              <a:t>음으로 </a:t>
            </a:r>
            <a:r>
              <a:rPr lang="ko-KR" altLang="en-US" sz="2000" dirty="0" smtClean="0"/>
              <a:t>계산할 </a:t>
            </a:r>
            <a:r>
              <a:rPr lang="ko-KR" altLang="en-US" sz="2000" dirty="0"/>
              <a:t>시 </a:t>
            </a:r>
            <a:r>
              <a:rPr lang="en-US" altLang="ko-KR" sz="2000" dirty="0"/>
              <a:t>6% </a:t>
            </a:r>
            <a:r>
              <a:rPr lang="ko-KR" altLang="en-US" sz="2000" dirty="0" err="1"/>
              <a:t>캐시백</a:t>
            </a:r>
            <a:r>
              <a:rPr lang="ko-KR" altLang="en-US" sz="2000" dirty="0"/>
              <a:t> 적립</a:t>
            </a:r>
            <a:r>
              <a:rPr lang="en-US" altLang="ko-KR" dirty="0" smtClean="0"/>
              <a:t>)</a:t>
            </a:r>
          </a:p>
          <a:p>
            <a:endParaRPr lang="en-US" altLang="ko-KR" sz="100" dirty="0" smtClean="0"/>
          </a:p>
          <a:p>
            <a:pPr algn="l"/>
            <a:r>
              <a:rPr lang="ko-KR" altLang="en-US" b="1" dirty="0"/>
              <a:t> </a:t>
            </a:r>
            <a:r>
              <a:rPr lang="ko-KR" altLang="en-US" b="1" dirty="0" smtClean="0"/>
              <a:t>        불량학생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야</a:t>
            </a:r>
            <a:r>
              <a:rPr lang="en-US" altLang="ko-KR" b="1" dirty="0" smtClean="0"/>
              <a:t>!</a:t>
            </a:r>
            <a:r>
              <a:rPr lang="ko-KR" altLang="en-US" b="1" dirty="0" smtClean="0"/>
              <a:t> 매점 갈 때 우유랑 빵 좀 사와라</a:t>
            </a:r>
            <a:r>
              <a:rPr lang="en-US" altLang="ko-KR" b="1" dirty="0" smtClean="0"/>
              <a:t>(</a:t>
            </a:r>
            <a:r>
              <a:rPr lang="ko-KR" altLang="en-US" sz="2000" b="1" dirty="0" smtClean="0"/>
              <a:t>건들건들</a:t>
            </a:r>
            <a:r>
              <a:rPr lang="en-US" altLang="ko-KR" b="1" dirty="0" smtClean="0"/>
              <a:t>)</a:t>
            </a:r>
          </a:p>
          <a:p>
            <a:pPr algn="l"/>
            <a:r>
              <a:rPr lang="ko-KR" altLang="en-US" b="1" dirty="0"/>
              <a:t> </a:t>
            </a:r>
            <a:r>
              <a:rPr lang="ko-KR" altLang="en-US" b="1" dirty="0" smtClean="0"/>
              <a:t>              학생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응 고마워</a:t>
            </a:r>
            <a:r>
              <a:rPr lang="en-US" altLang="ko-KR" b="1" dirty="0" smtClean="0"/>
              <a:t>~!!</a:t>
            </a:r>
            <a:endParaRPr lang="ko-KR" altLang="en-US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352" y="3107409"/>
            <a:ext cx="8896028" cy="258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124066" y="5828810"/>
            <a:ext cx="85090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 smtClean="0"/>
              <a:t>출연자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불량고등학생 남 </a:t>
            </a:r>
            <a:r>
              <a:rPr lang="en-US" altLang="ko-KR" b="1" dirty="0" smtClean="0"/>
              <a:t>1</a:t>
            </a:r>
            <a:r>
              <a:rPr lang="ko-KR" altLang="en-US" b="1" dirty="0"/>
              <a:t>명</a:t>
            </a:r>
            <a:r>
              <a:rPr lang="en-US" altLang="ko-KR" b="1" dirty="0"/>
              <a:t>, </a:t>
            </a:r>
            <a:r>
              <a:rPr lang="ko-KR" altLang="en-US" b="1" dirty="0" smtClean="0"/>
              <a:t>착해 보이는 학생 남 </a:t>
            </a:r>
            <a:r>
              <a:rPr lang="en-US" altLang="ko-KR" b="1" dirty="0" smtClean="0"/>
              <a:t>1</a:t>
            </a:r>
            <a:r>
              <a:rPr lang="ko-KR" altLang="en-US" b="1" dirty="0"/>
              <a:t>명</a:t>
            </a:r>
            <a:r>
              <a:rPr lang="en-US" altLang="ko-KR" b="1" dirty="0"/>
              <a:t>, 3~40</a:t>
            </a:r>
            <a:r>
              <a:rPr lang="ko-KR" altLang="en-US" b="1" dirty="0" smtClean="0"/>
              <a:t>대 선생님</a:t>
            </a:r>
            <a:r>
              <a:rPr lang="en-US" altLang="ko-KR" b="1" dirty="0"/>
              <a:t>1</a:t>
            </a:r>
            <a:r>
              <a:rPr lang="ko-KR" altLang="en-US" b="1" dirty="0"/>
              <a:t>명</a:t>
            </a:r>
          </a:p>
        </p:txBody>
      </p:sp>
    </p:spTree>
    <p:extLst>
      <p:ext uri="{BB962C8B-B14F-4D97-AF65-F5344CB8AC3E}">
        <p14:creationId xmlns:p14="http://schemas.microsoft.com/office/powerpoint/2010/main" val="176455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07" y="384707"/>
            <a:ext cx="1770169" cy="89265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59865" y="495166"/>
            <a:ext cx="11406311" cy="0"/>
          </a:xfrm>
          <a:prstGeom prst="line">
            <a:avLst/>
          </a:prstGeom>
          <a:ln w="381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59865" y="1166902"/>
            <a:ext cx="11406311" cy="0"/>
          </a:xfrm>
          <a:prstGeom prst="line">
            <a:avLst/>
          </a:prstGeom>
          <a:ln w="127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7358" y="692535"/>
            <a:ext cx="87593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b="1" dirty="0"/>
              <a:t>#4. </a:t>
            </a:r>
            <a:r>
              <a:rPr lang="ko-KR" altLang="en-US" b="1" dirty="0" err="1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어르신편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(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가족식</a:t>
            </a:r>
            <a:r>
              <a:rPr lang="ko-KR" altLang="en-US" b="1" dirty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사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) – 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가계경제도 살리고</a:t>
            </a:r>
            <a:r>
              <a:rPr lang="en-US" altLang="ko-KR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지역경제도 살린다</a:t>
            </a:r>
            <a:endParaRPr lang="en-US" altLang="ko-KR" b="1" dirty="0" smtClean="0">
              <a:solidFill>
                <a:srgbClr val="0070C0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  <a:cs typeface="Roboto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44253" y="1246294"/>
            <a:ext cx="9844784" cy="2248574"/>
          </a:xfrm>
        </p:spPr>
        <p:txBody>
          <a:bodyPr>
            <a:normAutofit/>
          </a:bodyPr>
          <a:lstStyle/>
          <a:p>
            <a:r>
              <a:rPr lang="en-US" altLang="ko-KR" b="1" dirty="0" smtClean="0"/>
              <a:t>#4. </a:t>
            </a:r>
            <a:r>
              <a:rPr lang="ko-KR" altLang="en-US" b="1" dirty="0" smtClean="0"/>
              <a:t>식사 자리에서 며느리가 시어머니에게 시장쇼핑을 추천하는 상황</a:t>
            </a:r>
            <a:endParaRPr lang="en-US" altLang="ko-KR" b="1" dirty="0" smtClean="0"/>
          </a:p>
          <a:p>
            <a:r>
              <a:rPr lang="en-US" altLang="ko-KR" dirty="0" smtClean="0"/>
              <a:t>(</a:t>
            </a:r>
            <a:r>
              <a:rPr lang="ko-KR" altLang="en-US" sz="2000" dirty="0"/>
              <a:t>인천시장에서 인천</a:t>
            </a:r>
            <a:r>
              <a:rPr lang="en-US" altLang="ko-KR" sz="2000" dirty="0"/>
              <a:t>e</a:t>
            </a:r>
            <a:r>
              <a:rPr lang="ko-KR" altLang="en-US" sz="2000" dirty="0"/>
              <a:t>음으로 계산할 </a:t>
            </a:r>
            <a:r>
              <a:rPr lang="ko-KR" altLang="en-US" sz="2000" dirty="0" smtClean="0"/>
              <a:t>시 </a:t>
            </a:r>
            <a:r>
              <a:rPr lang="en-US" altLang="ko-KR" sz="2000" dirty="0"/>
              <a:t>6% </a:t>
            </a:r>
            <a:r>
              <a:rPr lang="ko-KR" altLang="en-US" sz="2000" dirty="0" err="1"/>
              <a:t>캐시백</a:t>
            </a:r>
            <a:r>
              <a:rPr lang="ko-KR" altLang="en-US" sz="2000" dirty="0"/>
              <a:t> 적립 및 소득공제 </a:t>
            </a:r>
            <a:r>
              <a:rPr lang="en-US" altLang="ko-KR" sz="2000" dirty="0"/>
              <a:t>40% </a:t>
            </a:r>
            <a:r>
              <a:rPr lang="ko-KR" altLang="en-US" sz="2000" dirty="0"/>
              <a:t>제공</a:t>
            </a:r>
            <a:r>
              <a:rPr lang="en-US" altLang="ko-KR" dirty="0" smtClean="0"/>
              <a:t>)</a:t>
            </a:r>
          </a:p>
          <a:p>
            <a:endParaRPr lang="en-US" altLang="ko-KR" sz="100" dirty="0" smtClean="0"/>
          </a:p>
          <a:p>
            <a:pPr algn="l"/>
            <a:r>
              <a:rPr lang="ko-KR" altLang="en-US" dirty="0" smtClean="0"/>
              <a:t>   </a:t>
            </a:r>
            <a:r>
              <a:rPr lang="ko-KR" altLang="en-US" b="1" dirty="0" smtClean="0"/>
              <a:t>시어머니 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애미야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두부랑 간장 떨어졌더라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마트</a:t>
            </a:r>
            <a:r>
              <a:rPr lang="ko-KR" altLang="en-US" b="1" dirty="0" smtClean="0"/>
              <a:t> 가서 장 좀 보자</a:t>
            </a:r>
            <a:endParaRPr lang="en-US" altLang="ko-KR" b="1" dirty="0"/>
          </a:p>
          <a:p>
            <a:pPr algn="l"/>
            <a:r>
              <a:rPr lang="ko-KR" altLang="en-US" b="1" dirty="0" smtClean="0"/>
              <a:t>      며느리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아이고</a:t>
            </a:r>
            <a:r>
              <a:rPr lang="en-US" altLang="ko-KR" b="1" dirty="0" smtClean="0"/>
              <a:t>! </a:t>
            </a:r>
            <a:r>
              <a:rPr lang="ko-KR" altLang="en-US" b="1" dirty="0" smtClean="0"/>
              <a:t>어머니 요즘 누가 </a:t>
            </a:r>
            <a:r>
              <a:rPr lang="ko-KR" altLang="en-US" b="1" dirty="0" err="1" smtClean="0"/>
              <a:t>마트를</a:t>
            </a:r>
            <a:r>
              <a:rPr lang="ko-KR" altLang="en-US" b="1" dirty="0" smtClean="0"/>
              <a:t> 가요</a:t>
            </a:r>
            <a:r>
              <a:rPr lang="en-US" altLang="ko-KR" b="1" dirty="0" smtClean="0"/>
              <a:t>? </a:t>
            </a:r>
            <a:r>
              <a:rPr lang="ko-KR" altLang="en-US" b="1" dirty="0" smtClean="0"/>
              <a:t>시장 가야죠</a:t>
            </a:r>
            <a:r>
              <a:rPr lang="en-US" altLang="ko-KR" b="1" dirty="0" smtClean="0"/>
              <a:t>~</a:t>
            </a:r>
            <a:endParaRPr lang="ko-KR" alt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871" y="3111287"/>
            <a:ext cx="8206354" cy="2654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161766" y="5787041"/>
            <a:ext cx="79804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 smtClean="0"/>
              <a:t>출연자 </a:t>
            </a:r>
            <a:r>
              <a:rPr lang="en-US" altLang="ko-KR" b="1" dirty="0" smtClean="0"/>
              <a:t>: </a:t>
            </a:r>
            <a:r>
              <a:rPr lang="en-US" altLang="ko-KR" b="1" dirty="0"/>
              <a:t>3~40</a:t>
            </a:r>
            <a:r>
              <a:rPr lang="ko-KR" altLang="en-US" b="1" dirty="0" smtClean="0"/>
              <a:t>대 남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명</a:t>
            </a:r>
            <a:r>
              <a:rPr lang="en-US" altLang="ko-KR" b="1" dirty="0" smtClean="0"/>
              <a:t> </a:t>
            </a:r>
            <a:r>
              <a:rPr lang="ko-KR" altLang="en-US" b="1" dirty="0"/>
              <a:t>여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명</a:t>
            </a:r>
            <a:r>
              <a:rPr lang="en-US" altLang="ko-KR" b="1" dirty="0" smtClean="0"/>
              <a:t>, </a:t>
            </a:r>
            <a:r>
              <a:rPr lang="en-US" altLang="ko-KR" b="1" dirty="0"/>
              <a:t>10</a:t>
            </a:r>
            <a:r>
              <a:rPr lang="ko-KR" altLang="en-US" b="1" dirty="0" smtClean="0"/>
              <a:t>대 이하 어린이 </a:t>
            </a:r>
            <a:r>
              <a:rPr lang="en-US" altLang="ko-KR" b="1" dirty="0" smtClean="0"/>
              <a:t>1</a:t>
            </a:r>
            <a:r>
              <a:rPr lang="ko-KR" altLang="en-US" b="1" dirty="0"/>
              <a:t>명</a:t>
            </a:r>
            <a:r>
              <a:rPr lang="en-US" altLang="ko-KR" b="1" dirty="0"/>
              <a:t>, 6~70</a:t>
            </a:r>
            <a:r>
              <a:rPr lang="ko-KR" altLang="en-US" b="1" dirty="0" smtClean="0"/>
              <a:t>대 남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명</a:t>
            </a:r>
            <a:r>
              <a:rPr lang="en-US" altLang="ko-KR" b="1" dirty="0" smtClean="0"/>
              <a:t> </a:t>
            </a:r>
            <a:r>
              <a:rPr lang="ko-KR" altLang="en-US" b="1" dirty="0"/>
              <a:t>여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명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41172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07" y="384707"/>
            <a:ext cx="1770169" cy="89265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59865" y="495166"/>
            <a:ext cx="11406311" cy="0"/>
          </a:xfrm>
          <a:prstGeom prst="line">
            <a:avLst/>
          </a:prstGeom>
          <a:ln w="381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59865" y="1166902"/>
            <a:ext cx="11406311" cy="0"/>
          </a:xfrm>
          <a:prstGeom prst="line">
            <a:avLst/>
          </a:prstGeom>
          <a:ln w="12700">
            <a:solidFill>
              <a:srgbClr val="2AAFD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55107" y="692535"/>
            <a:ext cx="960403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b="1" dirty="0"/>
              <a:t>#5. 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사업자편 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(</a:t>
            </a:r>
            <a:r>
              <a:rPr lang="ko-KR" altLang="en-US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먹자골</a:t>
            </a:r>
            <a:r>
              <a:rPr lang="ko-KR" altLang="en-US" b="1" dirty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목</a:t>
            </a:r>
            <a:r>
              <a:rPr lang="en-US" altLang="ko-KR" b="1" dirty="0" smtClean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) – 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쓸 때마다 즐거움이 쌓인다</a:t>
            </a:r>
            <a:r>
              <a:rPr lang="en-US" altLang="ko-KR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!</a:t>
            </a:r>
            <a:r>
              <a:rPr lang="ko-KR" altLang="en-US" b="1" dirty="0" smtClean="0">
                <a:solidFill>
                  <a:srgbClr val="0070C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Roboto"/>
              </a:rPr>
              <a:t> </a:t>
            </a:r>
            <a:endParaRPr lang="en-US" altLang="ko-KR" b="1" dirty="0" smtClean="0">
              <a:solidFill>
                <a:srgbClr val="0070C0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  <a:cs typeface="Roboto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93369" y="1378031"/>
            <a:ext cx="9144000" cy="1655762"/>
          </a:xfrm>
        </p:spPr>
        <p:txBody>
          <a:bodyPr>
            <a:normAutofit/>
          </a:bodyPr>
          <a:lstStyle/>
          <a:p>
            <a:r>
              <a:rPr lang="en-US" altLang="ko-KR" b="1" dirty="0" smtClean="0"/>
              <a:t>#5. </a:t>
            </a:r>
            <a:r>
              <a:rPr lang="ko-KR" altLang="en-US" b="1" dirty="0" smtClean="0"/>
              <a:t>사장님이 직원에게 인천</a:t>
            </a:r>
            <a:r>
              <a:rPr lang="en-US" altLang="ko-KR" b="1" dirty="0" smtClean="0"/>
              <a:t>e</a:t>
            </a:r>
            <a:r>
              <a:rPr lang="ko-KR" altLang="en-US" b="1" dirty="0" smtClean="0"/>
              <a:t>음으로 고기회식을 제공하는 상황</a:t>
            </a:r>
            <a:endParaRPr lang="en-US" altLang="ko-KR" b="1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인천에서 인천</a:t>
            </a:r>
            <a:r>
              <a:rPr lang="en-US" altLang="ko-KR" dirty="0" smtClean="0"/>
              <a:t>e</a:t>
            </a:r>
            <a:r>
              <a:rPr lang="ko-KR" altLang="en-US" dirty="0" smtClean="0"/>
              <a:t>음으로 계산할 시 </a:t>
            </a:r>
            <a:r>
              <a:rPr lang="en-US" altLang="ko-KR" dirty="0" smtClean="0"/>
              <a:t>6% </a:t>
            </a:r>
            <a:r>
              <a:rPr lang="ko-KR" altLang="en-US" dirty="0" err="1" smtClean="0"/>
              <a:t>캐시백</a:t>
            </a:r>
            <a:r>
              <a:rPr lang="ko-KR" altLang="en-US" dirty="0" smtClean="0"/>
              <a:t> 적립</a:t>
            </a:r>
            <a:r>
              <a:rPr lang="en-US" altLang="ko-KR" dirty="0" smtClean="0"/>
              <a:t>)</a:t>
            </a:r>
          </a:p>
          <a:p>
            <a:endParaRPr lang="en-US" altLang="ko-KR" sz="100" dirty="0" smtClean="0"/>
          </a:p>
          <a:p>
            <a:r>
              <a:rPr lang="ko-KR" altLang="en-US" b="1" dirty="0" smtClean="0"/>
              <a:t>사장님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여기 삼겹살 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인분이랑 냉면 추가요</a:t>
            </a:r>
            <a:r>
              <a:rPr lang="en-US" altLang="ko-KR" b="1" dirty="0" smtClean="0"/>
              <a:t>~!!</a:t>
            </a:r>
            <a:endParaRPr lang="ko-KR" altLang="en-US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061" y="2867187"/>
            <a:ext cx="8074616" cy="2983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107769" y="5980770"/>
            <a:ext cx="77159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smtClean="0"/>
              <a:t>출연자 </a:t>
            </a:r>
            <a:r>
              <a:rPr lang="en-US" altLang="ko-KR" b="1" smtClean="0"/>
              <a:t>: </a:t>
            </a:r>
            <a:r>
              <a:rPr lang="ko-KR" altLang="en-US" b="1" dirty="0"/>
              <a:t>사</a:t>
            </a:r>
            <a:r>
              <a:rPr lang="ko-KR" altLang="en-US" b="1" dirty="0" smtClean="0"/>
              <a:t>장님</a:t>
            </a:r>
            <a:r>
              <a:rPr lang="en-US" altLang="ko-KR" b="1" dirty="0"/>
              <a:t>, </a:t>
            </a:r>
            <a:r>
              <a:rPr lang="ko-KR" altLang="en-US" b="1" dirty="0" smtClean="0"/>
              <a:t>정장차림의 회사원 </a:t>
            </a:r>
            <a:r>
              <a:rPr lang="en-US" altLang="ko-KR" b="1" dirty="0" smtClean="0"/>
              <a:t>2</a:t>
            </a:r>
            <a:r>
              <a:rPr lang="ko-KR" altLang="en-US" b="1" dirty="0"/>
              <a:t>명</a:t>
            </a:r>
            <a:r>
              <a:rPr lang="en-US" altLang="ko-KR" b="1" dirty="0"/>
              <a:t>, </a:t>
            </a:r>
            <a:r>
              <a:rPr lang="ko-KR" altLang="en-US" b="1" dirty="0" smtClean="0"/>
              <a:t>고깃집 사장님 </a:t>
            </a:r>
            <a:r>
              <a:rPr lang="en-US" altLang="ko-KR" b="1" dirty="0" smtClean="0"/>
              <a:t>4~60</a:t>
            </a:r>
            <a:r>
              <a:rPr lang="ko-KR" altLang="en-US" b="1" dirty="0" smtClean="0"/>
              <a:t>대 </a:t>
            </a:r>
            <a:r>
              <a:rPr lang="en-US" altLang="ko-KR" b="1" dirty="0" smtClean="0"/>
              <a:t>(</a:t>
            </a:r>
            <a:r>
              <a:rPr lang="ko-KR" altLang="en-US" b="1" dirty="0"/>
              <a:t>남</a:t>
            </a:r>
            <a:r>
              <a:rPr lang="en-US" altLang="ko-KR" b="1" dirty="0"/>
              <a:t>or</a:t>
            </a:r>
            <a:r>
              <a:rPr lang="ko-KR" altLang="en-US" b="1" dirty="0"/>
              <a:t>여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41172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1170</TotalTime>
  <Words>374</Words>
  <Application>Microsoft Office PowerPoint</Application>
  <PresentationFormat>사용자 지정</PresentationFormat>
  <Paragraphs>31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choihj@konai.com</dc:creator>
  <cp:lastModifiedBy>user</cp:lastModifiedBy>
  <cp:revision>89</cp:revision>
  <cp:lastPrinted>2019-05-28T06:50:19Z</cp:lastPrinted>
  <dcterms:created xsi:type="dcterms:W3CDTF">2019-03-01T11:07:00Z</dcterms:created>
  <dcterms:modified xsi:type="dcterms:W3CDTF">2019-05-29T04:06:51Z</dcterms:modified>
</cp:coreProperties>
</file>