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0"/>
  </p:notesMasterIdLst>
  <p:handoutMasterIdLst>
    <p:handoutMasterId r:id="rId41"/>
  </p:handoutMasterIdLst>
  <p:sldIdLst>
    <p:sldId id="332" r:id="rId2"/>
    <p:sldId id="475" r:id="rId3"/>
    <p:sldId id="299" r:id="rId4"/>
    <p:sldId id="461" r:id="rId5"/>
    <p:sldId id="467" r:id="rId6"/>
    <p:sldId id="462" r:id="rId7"/>
    <p:sldId id="476" r:id="rId8"/>
    <p:sldId id="477" r:id="rId9"/>
    <p:sldId id="478" r:id="rId10"/>
    <p:sldId id="479" r:id="rId11"/>
    <p:sldId id="480" r:id="rId12"/>
    <p:sldId id="481" r:id="rId13"/>
    <p:sldId id="482" r:id="rId14"/>
    <p:sldId id="483" r:id="rId15"/>
    <p:sldId id="484" r:id="rId16"/>
    <p:sldId id="485" r:id="rId17"/>
    <p:sldId id="487" r:id="rId18"/>
    <p:sldId id="488" r:id="rId19"/>
    <p:sldId id="512" r:id="rId20"/>
    <p:sldId id="489" r:id="rId21"/>
    <p:sldId id="490" r:id="rId22"/>
    <p:sldId id="511" r:id="rId23"/>
    <p:sldId id="491" r:id="rId24"/>
    <p:sldId id="492" r:id="rId25"/>
    <p:sldId id="495" r:id="rId26"/>
    <p:sldId id="513" r:id="rId27"/>
    <p:sldId id="507" r:id="rId28"/>
    <p:sldId id="514" r:id="rId29"/>
    <p:sldId id="508" r:id="rId30"/>
    <p:sldId id="509" r:id="rId31"/>
    <p:sldId id="499" r:id="rId32"/>
    <p:sldId id="500" r:id="rId33"/>
    <p:sldId id="501" r:id="rId34"/>
    <p:sldId id="503" r:id="rId35"/>
    <p:sldId id="502" r:id="rId36"/>
    <p:sldId id="504" r:id="rId37"/>
    <p:sldId id="510" r:id="rId38"/>
    <p:sldId id="506" r:id="rId39"/>
  </p:sldIdLst>
  <p:sldSz cx="9144000" cy="6858000" type="screen4x3"/>
  <p:notesSz cx="6797675" cy="992663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00"/>
    <a:srgbClr val="0106BF"/>
    <a:srgbClr val="FF9933"/>
    <a:srgbClr val="E5AFDD"/>
    <a:srgbClr val="FF00FF"/>
    <a:srgbClr val="6600CC"/>
    <a:srgbClr val="FF0066"/>
    <a:srgbClr val="CCFFCC"/>
    <a:srgbClr val="FFCCFF"/>
    <a:srgbClr val="FF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보통 스타일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84E427A-3D55-4303-BF80-6455036E1DE7}" styleName="테마 스타일 1 - 강조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35758FB7-9AC5-4552-8A53-C91805E547FA}" styleName="테마 스타일 1 - 강조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466" autoAdjust="0"/>
    <p:restoredTop sz="87164" autoAdjust="0"/>
  </p:normalViewPr>
  <p:slideViewPr>
    <p:cSldViewPr>
      <p:cViewPr varScale="1">
        <p:scale>
          <a:sx n="94" d="100"/>
          <a:sy n="94" d="100"/>
        </p:scale>
        <p:origin x="-330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70" d="100"/>
        <a:sy n="70" d="100"/>
      </p:scale>
      <p:origin x="0" y="0"/>
    </p:cViewPr>
  </p:sorterViewPr>
  <p:notesViewPr>
    <p:cSldViewPr>
      <p:cViewPr varScale="1">
        <p:scale>
          <a:sx n="76" d="100"/>
          <a:sy n="76" d="100"/>
        </p:scale>
        <p:origin x="-2166" y="-90"/>
      </p:cViewPr>
      <p:guideLst>
        <p:guide orient="horz" pos="3127"/>
        <p:guide pos="214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notesMaster" Target="notesMasters/notesMaster1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2" y="1"/>
            <a:ext cx="2946135" cy="496253"/>
          </a:xfrm>
          <a:prstGeom prst="rect">
            <a:avLst/>
          </a:prstGeom>
        </p:spPr>
        <p:txBody>
          <a:bodyPr vert="horz" lIns="91315" tIns="45658" rIns="91315" bIns="45658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49956" y="1"/>
            <a:ext cx="2946135" cy="496253"/>
          </a:xfrm>
          <a:prstGeom prst="rect">
            <a:avLst/>
          </a:prstGeom>
        </p:spPr>
        <p:txBody>
          <a:bodyPr vert="horz" lIns="91315" tIns="45658" rIns="91315" bIns="45658" rtlCol="0"/>
          <a:lstStyle>
            <a:lvl1pPr algn="r">
              <a:defRPr sz="1200"/>
            </a:lvl1pPr>
          </a:lstStyle>
          <a:p>
            <a:fld id="{07C586FA-0C5A-4001-8938-533AAF991FAB}" type="datetimeFigureOut">
              <a:rPr lang="ko-KR" altLang="en-US" smtClean="0"/>
              <a:pPr/>
              <a:t>2014-03-10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2" y="9428801"/>
            <a:ext cx="2946135" cy="496252"/>
          </a:xfrm>
          <a:prstGeom prst="rect">
            <a:avLst/>
          </a:prstGeom>
        </p:spPr>
        <p:txBody>
          <a:bodyPr vert="horz" lIns="91315" tIns="45658" rIns="91315" bIns="45658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49956" y="9428801"/>
            <a:ext cx="2946135" cy="496252"/>
          </a:xfrm>
          <a:prstGeom prst="rect">
            <a:avLst/>
          </a:prstGeom>
        </p:spPr>
        <p:txBody>
          <a:bodyPr vert="horz" lIns="91315" tIns="45658" rIns="91315" bIns="45658" rtlCol="0" anchor="b"/>
          <a:lstStyle>
            <a:lvl1pPr algn="r">
              <a:defRPr sz="1200"/>
            </a:lvl1pPr>
          </a:lstStyle>
          <a:p>
            <a:fld id="{496A3641-2181-47C9-91D0-F1EE78D78709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54374588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3" y="1"/>
            <a:ext cx="2945659" cy="496332"/>
          </a:xfrm>
          <a:prstGeom prst="rect">
            <a:avLst/>
          </a:prstGeom>
        </p:spPr>
        <p:txBody>
          <a:bodyPr vert="horz" lIns="91315" tIns="45658" rIns="91315" bIns="45658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0445" y="1"/>
            <a:ext cx="2945659" cy="496332"/>
          </a:xfrm>
          <a:prstGeom prst="rect">
            <a:avLst/>
          </a:prstGeom>
        </p:spPr>
        <p:txBody>
          <a:bodyPr vert="horz" lIns="91315" tIns="45658" rIns="91315" bIns="45658" rtlCol="0"/>
          <a:lstStyle>
            <a:lvl1pPr algn="r">
              <a:defRPr sz="1200"/>
            </a:lvl1pPr>
          </a:lstStyle>
          <a:p>
            <a:fld id="{CA6406CD-5ACF-428E-8996-714DC51380F5}" type="datetimeFigureOut">
              <a:rPr lang="ko-KR" altLang="en-US" smtClean="0"/>
              <a:pPr/>
              <a:t>2014-03-10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20750" y="744538"/>
            <a:ext cx="4959350" cy="3721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315" tIns="45658" rIns="91315" bIns="45658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768" y="4715155"/>
            <a:ext cx="5438140" cy="4466987"/>
          </a:xfrm>
          <a:prstGeom prst="rect">
            <a:avLst/>
          </a:prstGeom>
        </p:spPr>
        <p:txBody>
          <a:bodyPr vert="horz" lIns="91315" tIns="45658" rIns="91315" bIns="45658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3" y="9428584"/>
            <a:ext cx="2945659" cy="496332"/>
          </a:xfrm>
          <a:prstGeom prst="rect">
            <a:avLst/>
          </a:prstGeom>
        </p:spPr>
        <p:txBody>
          <a:bodyPr vert="horz" lIns="91315" tIns="45658" rIns="91315" bIns="45658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0445" y="9428584"/>
            <a:ext cx="2945659" cy="496332"/>
          </a:xfrm>
          <a:prstGeom prst="rect">
            <a:avLst/>
          </a:prstGeom>
        </p:spPr>
        <p:txBody>
          <a:bodyPr vert="horz" lIns="91315" tIns="45658" rIns="91315" bIns="45658" rtlCol="0" anchor="b"/>
          <a:lstStyle>
            <a:lvl1pPr algn="r">
              <a:defRPr sz="1200"/>
            </a:lvl1pPr>
          </a:lstStyle>
          <a:p>
            <a:fld id="{EA73C0A5-10F3-4252-A3DA-D6510AD2F80A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92223834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35104033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830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383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ko-KR" altLang="ko-KR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4492286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77424525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4400074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7347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ko-KR" altLang="en-US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8371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ko-KR" altLang="en-US" dirty="0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9395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ko-KR" altLang="en-US" dirty="0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0419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ko-KR" altLang="en-US" dirty="0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43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ko-KR" altLang="en-US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2467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ko-KR" altLang="en-US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3491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ko-KR" dirty="0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3011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 lnSpcReduction="10000"/>
          </a:bodyPr>
          <a:lstStyle/>
          <a:p>
            <a:pPr>
              <a:spcBef>
                <a:spcPct val="0"/>
              </a:spcBef>
              <a:defRPr/>
            </a:pPr>
            <a:endParaRPr lang="en-US" altLang="ko-KR" sz="2000" dirty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5539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ko-KR" sz="2000" dirty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6563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ko-KR" sz="2000" dirty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8611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ko-KR" sz="2000" dirty="0"/>
          </a:p>
        </p:txBody>
      </p:sp>
      <p:sp>
        <p:nvSpPr>
          <p:cNvPr id="68612" name="슬라이드 번호 개체 틀 3"/>
          <p:cNvSpPr txBox="1">
            <a:spLocks noGrp="1"/>
          </p:cNvSpPr>
          <p:nvPr/>
        </p:nvSpPr>
        <p:spPr bwMode="auto">
          <a:xfrm>
            <a:off x="3851597" y="9428493"/>
            <a:ext cx="2944507" cy="4965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941" tIns="45471" rIns="90941" bIns="45471" anchor="b"/>
          <a:lstStyle>
            <a:lvl1pPr defTabSz="911225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1pPr>
            <a:lvl2pPr marL="742950" indent="-285750" defTabSz="911225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2pPr>
            <a:lvl3pPr marL="1143000" indent="-228600" defTabSz="911225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3pPr>
            <a:lvl4pPr marL="1600200" indent="-228600" defTabSz="911225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4pPr>
            <a:lvl5pPr marL="2057400" indent="-228600" defTabSz="911225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5pPr>
            <a:lvl6pPr marL="2514600" indent="-228600" defTabSz="911225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6pPr>
            <a:lvl7pPr marL="2971800" indent="-228600" defTabSz="911225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7pPr>
            <a:lvl8pPr marL="3429000" indent="-228600" defTabSz="911225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8pPr>
            <a:lvl9pPr marL="3886200" indent="-228600" defTabSz="911225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9pPr>
          </a:lstStyle>
          <a:p>
            <a:pPr algn="r" eaLnBrk="1" hangingPunct="1"/>
            <a:fld id="{D83F6954-F4B9-4CDB-95F9-AC6A3D7AFA5F}" type="slidenum">
              <a:rPr kumimoji="0" lang="ko-KR" altLang="en-US" sz="1200">
                <a:ea typeface="맑은 고딕" pitchFamily="50" charset="-127"/>
              </a:rPr>
              <a:pPr algn="r" eaLnBrk="1" hangingPunct="1"/>
              <a:t>17</a:t>
            </a:fld>
            <a:endParaRPr kumimoji="0" lang="en-US" altLang="ko-KR" sz="1200">
              <a:ea typeface="맑은 고딕" pitchFamily="50" charset="-127"/>
            </a:endParaRPr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9635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ko-KR" altLang="en-US" smtClean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0659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ko-KR" altLang="en-US" smtClean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683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ko-KR" altLang="en-US" smtClean="0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683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ko-KR" altLang="en-US" smtClean="0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2707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ko-KR" altLang="en-US" smtClean="0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3731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ko-KR" altLang="en-US" smtClean="0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6803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ko-KR" altLang="en-US" dirty="0" smtClean="0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6803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ko-KR" altLang="en-US" smtClean="0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6803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ko-KR" altLang="en-US" smtClean="0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6803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ko-KR" altLang="en-US" smtClean="0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6803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ko-KR" altLang="en-US" smtClean="0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6803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ko-KR" altLang="en-US" smtClean="0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0899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ko-KR" altLang="en-US" smtClean="0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23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ko-KR" altLang="en-US" smtClean="0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917575" y="744538"/>
            <a:ext cx="4962525" cy="3722687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2947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ko-KR" altLang="en-US" smtClean="0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917575" y="744538"/>
            <a:ext cx="4962525" cy="3722687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4995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US" altLang="ko-KR" dirty="0" smtClean="0"/>
              <a:t>.</a:t>
            </a:r>
            <a:endParaRPr lang="ko-KR" altLang="en-US" dirty="0" smtClean="0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917575" y="744538"/>
            <a:ext cx="4962525" cy="3722687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3971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ko-KR" altLang="en-US" dirty="0" smtClean="0"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6019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ko-KR" altLang="en-US" smtClean="0"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917575" y="744538"/>
            <a:ext cx="4962525" cy="3722687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7043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ko-KR" altLang="en-US" dirty="0" smtClean="0"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917575" y="744538"/>
            <a:ext cx="4962525" cy="3722687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8067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ko-KR" altLang="en-U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" name="그림 43" descr="군구용_배경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0" y="5959"/>
            <a:ext cx="9144000" cy="6846081"/>
          </a:xfrm>
          <a:prstGeom prst="rect">
            <a:avLst/>
          </a:prstGeom>
        </p:spPr>
      </p:pic>
      <p:sp>
        <p:nvSpPr>
          <p:cNvPr id="35" name="제목 1"/>
          <p:cNvSpPr>
            <a:spLocks noGrp="1"/>
          </p:cNvSpPr>
          <p:nvPr>
            <p:ph type="title" hasCustomPrompt="1"/>
          </p:nvPr>
        </p:nvSpPr>
        <p:spPr>
          <a:xfrm>
            <a:off x="643283" y="379433"/>
            <a:ext cx="7572055" cy="763551"/>
          </a:xfrm>
        </p:spPr>
        <p:txBody>
          <a:bodyPr>
            <a:normAutofit/>
          </a:bodyPr>
          <a:lstStyle>
            <a:lvl1pPr>
              <a:defRPr sz="4000" b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defRPr>
            </a:lvl1pPr>
          </a:lstStyle>
          <a:p>
            <a:r>
              <a:rPr lang="ko-KR" altLang="en-US" dirty="0" smtClean="0"/>
              <a:t>부 서 </a:t>
            </a:r>
            <a:r>
              <a:rPr lang="en-US" altLang="ko-KR" dirty="0" smtClean="0"/>
              <a:t>/ </a:t>
            </a:r>
            <a:r>
              <a:rPr lang="ko-KR" altLang="en-US" dirty="0" err="1" smtClean="0"/>
              <a:t>사업명</a:t>
            </a:r>
            <a:endParaRPr lang="ko-KR" altLang="en-US" dirty="0"/>
          </a:p>
        </p:txBody>
      </p:sp>
      <p:sp>
        <p:nvSpPr>
          <p:cNvPr id="42" name="슬라이드 번호 개체 틀 4"/>
          <p:cNvSpPr txBox="1">
            <a:spLocks/>
          </p:cNvSpPr>
          <p:nvPr userDrawn="1"/>
        </p:nvSpPr>
        <p:spPr>
          <a:xfrm>
            <a:off x="4171947" y="6438921"/>
            <a:ext cx="471462" cy="2873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00" b="1"/>
            </a:lvl1pPr>
          </a:lstStyle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3394F69-9D79-4B96-8CDA-1293A64AF05C}" type="slidenum">
              <a:rPr kumimoji="0" lang="ko-KR" altLang="en-US" sz="1600" b="1" i="0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ko-KR" altLang="en-US" sz="16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3" name="텍스트 개체 틀 3"/>
          <p:cNvSpPr>
            <a:spLocks noGrp="1"/>
          </p:cNvSpPr>
          <p:nvPr>
            <p:ph type="body" sz="half" idx="2" hasCustomPrompt="1"/>
          </p:nvPr>
        </p:nvSpPr>
        <p:spPr>
          <a:xfrm>
            <a:off x="3897526" y="60083"/>
            <a:ext cx="4286280" cy="325634"/>
          </a:xfrm>
        </p:spPr>
        <p:txBody>
          <a:bodyPr>
            <a:noAutofit/>
          </a:bodyPr>
          <a:lstStyle>
            <a:lvl1pPr marL="0" indent="0">
              <a:buFont typeface="Wingdings" pitchFamily="2" charset="2"/>
              <a:buChar char="Ø"/>
              <a:defRPr sz="2000" b="1">
                <a:solidFill>
                  <a:schemeClr val="accent5">
                    <a:lumMod val="75000"/>
                  </a:schemeClr>
                </a:solidFill>
                <a:latin typeface="-윤고딕250" pitchFamily="18" charset="-127"/>
                <a:ea typeface="-윤고딕250" pitchFamily="18" charset="-127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dirty="0" smtClean="0"/>
              <a:t> </a:t>
            </a:r>
            <a:r>
              <a:rPr lang="en-US" altLang="ko-KR" dirty="0" smtClean="0"/>
              <a:t>0000</a:t>
            </a:r>
            <a:r>
              <a:rPr lang="ko-KR" altLang="en-US" dirty="0" smtClean="0"/>
              <a:t>국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" name="그림 43" descr="군구용_배경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0" y="5959"/>
            <a:ext cx="9144000" cy="6846081"/>
          </a:xfrm>
          <a:prstGeom prst="rect">
            <a:avLst/>
          </a:prstGeom>
        </p:spPr>
      </p:pic>
      <p:sp>
        <p:nvSpPr>
          <p:cNvPr id="35" name="제목 1"/>
          <p:cNvSpPr>
            <a:spLocks noGrp="1"/>
          </p:cNvSpPr>
          <p:nvPr>
            <p:ph type="title" hasCustomPrompt="1"/>
          </p:nvPr>
        </p:nvSpPr>
        <p:spPr>
          <a:xfrm>
            <a:off x="643283" y="379433"/>
            <a:ext cx="7572055" cy="763551"/>
          </a:xfrm>
        </p:spPr>
        <p:txBody>
          <a:bodyPr>
            <a:normAutofit/>
          </a:bodyPr>
          <a:lstStyle>
            <a:lvl1pPr>
              <a:defRPr sz="4000" b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defRPr>
            </a:lvl1pPr>
          </a:lstStyle>
          <a:p>
            <a:r>
              <a:rPr lang="ko-KR" altLang="en-US" dirty="0" smtClean="0"/>
              <a:t>부 서 </a:t>
            </a:r>
            <a:r>
              <a:rPr lang="en-US" altLang="ko-KR" dirty="0" smtClean="0"/>
              <a:t>/ </a:t>
            </a:r>
            <a:r>
              <a:rPr lang="ko-KR" altLang="en-US" dirty="0" err="1" smtClean="0"/>
              <a:t>사업명</a:t>
            </a:r>
            <a:endParaRPr lang="ko-KR" altLang="en-US" dirty="0"/>
          </a:p>
        </p:txBody>
      </p:sp>
      <p:sp>
        <p:nvSpPr>
          <p:cNvPr id="36" name="내용 개체 틀 2"/>
          <p:cNvSpPr>
            <a:spLocks noGrp="1"/>
          </p:cNvSpPr>
          <p:nvPr>
            <p:ph idx="1"/>
          </p:nvPr>
        </p:nvSpPr>
        <p:spPr>
          <a:xfrm>
            <a:off x="179388" y="1357298"/>
            <a:ext cx="8785225" cy="5000660"/>
          </a:xfrm>
        </p:spPr>
        <p:txBody>
          <a:bodyPr/>
          <a:lstStyle>
            <a:lvl1pPr>
              <a:buFont typeface="Wingdings" pitchFamily="2" charset="2"/>
              <a:buChar char="v"/>
              <a:defRPr/>
            </a:lvl1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42" name="슬라이드 번호 개체 틀 4"/>
          <p:cNvSpPr txBox="1">
            <a:spLocks/>
          </p:cNvSpPr>
          <p:nvPr userDrawn="1"/>
        </p:nvSpPr>
        <p:spPr>
          <a:xfrm>
            <a:off x="4171947" y="6438921"/>
            <a:ext cx="471462" cy="2873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00" b="1"/>
            </a:lvl1pPr>
          </a:lstStyle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3394F69-9D79-4B96-8CDA-1293A64AF05C}" type="slidenum">
              <a:rPr kumimoji="0" lang="ko-KR" altLang="en-US" sz="1600" b="1" i="0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ko-KR" altLang="en-US" sz="16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3" name="텍스트 개체 틀 3"/>
          <p:cNvSpPr>
            <a:spLocks noGrp="1"/>
          </p:cNvSpPr>
          <p:nvPr>
            <p:ph type="body" sz="half" idx="2" hasCustomPrompt="1"/>
          </p:nvPr>
        </p:nvSpPr>
        <p:spPr>
          <a:xfrm>
            <a:off x="3897526" y="60083"/>
            <a:ext cx="4286280" cy="325634"/>
          </a:xfrm>
        </p:spPr>
        <p:txBody>
          <a:bodyPr>
            <a:noAutofit/>
          </a:bodyPr>
          <a:lstStyle>
            <a:lvl1pPr marL="0" indent="0">
              <a:buFont typeface="Wingdings" pitchFamily="2" charset="2"/>
              <a:buChar char="Ø"/>
              <a:defRPr sz="2000" b="1">
                <a:solidFill>
                  <a:schemeClr val="accent5">
                    <a:lumMod val="75000"/>
                  </a:schemeClr>
                </a:solidFill>
                <a:latin typeface="-윤고딕250" pitchFamily="18" charset="-127"/>
                <a:ea typeface="-윤고딕250" pitchFamily="18" charset="-127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dirty="0" smtClean="0"/>
              <a:t> </a:t>
            </a:r>
            <a:r>
              <a:rPr lang="en-US" altLang="ko-KR" dirty="0" smtClean="0"/>
              <a:t>0000</a:t>
            </a:r>
            <a:r>
              <a:rPr lang="ko-KR" altLang="en-US" dirty="0" smtClean="0"/>
              <a:t>국</a:t>
            </a:r>
          </a:p>
        </p:txBody>
      </p:sp>
      <p:pic>
        <p:nvPicPr>
          <p:cNvPr id="45" name="그림 44" descr="시_심볼마크.pn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214282" y="44014"/>
            <a:ext cx="357190" cy="357190"/>
          </a:xfrm>
          <a:prstGeom prst="rect">
            <a:avLst/>
          </a:prstGeom>
        </p:spPr>
      </p:pic>
      <p:pic>
        <p:nvPicPr>
          <p:cNvPr id="46" name="그림 45" descr="인천광역시_한자.pn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673556" y="101746"/>
            <a:ext cx="1422222" cy="24381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부서 보고내용 스타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" name="그림 53" descr="군구용_배경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0" y="5959"/>
            <a:ext cx="9144000" cy="6846081"/>
          </a:xfrm>
          <a:prstGeom prst="rect">
            <a:avLst/>
          </a:prstGeom>
        </p:spPr>
      </p:pic>
      <p:sp>
        <p:nvSpPr>
          <p:cNvPr id="55" name="제목 1"/>
          <p:cNvSpPr>
            <a:spLocks noGrp="1"/>
          </p:cNvSpPr>
          <p:nvPr>
            <p:ph type="title" hasCustomPrompt="1"/>
          </p:nvPr>
        </p:nvSpPr>
        <p:spPr>
          <a:xfrm>
            <a:off x="643283" y="379433"/>
            <a:ext cx="7572055" cy="763551"/>
          </a:xfrm>
        </p:spPr>
        <p:txBody>
          <a:bodyPr>
            <a:normAutofit/>
          </a:bodyPr>
          <a:lstStyle>
            <a:lvl1pPr>
              <a:defRPr sz="4000" b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defRPr>
            </a:lvl1pPr>
          </a:lstStyle>
          <a:p>
            <a:r>
              <a:rPr lang="ko-KR" altLang="en-US" dirty="0" smtClean="0"/>
              <a:t>부 서 </a:t>
            </a:r>
            <a:r>
              <a:rPr lang="en-US" altLang="ko-KR" dirty="0" smtClean="0"/>
              <a:t>/ </a:t>
            </a:r>
            <a:r>
              <a:rPr lang="ko-KR" altLang="en-US" dirty="0" err="1" smtClean="0"/>
              <a:t>사업명</a:t>
            </a:r>
            <a:endParaRPr lang="ko-KR" altLang="en-US" dirty="0"/>
          </a:p>
        </p:txBody>
      </p:sp>
      <p:sp>
        <p:nvSpPr>
          <p:cNvPr id="57" name="슬라이드 번호 개체 틀 4"/>
          <p:cNvSpPr txBox="1">
            <a:spLocks/>
          </p:cNvSpPr>
          <p:nvPr userDrawn="1"/>
        </p:nvSpPr>
        <p:spPr>
          <a:xfrm>
            <a:off x="4179228" y="6437794"/>
            <a:ext cx="471462" cy="2873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00" b="1"/>
            </a:lvl1pPr>
          </a:lstStyle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3394F69-9D79-4B96-8CDA-1293A64AF05C}" type="slidenum">
              <a:rPr kumimoji="0" lang="ko-KR" altLang="en-US" sz="1600" b="1" i="0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ko-KR" altLang="en-US" sz="16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8" name="텍스트 개체 틀 3"/>
          <p:cNvSpPr>
            <a:spLocks noGrp="1"/>
          </p:cNvSpPr>
          <p:nvPr>
            <p:ph type="body" sz="half" idx="2" hasCustomPrompt="1"/>
          </p:nvPr>
        </p:nvSpPr>
        <p:spPr>
          <a:xfrm>
            <a:off x="3897526" y="60083"/>
            <a:ext cx="4286280" cy="325634"/>
          </a:xfrm>
        </p:spPr>
        <p:txBody>
          <a:bodyPr>
            <a:noAutofit/>
          </a:bodyPr>
          <a:lstStyle>
            <a:lvl1pPr marL="0" indent="0">
              <a:buFont typeface="Wingdings" pitchFamily="2" charset="2"/>
              <a:buChar char="Ø"/>
              <a:defRPr sz="2000" b="1">
                <a:solidFill>
                  <a:schemeClr val="accent5">
                    <a:lumMod val="75000"/>
                  </a:schemeClr>
                </a:solidFill>
                <a:latin typeface="-윤고딕250" pitchFamily="18" charset="-127"/>
                <a:ea typeface="-윤고딕250" pitchFamily="18" charset="-127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dirty="0" smtClean="0"/>
              <a:t> </a:t>
            </a:r>
            <a:r>
              <a:rPr lang="en-US" altLang="ko-KR" dirty="0" smtClean="0"/>
              <a:t>0000</a:t>
            </a:r>
            <a:r>
              <a:rPr lang="ko-KR" altLang="en-US" dirty="0" smtClean="0"/>
              <a:t>국</a:t>
            </a:r>
          </a:p>
        </p:txBody>
      </p:sp>
      <p:sp>
        <p:nvSpPr>
          <p:cNvPr id="59" name="바닥글 개체 틀 5"/>
          <p:cNvSpPr>
            <a:spLocks noGrp="1"/>
          </p:cNvSpPr>
          <p:nvPr>
            <p:ph type="ftr" sz="quarter" idx="11"/>
          </p:nvPr>
        </p:nvSpPr>
        <p:spPr>
          <a:xfrm>
            <a:off x="283788" y="63040"/>
            <a:ext cx="1357290" cy="357166"/>
          </a:xfrm>
        </p:spPr>
        <p:txBody>
          <a:bodyPr/>
          <a:lstStyle/>
          <a:p>
            <a:r>
              <a:rPr lang="ko-KR" altLang="en-US" dirty="0" err="1" smtClean="0"/>
              <a:t>군구</a:t>
            </a:r>
            <a:r>
              <a:rPr lang="ko-KR" altLang="en-US" dirty="0" smtClean="0"/>
              <a:t> 로고</a:t>
            </a:r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  <p:hf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부서 보고내용 스타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" name="그림 53" descr="군구용_배경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0" y="5959"/>
            <a:ext cx="9144000" cy="6846081"/>
          </a:xfrm>
          <a:prstGeom prst="rect">
            <a:avLst/>
          </a:prstGeom>
        </p:spPr>
      </p:pic>
      <p:sp>
        <p:nvSpPr>
          <p:cNvPr id="55" name="제목 1"/>
          <p:cNvSpPr>
            <a:spLocks noGrp="1"/>
          </p:cNvSpPr>
          <p:nvPr>
            <p:ph type="title" hasCustomPrompt="1"/>
          </p:nvPr>
        </p:nvSpPr>
        <p:spPr>
          <a:xfrm>
            <a:off x="643283" y="379433"/>
            <a:ext cx="7572055" cy="763551"/>
          </a:xfrm>
        </p:spPr>
        <p:txBody>
          <a:bodyPr>
            <a:normAutofit/>
          </a:bodyPr>
          <a:lstStyle>
            <a:lvl1pPr>
              <a:defRPr sz="4000" b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defRPr>
            </a:lvl1pPr>
          </a:lstStyle>
          <a:p>
            <a:r>
              <a:rPr lang="ko-KR" altLang="en-US" dirty="0" smtClean="0"/>
              <a:t>부 서 </a:t>
            </a:r>
            <a:r>
              <a:rPr lang="en-US" altLang="ko-KR" dirty="0" smtClean="0"/>
              <a:t>/ </a:t>
            </a:r>
            <a:r>
              <a:rPr lang="ko-KR" altLang="en-US" dirty="0" err="1" smtClean="0"/>
              <a:t>사업명</a:t>
            </a:r>
            <a:endParaRPr lang="ko-KR" altLang="en-US" dirty="0"/>
          </a:p>
        </p:txBody>
      </p:sp>
      <p:sp>
        <p:nvSpPr>
          <p:cNvPr id="56" name="내용 개체 틀 2"/>
          <p:cNvSpPr>
            <a:spLocks noGrp="1"/>
          </p:cNvSpPr>
          <p:nvPr>
            <p:ph idx="1"/>
          </p:nvPr>
        </p:nvSpPr>
        <p:spPr>
          <a:xfrm>
            <a:off x="179388" y="1357298"/>
            <a:ext cx="8785225" cy="5000660"/>
          </a:xfrm>
        </p:spPr>
        <p:txBody>
          <a:bodyPr/>
          <a:lstStyle>
            <a:lvl1pPr>
              <a:buFont typeface="Wingdings" pitchFamily="2" charset="2"/>
              <a:buChar char="v"/>
              <a:defRPr/>
            </a:lvl1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57" name="슬라이드 번호 개체 틀 4"/>
          <p:cNvSpPr txBox="1">
            <a:spLocks/>
          </p:cNvSpPr>
          <p:nvPr userDrawn="1"/>
        </p:nvSpPr>
        <p:spPr>
          <a:xfrm>
            <a:off x="4179228" y="6437794"/>
            <a:ext cx="471462" cy="2873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00" b="1"/>
            </a:lvl1pPr>
          </a:lstStyle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3394F69-9D79-4B96-8CDA-1293A64AF05C}" type="slidenum">
              <a:rPr kumimoji="0" lang="ko-KR" altLang="en-US" sz="1600" b="1" i="0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ko-KR" altLang="en-US" sz="16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8" name="텍스트 개체 틀 3"/>
          <p:cNvSpPr>
            <a:spLocks noGrp="1"/>
          </p:cNvSpPr>
          <p:nvPr>
            <p:ph type="body" sz="half" idx="2" hasCustomPrompt="1"/>
          </p:nvPr>
        </p:nvSpPr>
        <p:spPr>
          <a:xfrm>
            <a:off x="3897526" y="60083"/>
            <a:ext cx="4286280" cy="325634"/>
          </a:xfrm>
        </p:spPr>
        <p:txBody>
          <a:bodyPr>
            <a:noAutofit/>
          </a:bodyPr>
          <a:lstStyle>
            <a:lvl1pPr marL="0" indent="0">
              <a:buFont typeface="Wingdings" pitchFamily="2" charset="2"/>
              <a:buChar char="Ø"/>
              <a:defRPr sz="2000" b="1">
                <a:solidFill>
                  <a:schemeClr val="accent5">
                    <a:lumMod val="75000"/>
                  </a:schemeClr>
                </a:solidFill>
                <a:latin typeface="-윤고딕250" pitchFamily="18" charset="-127"/>
                <a:ea typeface="-윤고딕250" pitchFamily="18" charset="-127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dirty="0" smtClean="0"/>
              <a:t> </a:t>
            </a:r>
            <a:r>
              <a:rPr lang="en-US" altLang="ko-KR" dirty="0" smtClean="0"/>
              <a:t>0000</a:t>
            </a:r>
            <a:r>
              <a:rPr lang="ko-KR" altLang="en-US" dirty="0" smtClean="0"/>
              <a:t>국</a:t>
            </a:r>
          </a:p>
        </p:txBody>
      </p:sp>
      <p:sp>
        <p:nvSpPr>
          <p:cNvPr id="59" name="바닥글 개체 틀 5"/>
          <p:cNvSpPr>
            <a:spLocks noGrp="1"/>
          </p:cNvSpPr>
          <p:nvPr>
            <p:ph type="ftr" sz="quarter" idx="11"/>
          </p:nvPr>
        </p:nvSpPr>
        <p:spPr>
          <a:xfrm>
            <a:off x="283788" y="63040"/>
            <a:ext cx="1357290" cy="357166"/>
          </a:xfrm>
        </p:spPr>
        <p:txBody>
          <a:bodyPr/>
          <a:lstStyle/>
          <a:p>
            <a:r>
              <a:rPr lang="ko-KR" altLang="en-US" dirty="0" err="1" smtClean="0"/>
              <a:t>군구</a:t>
            </a:r>
            <a:r>
              <a:rPr lang="ko-KR" altLang="en-US" dirty="0" smtClean="0"/>
              <a:t> 로고</a:t>
            </a:r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  <p:hf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실국 타이틀 스타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9" name="그림 98" descr="실국용_배경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4762" y="0"/>
            <a:ext cx="9134475" cy="6858000"/>
          </a:xfrm>
          <a:prstGeom prst="rect">
            <a:avLst/>
          </a:prstGeom>
        </p:spPr>
      </p:pic>
      <p:pic>
        <p:nvPicPr>
          <p:cNvPr id="32" name="그림 31" descr="시_심볼마크.pn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214282" y="63064"/>
            <a:ext cx="357190" cy="357190"/>
          </a:xfrm>
          <a:prstGeom prst="rect">
            <a:avLst/>
          </a:prstGeom>
        </p:spPr>
      </p:pic>
      <p:pic>
        <p:nvPicPr>
          <p:cNvPr id="33" name="그림 32" descr="인천광역시_한자.pn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673556" y="120796"/>
            <a:ext cx="1422222" cy="243810"/>
          </a:xfrm>
          <a:prstGeom prst="rect">
            <a:avLst/>
          </a:prstGeom>
        </p:spPr>
      </p:pic>
      <p:sp>
        <p:nvSpPr>
          <p:cNvPr id="52" name="제목 51"/>
          <p:cNvSpPr>
            <a:spLocks noGrp="1"/>
          </p:cNvSpPr>
          <p:nvPr>
            <p:ph type="title" hasCustomPrompt="1"/>
          </p:nvPr>
        </p:nvSpPr>
        <p:spPr>
          <a:xfrm>
            <a:off x="357158" y="2383480"/>
            <a:ext cx="8358246" cy="1143000"/>
          </a:xfrm>
        </p:spPr>
        <p:txBody>
          <a:bodyPr/>
          <a:lstStyle>
            <a:lvl1pPr>
              <a:defRPr>
                <a:latin typeface="HY견고딕" pitchFamily="18" charset="-127"/>
                <a:ea typeface="HY견고딕" pitchFamily="18" charset="-127"/>
              </a:defRPr>
            </a:lvl1pPr>
          </a:lstStyle>
          <a:p>
            <a:r>
              <a:rPr lang="ko-KR" altLang="en-US" dirty="0" smtClean="0"/>
              <a:t>실 국 명</a:t>
            </a:r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군구 기타 타이틀 스타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제목 51"/>
          <p:cNvSpPr>
            <a:spLocks noGrp="1"/>
          </p:cNvSpPr>
          <p:nvPr>
            <p:ph type="title" hasCustomPrompt="1"/>
          </p:nvPr>
        </p:nvSpPr>
        <p:spPr>
          <a:xfrm>
            <a:off x="357158" y="2383480"/>
            <a:ext cx="8358246" cy="1143000"/>
          </a:xfrm>
        </p:spPr>
        <p:txBody>
          <a:bodyPr/>
          <a:lstStyle>
            <a:lvl1pPr>
              <a:defRPr>
                <a:latin typeface="HY견고딕" pitchFamily="18" charset="-127"/>
                <a:ea typeface="HY견고딕" pitchFamily="18" charset="-127"/>
              </a:defRPr>
            </a:lvl1pPr>
          </a:lstStyle>
          <a:p>
            <a:r>
              <a:rPr lang="ko-KR" altLang="en-US" dirty="0" smtClean="0"/>
              <a:t>군 구 공사공단</a:t>
            </a:r>
            <a:endParaRPr lang="ko-KR" altLang="en-US" dirty="0"/>
          </a:p>
        </p:txBody>
      </p:sp>
      <p:sp>
        <p:nvSpPr>
          <p:cNvPr id="77" name="바닥글 개체 틀 5"/>
          <p:cNvSpPr>
            <a:spLocks noGrp="1"/>
          </p:cNvSpPr>
          <p:nvPr>
            <p:ph type="ftr" sz="quarter" idx="11"/>
          </p:nvPr>
        </p:nvSpPr>
        <p:spPr>
          <a:xfrm>
            <a:off x="283788" y="63040"/>
            <a:ext cx="1357290" cy="357166"/>
          </a:xfrm>
        </p:spPr>
        <p:txBody>
          <a:bodyPr/>
          <a:lstStyle/>
          <a:p>
            <a:r>
              <a:rPr lang="ko-KR" altLang="en-US" dirty="0" err="1" smtClean="0"/>
              <a:t>군구</a:t>
            </a:r>
            <a:r>
              <a:rPr lang="ko-KR" altLang="en-US" dirty="0" smtClean="0"/>
              <a:t> 로고</a:t>
            </a:r>
            <a:endParaRPr lang="ko-KR" altLang="en-US" dirty="0"/>
          </a:p>
        </p:txBody>
      </p:sp>
      <p:pic>
        <p:nvPicPr>
          <p:cNvPr id="82" name="그림 81" descr="실국용_배경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4762" y="0"/>
            <a:ext cx="9134475" cy="6858000"/>
          </a:xfrm>
          <a:prstGeom prst="rect">
            <a:avLst/>
          </a:prstGeom>
        </p:spPr>
      </p:pic>
      <p:sp>
        <p:nvSpPr>
          <p:cNvPr id="83" name="제목 51"/>
          <p:cNvSpPr txBox="1">
            <a:spLocks/>
          </p:cNvSpPr>
          <p:nvPr userDrawn="1"/>
        </p:nvSpPr>
        <p:spPr>
          <a:xfrm>
            <a:off x="385733" y="2386005"/>
            <a:ext cx="8358246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>
                <a:latin typeface="HY견고딕" pitchFamily="18" charset="-127"/>
                <a:ea typeface="HY견고딕" pitchFamily="18" charset="-127"/>
              </a:defRPr>
            </a:lvl1pPr>
          </a:lstStyle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44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  <a:cs typeface="+mj-cs"/>
              </a:rPr>
              <a:t>군구</a:t>
            </a:r>
            <a:r>
              <a:rPr kumimoji="0" lang="en-US" altLang="ko-KR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  <a:cs typeface="+mj-cs"/>
              </a:rPr>
              <a:t> </a:t>
            </a:r>
            <a:r>
              <a:rPr kumimoji="0" lang="ko-KR" altLang="en-US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  <a:cs typeface="+mj-cs"/>
              </a:rPr>
              <a:t>공사공단</a:t>
            </a:r>
            <a:endParaRPr kumimoji="0" lang="ko-KR" altLang="en-US" sz="4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HY견고딕" pitchFamily="18" charset="-127"/>
              <a:ea typeface="HY견고딕" pitchFamily="18" charset="-127"/>
              <a:cs typeface="+mj-cs"/>
            </a:endParaRPr>
          </a:p>
        </p:txBody>
      </p:sp>
      <p:sp>
        <p:nvSpPr>
          <p:cNvPr id="84" name="바닥글 개체 틀 5"/>
          <p:cNvSpPr txBox="1">
            <a:spLocks/>
          </p:cNvSpPr>
          <p:nvPr userDrawn="1"/>
        </p:nvSpPr>
        <p:spPr>
          <a:xfrm>
            <a:off x="436188" y="71414"/>
            <a:ext cx="1357290" cy="357166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2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군구</a:t>
            </a:r>
            <a:r>
              <a:rPr kumimoji="0" lang="ko-KR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로고</a:t>
            </a:r>
            <a:endParaRPr kumimoji="0" lang="ko-KR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만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  <p:hf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4490B2-687C-4FF3-96AD-5EAA11993DED}" type="datetimeFigureOut">
              <a:rPr lang="ko-KR" altLang="en-US" smtClean="0"/>
              <a:pPr/>
              <a:t>2014-03-10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>
          <a:xfrm>
            <a:off x="2928926" y="6357958"/>
            <a:ext cx="2895600" cy="365125"/>
          </a:xfrm>
        </p:spPr>
        <p:txBody>
          <a:bodyPr/>
          <a:lstStyle/>
          <a:p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394F69-9D79-4B96-8CDA-1293A64AF05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4490B2-687C-4FF3-96AD-5EAA11993DED}" type="datetimeFigureOut">
              <a:rPr lang="ko-KR" altLang="en-US" smtClean="0"/>
              <a:pPr/>
              <a:t>2014-03-10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394F69-9D79-4B96-8CDA-1293A64AF05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4490B2-687C-4FF3-96AD-5EAA11993DED}" type="datetimeFigureOut">
              <a:rPr lang="ko-KR" altLang="en-US" smtClean="0"/>
              <a:pPr/>
              <a:t>2014-03-10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394F69-9D79-4B96-8CDA-1293A64AF05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4490B2-687C-4FF3-96AD-5EAA11993DED}" type="datetimeFigureOut">
              <a:rPr lang="ko-KR" altLang="en-US" smtClean="0"/>
              <a:pPr/>
              <a:t>2014-03-10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394F69-9D79-4B96-8CDA-1293A64AF05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4490B2-687C-4FF3-96AD-5EAA11993DED}" type="datetimeFigureOut">
              <a:rPr lang="ko-KR" altLang="en-US" smtClean="0"/>
              <a:pPr/>
              <a:t>2014-03-10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394F69-9D79-4B96-8CDA-1293A64AF05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4490B2-687C-4FF3-96AD-5EAA11993DED}" type="datetimeFigureOut">
              <a:rPr lang="ko-KR" altLang="en-US" smtClean="0"/>
              <a:pPr/>
              <a:t>2014-03-10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394F69-9D79-4B96-8CDA-1293A64AF05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4490B2-687C-4FF3-96AD-5EAA11993DED}" type="datetimeFigureOut">
              <a:rPr lang="ko-KR" altLang="en-US" smtClean="0"/>
              <a:pPr/>
              <a:t>2014-03-10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394F69-9D79-4B96-8CDA-1293A64AF05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D4599B-0050-4836-9C78-849ADC8757B5}" type="datetimeFigureOut">
              <a:rPr lang="ko-KR" altLang="en-US"/>
              <a:pPr>
                <a:defRPr/>
              </a:pPr>
              <a:t>2014-03-10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075D27-BB5A-476D-8ED8-FA2EFEC786DE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7213707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67DF20-2E0F-4A39-969F-777FD7435807}" type="datetimeFigureOut">
              <a:rPr lang="ko-KR" altLang="en-US"/>
              <a:pPr>
                <a:defRPr/>
              </a:pPr>
              <a:t>2014-03-10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148727-5C2E-4E0C-B178-BDEBBB777109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370001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4490B2-687C-4FF3-96AD-5EAA11993DED}" type="datetimeFigureOut">
              <a:rPr lang="ko-KR" altLang="en-US" smtClean="0"/>
              <a:pPr/>
              <a:t>2014-03-10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394F69-9D79-4B96-8CDA-1293A64AF05C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5" r:id="rId1"/>
    <p:sldLayoutId id="2147483666" r:id="rId2"/>
    <p:sldLayoutId id="2147483650" r:id="rId3"/>
    <p:sldLayoutId id="2147483667" r:id="rId4"/>
    <p:sldLayoutId id="2147483651" r:id="rId5"/>
    <p:sldLayoutId id="2147483664" r:id="rId6"/>
    <p:sldLayoutId id="2147483654" r:id="rId7"/>
    <p:sldLayoutId id="2147483652" r:id="rId8"/>
    <p:sldLayoutId id="2147483653" r:id="rId9"/>
    <p:sldLayoutId id="2147483655" r:id="rId10"/>
    <p:sldLayoutId id="2147483656" r:id="rId11"/>
    <p:sldLayoutId id="2147483657" r:id="rId12"/>
    <p:sldLayoutId id="2147483658" r:id="rId13"/>
    <p:sldLayoutId id="2147483659" r:id="rId14"/>
    <p:sldLayoutId id="2147483668" r:id="rId15"/>
    <p:sldLayoutId id="2147483669" r:id="rId16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0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6.xml"/><Relationship Id="rId5" Type="http://schemas.openxmlformats.org/officeDocument/2006/relationships/image" Target="../media/image14.wmf"/><Relationship Id="rId4" Type="http://schemas.openxmlformats.org/officeDocument/2006/relationships/image" Target="../media/image13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6.xml"/><Relationship Id="rId5" Type="http://schemas.openxmlformats.org/officeDocument/2006/relationships/image" Target="../media/image17.jpeg"/><Relationship Id="rId4" Type="http://schemas.openxmlformats.org/officeDocument/2006/relationships/image" Target="../media/image1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13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0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13.jpe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3" Type="http://schemas.openxmlformats.org/officeDocument/2006/relationships/image" Target="../media/image18.png"/><Relationship Id="rId7" Type="http://schemas.openxmlformats.org/officeDocument/2006/relationships/image" Target="../media/image2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10" Type="http://schemas.openxmlformats.org/officeDocument/2006/relationships/image" Target="../media/image17.jpeg"/><Relationship Id="rId4" Type="http://schemas.openxmlformats.org/officeDocument/2006/relationships/image" Target="../media/image19.png"/><Relationship Id="rId9" Type="http://schemas.openxmlformats.org/officeDocument/2006/relationships/image" Target="../media/image24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jpeg"/><Relationship Id="rId3" Type="http://schemas.openxmlformats.org/officeDocument/2006/relationships/image" Target="../media/image25.png"/><Relationship Id="rId7" Type="http://schemas.openxmlformats.org/officeDocument/2006/relationships/image" Target="../media/image29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28.png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13" Type="http://schemas.openxmlformats.org/officeDocument/2006/relationships/image" Target="../media/image37.png"/><Relationship Id="rId3" Type="http://schemas.openxmlformats.org/officeDocument/2006/relationships/image" Target="../media/image30.png"/><Relationship Id="rId7" Type="http://schemas.openxmlformats.org/officeDocument/2006/relationships/image" Target="../media/image33.png"/><Relationship Id="rId12" Type="http://schemas.openxmlformats.org/officeDocument/2006/relationships/image" Target="../media/image3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32.png"/><Relationship Id="rId11" Type="http://schemas.openxmlformats.org/officeDocument/2006/relationships/image" Target="../media/image35.png"/><Relationship Id="rId5" Type="http://schemas.openxmlformats.org/officeDocument/2006/relationships/image" Target="../media/image31.png"/><Relationship Id="rId15" Type="http://schemas.openxmlformats.org/officeDocument/2006/relationships/image" Target="../media/image17.jpeg"/><Relationship Id="rId10" Type="http://schemas.openxmlformats.org/officeDocument/2006/relationships/image" Target="../media/image22.png"/><Relationship Id="rId4" Type="http://schemas.openxmlformats.org/officeDocument/2006/relationships/image" Target="../media/image18.png"/><Relationship Id="rId9" Type="http://schemas.openxmlformats.org/officeDocument/2006/relationships/image" Target="../media/image34.png"/><Relationship Id="rId14" Type="http://schemas.openxmlformats.org/officeDocument/2006/relationships/image" Target="../media/image38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7" Type="http://schemas.openxmlformats.org/officeDocument/2006/relationships/image" Target="../media/image17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41.png"/><Relationship Id="rId5" Type="http://schemas.openxmlformats.org/officeDocument/2006/relationships/image" Target="../media/image40.png"/><Relationship Id="rId4" Type="http://schemas.openxmlformats.org/officeDocument/2006/relationships/image" Target="../media/image39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0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13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5.png"/><Relationship Id="rId5" Type="http://schemas.openxmlformats.org/officeDocument/2006/relationships/image" Target="../media/image44.png"/><Relationship Id="rId4" Type="http://schemas.openxmlformats.org/officeDocument/2006/relationships/image" Target="../media/image43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6.jp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Relationship Id="rId5" Type="http://schemas.microsoft.com/office/2007/relationships/hdphoto" Target="../media/hdphoto1.wdp"/><Relationship Id="rId4" Type="http://schemas.openxmlformats.org/officeDocument/2006/relationships/image" Target="../media/image47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9.jpeg"/><Relationship Id="rId4" Type="http://schemas.openxmlformats.org/officeDocument/2006/relationships/image" Target="../media/image48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7.xml"/><Relationship Id="rId5" Type="http://schemas.microsoft.com/office/2007/relationships/hdphoto" Target="../media/hdphoto2.wdp"/><Relationship Id="rId4" Type="http://schemas.openxmlformats.org/officeDocument/2006/relationships/image" Target="../media/image50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13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6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wmf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17.jpe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wmf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17.jpe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wmf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17.jpe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13.jpe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54.JPG"/><Relationship Id="rId5" Type="http://schemas.openxmlformats.org/officeDocument/2006/relationships/image" Target="../media/image17.jpeg"/><Relationship Id="rId4" Type="http://schemas.openxmlformats.org/officeDocument/2006/relationships/image" Target="../media/image53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16.xml"/><Relationship Id="rId5" Type="http://schemas.openxmlformats.org/officeDocument/2006/relationships/image" Target="../media/image57.jpeg"/><Relationship Id="rId4" Type="http://schemas.openxmlformats.org/officeDocument/2006/relationships/image" Target="../media/image5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그림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0723"/>
          <a:stretch>
            <a:fillRect/>
          </a:stretch>
        </p:blipFill>
        <p:spPr bwMode="auto">
          <a:xfrm>
            <a:off x="0" y="527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타원 8"/>
          <p:cNvSpPr/>
          <p:nvPr/>
        </p:nvSpPr>
        <p:spPr>
          <a:xfrm rot="19114519">
            <a:off x="2379783" y="2302542"/>
            <a:ext cx="1617095" cy="1520552"/>
          </a:xfrm>
          <a:prstGeom prst="ellipse">
            <a:avLst/>
          </a:prstGeom>
          <a:gradFill>
            <a:gsLst>
              <a:gs pos="1000">
                <a:schemeClr val="bg1">
                  <a:lumMod val="95000"/>
                </a:schemeClr>
              </a:gs>
              <a:gs pos="81250">
                <a:srgbClr val="CCECFF">
                  <a:lumMod val="91000"/>
                </a:srgbClr>
              </a:gs>
              <a:gs pos="50000">
                <a:srgbClr val="E5EBF7"/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grpSp>
        <p:nvGrpSpPr>
          <p:cNvPr id="10" name="그룹 9"/>
          <p:cNvGrpSpPr/>
          <p:nvPr/>
        </p:nvGrpSpPr>
        <p:grpSpPr>
          <a:xfrm rot="21406102">
            <a:off x="4484379" y="2059983"/>
            <a:ext cx="605069" cy="475333"/>
            <a:chOff x="4208088" y="1913285"/>
            <a:chExt cx="484759" cy="375912"/>
          </a:xfrm>
        </p:grpSpPr>
        <p:sp>
          <p:nvSpPr>
            <p:cNvPr id="21" name="하트 20"/>
            <p:cNvSpPr/>
            <p:nvPr/>
          </p:nvSpPr>
          <p:spPr>
            <a:xfrm>
              <a:off x="4404816" y="1913285"/>
              <a:ext cx="288031" cy="288031"/>
            </a:xfrm>
            <a:prstGeom prst="heart">
              <a:avLst/>
            </a:prstGeom>
            <a:solidFill>
              <a:srgbClr val="FF0000"/>
            </a:soli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>
                <a:solidFill>
                  <a:srgbClr val="0106BF"/>
                </a:solidFill>
              </a:endParaRPr>
            </a:p>
          </p:txBody>
        </p:sp>
        <p:sp>
          <p:nvSpPr>
            <p:cNvPr id="22" name="하트 21"/>
            <p:cNvSpPr/>
            <p:nvPr/>
          </p:nvSpPr>
          <p:spPr>
            <a:xfrm rot="18000000">
              <a:off x="4208088" y="2001166"/>
              <a:ext cx="288031" cy="288031"/>
            </a:xfrm>
            <a:prstGeom prst="heart">
              <a:avLst/>
            </a:prstGeom>
            <a:solidFill>
              <a:srgbClr val="FF0000"/>
            </a:soli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/>
            </a:p>
          </p:txBody>
        </p:sp>
      </p:grpSp>
      <p:grpSp>
        <p:nvGrpSpPr>
          <p:cNvPr id="5" name="그룹 4"/>
          <p:cNvGrpSpPr/>
          <p:nvPr/>
        </p:nvGrpSpPr>
        <p:grpSpPr>
          <a:xfrm rot="20619375">
            <a:off x="7999282" y="2056059"/>
            <a:ext cx="697065" cy="621181"/>
            <a:chOff x="8101027" y="1704370"/>
            <a:chExt cx="490320" cy="471367"/>
          </a:xfrm>
        </p:grpSpPr>
        <p:sp>
          <p:nvSpPr>
            <p:cNvPr id="23" name="하트 22"/>
            <p:cNvSpPr/>
            <p:nvPr/>
          </p:nvSpPr>
          <p:spPr>
            <a:xfrm rot="4649879">
              <a:off x="8279628" y="1864018"/>
              <a:ext cx="348904" cy="274534"/>
            </a:xfrm>
            <a:prstGeom prst="heart">
              <a:avLst/>
            </a:prstGeom>
            <a:solidFill>
              <a:srgbClr val="C00000"/>
            </a:soli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/>
            </a:p>
          </p:txBody>
        </p:sp>
        <p:sp>
          <p:nvSpPr>
            <p:cNvPr id="24" name="하트 23"/>
            <p:cNvSpPr/>
            <p:nvPr/>
          </p:nvSpPr>
          <p:spPr>
            <a:xfrm rot="2651374">
              <a:off x="8101027" y="1704370"/>
              <a:ext cx="288031" cy="288031"/>
            </a:xfrm>
            <a:prstGeom prst="heart">
              <a:avLst/>
            </a:prstGeom>
            <a:solidFill>
              <a:srgbClr val="C00000"/>
            </a:soli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/>
            </a:p>
          </p:txBody>
        </p:sp>
      </p:grpSp>
      <p:pic>
        <p:nvPicPr>
          <p:cNvPr id="4" name="그림 3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6056" y="5270"/>
            <a:ext cx="4053079" cy="808936"/>
          </a:xfrm>
          <a:prstGeom prst="rect">
            <a:avLst/>
          </a:prstGeom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  <p:pic>
        <p:nvPicPr>
          <p:cNvPr id="2" name="그림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4866" y="691070"/>
            <a:ext cx="9197891" cy="5486400"/>
          </a:xfrm>
          <a:prstGeom prst="rect">
            <a:avLst/>
          </a:prstGeom>
        </p:spPr>
      </p:pic>
      <p:pic>
        <p:nvPicPr>
          <p:cNvPr id="17" name="Picture 105" descr="EMB00000a280007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86537" y="6187820"/>
            <a:ext cx="2189973" cy="5760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직사각형 19"/>
          <p:cNvSpPr/>
          <p:nvPr/>
        </p:nvSpPr>
        <p:spPr>
          <a:xfrm>
            <a:off x="322879" y="798802"/>
            <a:ext cx="8787491" cy="1228945"/>
          </a:xfrm>
          <a:prstGeom prst="rect">
            <a:avLst/>
          </a:prstGeom>
          <a:noFill/>
        </p:spPr>
        <p:txBody>
          <a:bodyPr wrap="none">
            <a:prstTxWarp prst="textStop">
              <a:avLst/>
            </a:prstTxWarp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5400" b="1" dirty="0" smtClean="0">
                <a:ln w="10541" cmpd="sng">
                  <a:solidFill>
                    <a:schemeClr val="tx2"/>
                  </a:solidFill>
                  <a:prstDash val="solid"/>
                </a:ln>
                <a:solidFill>
                  <a:srgbClr val="00B0F0"/>
                </a:solidFill>
                <a:latin typeface="HY목각파임B" pitchFamily="18" charset="-127"/>
                <a:ea typeface="HY목각파임B" pitchFamily="18" charset="-127"/>
              </a:rPr>
              <a:t>2014  </a:t>
            </a:r>
            <a:r>
              <a:rPr lang="ko-KR" altLang="en-US" sz="5400" b="1" dirty="0" smtClean="0">
                <a:ln w="10541" cmpd="sng">
                  <a:solidFill>
                    <a:schemeClr val="tx2"/>
                  </a:solidFill>
                  <a:prstDash val="solid"/>
                </a:ln>
                <a:solidFill>
                  <a:srgbClr val="00B0F0"/>
                </a:solidFill>
                <a:latin typeface="HY목각파임B" pitchFamily="18" charset="-127"/>
                <a:ea typeface="HY목각파임B" pitchFamily="18" charset="-127"/>
              </a:rPr>
              <a:t>보육정책</a:t>
            </a:r>
            <a:endParaRPr kumimoji="0" lang="en-US" altLang="ko-KR" sz="5400" b="1" dirty="0">
              <a:ln w="10541" cmpd="sng">
                <a:solidFill>
                  <a:schemeClr val="tx2"/>
                </a:solidFill>
                <a:prstDash val="solid"/>
              </a:ln>
              <a:solidFill>
                <a:srgbClr val="00B0F0"/>
              </a:solidFill>
              <a:latin typeface="HY목각파임B" pitchFamily="18" charset="-127"/>
              <a:ea typeface="HY목각파임B" pitchFamily="18" charset="-127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5400" b="1" dirty="0" smtClean="0">
                <a:ln w="10541" cmpd="sng">
                  <a:solidFill>
                    <a:srgbClr val="FFFF00"/>
                  </a:solidFill>
                  <a:prstDash val="solid"/>
                </a:ln>
                <a:effectLst>
                  <a:glow rad="63500">
                    <a:srgbClr val="FFFF00">
                      <a:alpha val="40000"/>
                    </a:srgbClr>
                  </a:glow>
                </a:effectLst>
                <a:latin typeface="HY목각파임B" pitchFamily="18" charset="-127"/>
                <a:ea typeface="HY목각파임B" pitchFamily="18" charset="-127"/>
              </a:rPr>
              <a:t>이렇게 추진하겠습니다</a:t>
            </a:r>
            <a:endParaRPr kumimoji="0" lang="en-US" altLang="ko-KR" sz="5400" b="1" dirty="0">
              <a:ln w="10541" cmpd="sng">
                <a:solidFill>
                  <a:srgbClr val="FFFF00"/>
                </a:solidFill>
                <a:prstDash val="solid"/>
              </a:ln>
              <a:effectLst>
                <a:glow rad="63500">
                  <a:srgbClr val="FFFF00">
                    <a:alpha val="40000"/>
                  </a:srgbClr>
                </a:glow>
              </a:effectLst>
              <a:latin typeface="HY목각파임B" pitchFamily="18" charset="-127"/>
              <a:ea typeface="HY목각파임B" pitchFamily="18" charset="-127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5153984" y="5638950"/>
            <a:ext cx="3897221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800" dirty="0" smtClean="0">
                <a:ln w="3175" cmpd="sng">
                  <a:solidFill>
                    <a:srgbClr val="FFFFFF"/>
                  </a:solidFill>
                  <a:prstDash val="solid"/>
                </a:ln>
                <a:solidFill>
                  <a:srgbClr val="0106BF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김 기 철  보육정책과장</a:t>
            </a:r>
            <a:endParaRPr kumimoji="0" lang="ko-KR" altLang="en-US" sz="2800" dirty="0">
              <a:ln w="3175" cmpd="sng">
                <a:solidFill>
                  <a:srgbClr val="FFFFFF"/>
                </a:solidFill>
                <a:prstDash val="solid"/>
              </a:ln>
              <a:solidFill>
                <a:srgbClr val="0106BF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4905339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그룹 7"/>
          <p:cNvGrpSpPr/>
          <p:nvPr/>
        </p:nvGrpSpPr>
        <p:grpSpPr>
          <a:xfrm>
            <a:off x="107504" y="494858"/>
            <a:ext cx="8862123" cy="5879239"/>
            <a:chOff x="-504056" y="116631"/>
            <a:chExt cx="9144000" cy="5879239"/>
          </a:xfrm>
        </p:grpSpPr>
        <p:pic>
          <p:nvPicPr>
            <p:cNvPr id="3" name="그림 2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504056" y="116631"/>
              <a:ext cx="9144000" cy="5879239"/>
            </a:xfrm>
            <a:prstGeom prst="rect">
              <a:avLst/>
            </a:prstGeom>
          </p:spPr>
        </p:pic>
        <p:pic>
          <p:nvPicPr>
            <p:cNvPr id="5" name="그림 4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1" y="2645445"/>
              <a:ext cx="7120814" cy="2520288"/>
            </a:xfrm>
            <a:prstGeom prst="rect">
              <a:avLst/>
            </a:prstGeom>
          </p:spPr>
        </p:pic>
      </p:grpSp>
      <p:sp>
        <p:nvSpPr>
          <p:cNvPr id="12" name="TextBox 11"/>
          <p:cNvSpPr txBox="1"/>
          <p:nvPr/>
        </p:nvSpPr>
        <p:spPr>
          <a:xfrm>
            <a:off x="323527" y="127595"/>
            <a:ext cx="633343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4000" b="1" dirty="0" smtClean="0">
                <a:solidFill>
                  <a:srgbClr val="0106BF"/>
                </a:solidFill>
                <a:latin typeface="한양해서" pitchFamily="18" charset="-127"/>
                <a:ea typeface="한양해서" pitchFamily="18" charset="-127"/>
              </a:rPr>
              <a:t>2014  </a:t>
            </a:r>
            <a:r>
              <a:rPr lang="ko-KR" altLang="en-US" sz="4000" b="1" dirty="0" err="1" smtClean="0">
                <a:solidFill>
                  <a:srgbClr val="0106B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한양해서" pitchFamily="18" charset="-127"/>
                <a:ea typeface="한양해서" pitchFamily="18" charset="-127"/>
              </a:rPr>
              <a:t>同舟共濟</a:t>
            </a:r>
            <a:r>
              <a:rPr lang="ko-KR" altLang="en-US" sz="4000" b="1" dirty="0" err="1" smtClean="0">
                <a:solidFill>
                  <a:srgbClr val="0106BF"/>
                </a:solidFill>
                <a:latin typeface="한컴 백제 M" pitchFamily="18" charset="-127"/>
                <a:ea typeface="한컴 백제 M" pitchFamily="18" charset="-127"/>
              </a:rPr>
              <a:t>의</a:t>
            </a:r>
            <a:r>
              <a:rPr lang="ko-KR" altLang="en-US" sz="4000" b="1" dirty="0" smtClean="0">
                <a:solidFill>
                  <a:srgbClr val="0106BF"/>
                </a:solidFill>
                <a:latin typeface="한컴 백제 M" pitchFamily="18" charset="-127"/>
                <a:ea typeface="한컴 백제 M" pitchFamily="18" charset="-127"/>
              </a:rPr>
              <a:t>  인천시정</a:t>
            </a:r>
            <a:endParaRPr lang="ko-KR" altLang="en-US" sz="4000" b="1" dirty="0">
              <a:solidFill>
                <a:srgbClr val="0106BF"/>
              </a:solidFill>
              <a:latin typeface="한컴 백제 M" pitchFamily="18" charset="-127"/>
              <a:ea typeface="한컴 백제 M" pitchFamily="18" charset="-127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899592" y="5336419"/>
            <a:ext cx="76945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ko-KR" altLang="en-US" sz="2800" spc="-100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함께하는 원도심</a:t>
            </a:r>
            <a:r>
              <a:rPr lang="en-US" altLang="ko-KR" sz="2800" spc="-100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2800" spc="-100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투자유치를 통한 일자리 창출</a:t>
            </a:r>
            <a:endParaRPr lang="ko-KR" altLang="en-US" sz="2800" spc="-100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23527" y="2462188"/>
            <a:ext cx="298782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40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C0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한컴 백제 M" pitchFamily="18" charset="-127"/>
                <a:ea typeface="한컴 백제 M" pitchFamily="18" charset="-127"/>
              </a:rPr>
              <a:t>도약하는 </a:t>
            </a:r>
            <a:r>
              <a:rPr lang="ko-KR" altLang="en-US" sz="40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C0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한컴 백제 M" pitchFamily="18" charset="-127"/>
                <a:ea typeface="한컴 백제 M" pitchFamily="18" charset="-127"/>
              </a:rPr>
              <a:t>인</a:t>
            </a:r>
            <a:r>
              <a:rPr lang="ko-KR" altLang="en-US" sz="40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C0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한컴 백제 M" pitchFamily="18" charset="-127"/>
                <a:ea typeface="한컴 백제 M" pitchFamily="18" charset="-127"/>
              </a:rPr>
              <a:t>천</a:t>
            </a:r>
            <a:endParaRPr lang="ko-KR" altLang="en-US" sz="40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C0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" name="직사각형 1"/>
          <p:cNvSpPr/>
          <p:nvPr/>
        </p:nvSpPr>
        <p:spPr>
          <a:xfrm>
            <a:off x="2987823" y="3103527"/>
            <a:ext cx="5755945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ko-KR" altLang="en-US" sz="32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아이 낳고</a:t>
            </a:r>
            <a:r>
              <a:rPr lang="en-US" altLang="ko-KR" sz="32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, </a:t>
            </a:r>
            <a:r>
              <a:rPr lang="ko-KR" altLang="en-US" sz="32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키우기 </a:t>
            </a:r>
            <a:r>
              <a:rPr lang="ko-KR" altLang="en-US" sz="32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좋</a:t>
            </a:r>
            <a:r>
              <a:rPr lang="ko-KR" altLang="en-US" sz="32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은 </a:t>
            </a:r>
            <a:r>
              <a:rPr lang="ko-KR" altLang="en-US" sz="32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인천</a:t>
            </a:r>
            <a:endParaRPr lang="en-US" altLang="ko-KR" sz="32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161446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200"/>
                            </p:stCondLst>
                            <p:childTnLst>
                              <p:par>
                                <p:cTn id="1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2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200"/>
                            </p:stCondLst>
                            <p:childTnLst>
                              <p:par>
                                <p:cTn id="2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0" grpId="0"/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6" name="Picture 229" descr="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64288" y="764704"/>
            <a:ext cx="1731962" cy="3816350"/>
          </a:xfrm>
          <a:prstGeom prst="rect">
            <a:avLst/>
          </a:prstGeom>
          <a:noFill/>
        </p:spPr>
      </p:pic>
      <p:sp>
        <p:nvSpPr>
          <p:cNvPr id="4" name="제목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o-KR" altLang="en-US" dirty="0" smtClean="0"/>
              <a:t>목         차</a:t>
            </a:r>
            <a:endParaRPr lang="ko-KR" altLang="en-US" dirty="0"/>
          </a:p>
        </p:txBody>
      </p:sp>
      <p:grpSp>
        <p:nvGrpSpPr>
          <p:cNvPr id="61" name="Group 227"/>
          <p:cNvGrpSpPr>
            <a:grpSpLocks/>
          </p:cNvGrpSpPr>
          <p:nvPr/>
        </p:nvGrpSpPr>
        <p:grpSpPr bwMode="auto">
          <a:xfrm>
            <a:off x="1133773" y="2379940"/>
            <a:ext cx="5688012" cy="596900"/>
            <a:chOff x="1056" y="1615"/>
            <a:chExt cx="3583" cy="376"/>
          </a:xfrm>
        </p:grpSpPr>
        <p:sp>
          <p:nvSpPr>
            <p:cNvPr id="62" name="Line 142"/>
            <p:cNvSpPr>
              <a:spLocks noChangeShapeType="1"/>
            </p:cNvSpPr>
            <p:nvPr/>
          </p:nvSpPr>
          <p:spPr bwMode="auto">
            <a:xfrm flipV="1">
              <a:off x="1273" y="1978"/>
              <a:ext cx="3321" cy="4"/>
            </a:xfrm>
            <a:prstGeom prst="line">
              <a:avLst/>
            </a:prstGeom>
            <a:noFill/>
            <a:ln w="25400">
              <a:solidFill>
                <a:schemeClr val="bg2"/>
              </a:solidFill>
              <a:prstDash val="sysDot"/>
              <a:round/>
              <a:headEnd/>
              <a:tailEnd type="oval" w="med" len="med"/>
            </a:ln>
            <a:effectLst/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63" name="Text Box 143"/>
            <p:cNvSpPr txBox="1">
              <a:spLocks noChangeArrowheads="1"/>
            </p:cNvSpPr>
            <p:nvPr/>
          </p:nvSpPr>
          <p:spPr bwMode="auto">
            <a:xfrm>
              <a:off x="1474" y="1628"/>
              <a:ext cx="3165" cy="330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l" eaLnBrk="0" latinLnBrk="0" hangingPunct="0">
                <a:spcBef>
                  <a:spcPct val="0"/>
                </a:spcBef>
                <a:buClrTx/>
                <a:buSzTx/>
                <a:buFontTx/>
                <a:buNone/>
              </a:pPr>
              <a:r>
                <a:rPr kumimoji="0" lang="en-US" altLang="ko-KR" sz="2800" b="1" dirty="0" smtClean="0">
                  <a:solidFill>
                    <a:schemeClr val="tx1"/>
                  </a:solidFill>
                  <a:latin typeface="Arial Black" pitchFamily="34" charset="0"/>
                  <a:ea typeface="Asia환희B" pitchFamily="18" charset="-127"/>
                </a:rPr>
                <a:t> </a:t>
              </a:r>
              <a:r>
                <a:rPr kumimoji="0" lang="ko-KR" altLang="en-US" sz="2800" b="1" dirty="0" smtClean="0">
                  <a:solidFill>
                    <a:schemeClr val="tx1"/>
                  </a:solidFill>
                  <a:latin typeface="휴먼둥근헤드라인" pitchFamily="18" charset="-127"/>
                  <a:ea typeface="휴먼둥근헤드라인" pitchFamily="18" charset="-127"/>
                </a:rPr>
                <a:t>인천보육의 현재</a:t>
              </a:r>
              <a:endParaRPr kumimoji="0" lang="en-US" altLang="ko-KR" sz="2800" b="1" dirty="0">
                <a:solidFill>
                  <a:schemeClr val="tx1"/>
                </a:solidFill>
                <a:latin typeface="휴먼둥근헤드라인" pitchFamily="18" charset="-127"/>
                <a:ea typeface="휴먼둥근헤드라인" pitchFamily="18" charset="-127"/>
              </a:endParaRPr>
            </a:p>
          </p:txBody>
        </p:sp>
        <p:grpSp>
          <p:nvGrpSpPr>
            <p:cNvPr id="64" name="Group 144"/>
            <p:cNvGrpSpPr>
              <a:grpSpLocks/>
            </p:cNvGrpSpPr>
            <p:nvPr/>
          </p:nvGrpSpPr>
          <p:grpSpPr bwMode="auto">
            <a:xfrm>
              <a:off x="1056" y="1615"/>
              <a:ext cx="391" cy="376"/>
              <a:chOff x="1296" y="1200"/>
              <a:chExt cx="432" cy="428"/>
            </a:xfrm>
          </p:grpSpPr>
          <p:grpSp>
            <p:nvGrpSpPr>
              <p:cNvPr id="65" name="Group 145"/>
              <p:cNvGrpSpPr>
                <a:grpSpLocks/>
              </p:cNvGrpSpPr>
              <p:nvPr/>
            </p:nvGrpSpPr>
            <p:grpSpPr bwMode="auto">
              <a:xfrm>
                <a:off x="1296" y="1200"/>
                <a:ext cx="432" cy="428"/>
                <a:chOff x="662" y="1574"/>
                <a:chExt cx="480" cy="476"/>
              </a:xfrm>
            </p:grpSpPr>
            <p:grpSp>
              <p:nvGrpSpPr>
                <p:cNvPr id="67" name="Group 146"/>
                <p:cNvGrpSpPr>
                  <a:grpSpLocks/>
                </p:cNvGrpSpPr>
                <p:nvPr/>
              </p:nvGrpSpPr>
              <p:grpSpPr bwMode="auto">
                <a:xfrm>
                  <a:off x="662" y="1574"/>
                  <a:ext cx="480" cy="476"/>
                  <a:chOff x="662" y="1574"/>
                  <a:chExt cx="480" cy="476"/>
                </a:xfrm>
              </p:grpSpPr>
              <p:sp>
                <p:nvSpPr>
                  <p:cNvPr id="76" name="Oval 147"/>
                  <p:cNvSpPr>
                    <a:spLocks noChangeArrowheads="1"/>
                  </p:cNvSpPr>
                  <p:nvPr/>
                </p:nvSpPr>
                <p:spPr bwMode="gray">
                  <a:xfrm>
                    <a:off x="662" y="1574"/>
                    <a:ext cx="480" cy="476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chemeClr val="accent1">
                          <a:gamma/>
                          <a:tint val="0"/>
                          <a:invGamma/>
                        </a:schemeClr>
                      </a:gs>
                      <a:gs pos="50000">
                        <a:schemeClr val="accent1"/>
                      </a:gs>
                      <a:gs pos="100000">
                        <a:schemeClr val="accent1">
                          <a:gamma/>
                          <a:tint val="0"/>
                          <a:invGamma/>
                        </a:schemeClr>
                      </a:gs>
                    </a:gsLst>
                    <a:lin ang="2700000" scaled="1"/>
                  </a:gradFill>
                  <a:ln w="38100" algn="ctr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>
                    <a:spAutoFit/>
                  </a:bodyPr>
                  <a:lstStyle/>
                  <a:p>
                    <a:endParaRPr lang="ko-KR" altLang="en-US"/>
                  </a:p>
                </p:txBody>
              </p:sp>
              <p:sp>
                <p:nvSpPr>
                  <p:cNvPr id="77" name="Oval 148"/>
                  <p:cNvSpPr>
                    <a:spLocks noChangeArrowheads="1"/>
                  </p:cNvSpPr>
                  <p:nvPr/>
                </p:nvSpPr>
                <p:spPr bwMode="gray">
                  <a:xfrm>
                    <a:off x="662" y="1574"/>
                    <a:ext cx="480" cy="476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chemeClr val="accent1">
                          <a:alpha val="32001"/>
                        </a:schemeClr>
                      </a:gs>
                      <a:gs pos="100000">
                        <a:schemeClr val="accent1">
                          <a:gamma/>
                          <a:shade val="0"/>
                          <a:invGamma/>
                          <a:alpha val="89999"/>
                        </a:schemeClr>
                      </a:gs>
                    </a:gsLst>
                    <a:lin ang="2700000" scaled="1"/>
                  </a:gradFill>
                  <a:ln w="38100" algn="ctr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>
                    <a:spAutoFit/>
                  </a:bodyPr>
                  <a:lstStyle/>
                  <a:p>
                    <a:endParaRPr lang="ko-KR" altLang="en-US"/>
                  </a:p>
                </p:txBody>
              </p:sp>
              <p:sp>
                <p:nvSpPr>
                  <p:cNvPr id="81" name="Oval 149"/>
                  <p:cNvSpPr>
                    <a:spLocks noChangeArrowheads="1"/>
                  </p:cNvSpPr>
                  <p:nvPr/>
                </p:nvSpPr>
                <p:spPr bwMode="gray">
                  <a:xfrm>
                    <a:off x="694" y="1605"/>
                    <a:ext cx="416" cy="414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chemeClr val="accent1">
                          <a:gamma/>
                          <a:shade val="54118"/>
                          <a:invGamma/>
                        </a:schemeClr>
                      </a:gs>
                      <a:gs pos="50000">
                        <a:schemeClr val="accent1"/>
                      </a:gs>
                      <a:gs pos="100000">
                        <a:schemeClr val="accent1">
                          <a:gamma/>
                          <a:shade val="54118"/>
                          <a:invGamma/>
                        </a:schemeClr>
                      </a:gs>
                    </a:gsLst>
                    <a:lin ang="18900000" scaled="1"/>
                  </a:gradFill>
                  <a:ln w="38100" algn="ctr">
                    <a:noFill/>
                    <a:round/>
                    <a:headEnd/>
                    <a:tailEnd/>
                  </a:ln>
                  <a:effectLst/>
                </p:spPr>
                <p:txBody>
                  <a:bodyPr anchor="ctr">
                    <a:spAutoFit/>
                  </a:bodyPr>
                  <a:lstStyle/>
                  <a:p>
                    <a:endParaRPr lang="ko-KR" altLang="en-US"/>
                  </a:p>
                </p:txBody>
              </p:sp>
              <p:sp>
                <p:nvSpPr>
                  <p:cNvPr id="87" name="Oval 150"/>
                  <p:cNvSpPr>
                    <a:spLocks noChangeArrowheads="1"/>
                  </p:cNvSpPr>
                  <p:nvPr/>
                </p:nvSpPr>
                <p:spPr bwMode="gray">
                  <a:xfrm>
                    <a:off x="694" y="1606"/>
                    <a:ext cx="416" cy="414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chemeClr val="accent1">
                          <a:gamma/>
                          <a:shade val="63529"/>
                          <a:invGamma/>
                        </a:schemeClr>
                      </a:gs>
                      <a:gs pos="100000">
                        <a:schemeClr val="accent1">
                          <a:alpha val="0"/>
                        </a:schemeClr>
                      </a:gs>
                    </a:gsLst>
                    <a:lin ang="2700000" scaled="1"/>
                  </a:gradFill>
                  <a:ln w="38100" algn="ctr">
                    <a:noFill/>
                    <a:round/>
                    <a:headEnd/>
                    <a:tailEnd/>
                  </a:ln>
                  <a:effectLst/>
                </p:spPr>
                <p:txBody>
                  <a:bodyPr anchor="ctr">
                    <a:spAutoFit/>
                  </a:bodyPr>
                  <a:lstStyle/>
                  <a:p>
                    <a:endParaRPr lang="ko-KR" altLang="en-US"/>
                  </a:p>
                </p:txBody>
              </p:sp>
            </p:grpSp>
            <p:grpSp>
              <p:nvGrpSpPr>
                <p:cNvPr id="68" name="Group 151"/>
                <p:cNvGrpSpPr>
                  <a:grpSpLocks/>
                </p:cNvGrpSpPr>
                <p:nvPr/>
              </p:nvGrpSpPr>
              <p:grpSpPr bwMode="auto">
                <a:xfrm>
                  <a:off x="720" y="1625"/>
                  <a:ext cx="376" cy="379"/>
                  <a:chOff x="336" y="1049"/>
                  <a:chExt cx="376" cy="379"/>
                </a:xfrm>
              </p:grpSpPr>
              <p:sp>
                <p:nvSpPr>
                  <p:cNvPr id="69" name="Oval 152"/>
                  <p:cNvSpPr>
                    <a:spLocks noChangeArrowheads="1"/>
                  </p:cNvSpPr>
                  <p:nvPr/>
                </p:nvSpPr>
                <p:spPr bwMode="gray">
                  <a:xfrm>
                    <a:off x="336" y="1056"/>
                    <a:ext cx="376" cy="372"/>
                  </a:xfrm>
                  <a:prstGeom prst="ellipse">
                    <a:avLst/>
                  </a:prstGeom>
                  <a:solidFill>
                    <a:srgbClr val="000000"/>
                  </a:solidFill>
                  <a:ln w="38100" algn="ctr">
                    <a:noFill/>
                    <a:round/>
                    <a:headEnd/>
                    <a:tailEnd/>
                  </a:ln>
                  <a:effectLst/>
                </p:spPr>
                <p:txBody>
                  <a:bodyPr anchor="ctr">
                    <a:spAutoFit/>
                  </a:bodyPr>
                  <a:lstStyle/>
                  <a:p>
                    <a:endParaRPr lang="ko-KR" altLang="en-US"/>
                  </a:p>
                </p:txBody>
              </p:sp>
              <p:grpSp>
                <p:nvGrpSpPr>
                  <p:cNvPr id="70" name="Group 153"/>
                  <p:cNvGrpSpPr>
                    <a:grpSpLocks/>
                  </p:cNvGrpSpPr>
                  <p:nvPr/>
                </p:nvGrpSpPr>
                <p:grpSpPr bwMode="auto">
                  <a:xfrm>
                    <a:off x="336" y="1049"/>
                    <a:ext cx="364" cy="361"/>
                    <a:chOff x="4166" y="1706"/>
                    <a:chExt cx="1252" cy="1252"/>
                  </a:xfrm>
                </p:grpSpPr>
                <p:sp>
                  <p:nvSpPr>
                    <p:cNvPr id="71" name="Oval 154"/>
                    <p:cNvSpPr>
                      <a:spLocks noChangeArrowheads="1"/>
                    </p:cNvSpPr>
                    <p:nvPr/>
                  </p:nvSpPr>
                  <p:spPr bwMode="gray">
                    <a:xfrm>
                      <a:off x="4166" y="1706"/>
                      <a:ext cx="1252" cy="1252"/>
                    </a:xfrm>
                    <a:prstGeom prst="ellipse">
                      <a:avLst/>
                    </a:prstGeom>
                    <a:gradFill rotWithShape="1">
                      <a:gsLst>
                        <a:gs pos="0">
                          <a:srgbClr val="D6E1E2">
                            <a:gamma/>
                            <a:shade val="46275"/>
                            <a:invGamma/>
                          </a:srgbClr>
                        </a:gs>
                        <a:gs pos="100000">
                          <a:srgbClr val="D6E1E2"/>
                        </a:gs>
                      </a:gsLst>
                      <a:lin ang="5400000" scaled="1"/>
                    </a:gradFill>
                    <a:ln w="9525" algn="ctr">
                      <a:noFill/>
                      <a:round/>
                      <a:headEnd/>
                      <a:tailEnd/>
                    </a:ln>
                    <a:effectLst/>
                  </p:spPr>
                  <p:txBody>
                    <a:bodyPr vert="eaVert" wrap="none" anchor="ctr"/>
                    <a:lstStyle/>
                    <a:p>
                      <a:endParaRPr lang="ko-KR" altLang="en-US"/>
                    </a:p>
                  </p:txBody>
                </p:sp>
                <p:sp>
                  <p:nvSpPr>
                    <p:cNvPr id="72" name="Oval 155"/>
                    <p:cNvSpPr>
                      <a:spLocks noChangeArrowheads="1"/>
                    </p:cNvSpPr>
                    <p:nvPr/>
                  </p:nvSpPr>
                  <p:spPr bwMode="gray">
                    <a:xfrm>
                      <a:off x="4182" y="1713"/>
                      <a:ext cx="1222" cy="1221"/>
                    </a:xfrm>
                    <a:prstGeom prst="ellipse">
                      <a:avLst/>
                    </a:prstGeom>
                    <a:gradFill rotWithShape="1">
                      <a:gsLst>
                        <a:gs pos="0">
                          <a:srgbClr val="D6E1E2">
                            <a:alpha val="0"/>
                          </a:srgbClr>
                        </a:gs>
                        <a:gs pos="100000">
                          <a:srgbClr val="D6E1E2">
                            <a:gamma/>
                            <a:tint val="34902"/>
                            <a:invGamma/>
                          </a:srgbClr>
                        </a:gs>
                      </a:gsLst>
                      <a:lin ang="5400000" scaled="1"/>
                    </a:gradFill>
                    <a:ln w="9525" algn="ctr">
                      <a:noFill/>
                      <a:round/>
                      <a:headEnd/>
                      <a:tailEnd/>
                    </a:ln>
                    <a:effectLst/>
                  </p:spPr>
                  <p:txBody>
                    <a:bodyPr vert="eaVert" wrap="none" anchor="ctr"/>
                    <a:lstStyle/>
                    <a:p>
                      <a:endParaRPr lang="ko-KR" altLang="en-US"/>
                    </a:p>
                  </p:txBody>
                </p:sp>
                <p:sp>
                  <p:nvSpPr>
                    <p:cNvPr id="74" name="Oval 156"/>
                    <p:cNvSpPr>
                      <a:spLocks noChangeArrowheads="1"/>
                    </p:cNvSpPr>
                    <p:nvPr/>
                  </p:nvSpPr>
                  <p:spPr bwMode="gray">
                    <a:xfrm>
                      <a:off x="4195" y="1725"/>
                      <a:ext cx="1162" cy="1141"/>
                    </a:xfrm>
                    <a:prstGeom prst="ellipse">
                      <a:avLst/>
                    </a:prstGeom>
                    <a:gradFill rotWithShape="1">
                      <a:gsLst>
                        <a:gs pos="0">
                          <a:srgbClr val="D6E1E2">
                            <a:gamma/>
                            <a:shade val="79216"/>
                            <a:invGamma/>
                          </a:srgbClr>
                        </a:gs>
                        <a:gs pos="100000">
                          <a:srgbClr val="D6E1E2">
                            <a:alpha val="48000"/>
                          </a:srgbClr>
                        </a:gs>
                      </a:gsLst>
                      <a:lin ang="5400000" scaled="1"/>
                    </a:gradFill>
                    <a:ln w="9525" algn="ctr">
                      <a:noFill/>
                      <a:round/>
                      <a:headEnd/>
                      <a:tailEnd/>
                    </a:ln>
                    <a:effectLst/>
                  </p:spPr>
                  <p:txBody>
                    <a:bodyPr vert="eaVert" wrap="none" anchor="ctr"/>
                    <a:lstStyle/>
                    <a:p>
                      <a:endParaRPr lang="ko-KR" altLang="en-US"/>
                    </a:p>
                  </p:txBody>
                </p:sp>
                <p:sp>
                  <p:nvSpPr>
                    <p:cNvPr id="75" name="Oval 157"/>
                    <p:cNvSpPr>
                      <a:spLocks noChangeArrowheads="1"/>
                    </p:cNvSpPr>
                    <p:nvPr/>
                  </p:nvSpPr>
                  <p:spPr bwMode="gray">
                    <a:xfrm>
                      <a:off x="4263" y="1757"/>
                      <a:ext cx="1033" cy="926"/>
                    </a:xfrm>
                    <a:prstGeom prst="ellipse">
                      <a:avLst/>
                    </a:prstGeom>
                    <a:gradFill rotWithShape="1">
                      <a:gsLst>
                        <a:gs pos="0">
                          <a:srgbClr val="D6E1E2">
                            <a:gamma/>
                            <a:tint val="0"/>
                            <a:invGamma/>
                          </a:srgbClr>
                        </a:gs>
                        <a:gs pos="100000">
                          <a:srgbClr val="D6E1E2">
                            <a:alpha val="38000"/>
                          </a:srgbClr>
                        </a:gs>
                      </a:gsLst>
                      <a:lin ang="5400000" scaled="1"/>
                    </a:gradFill>
                    <a:ln w="9525" algn="ctr">
                      <a:noFill/>
                      <a:round/>
                      <a:headEnd/>
                      <a:tailEnd/>
                    </a:ln>
                    <a:effectLst/>
                  </p:spPr>
                  <p:txBody>
                    <a:bodyPr vert="eaVert" wrap="none" anchor="ctr"/>
                    <a:lstStyle/>
                    <a:p>
                      <a:endParaRPr lang="ko-KR" altLang="en-US"/>
                    </a:p>
                  </p:txBody>
                </p:sp>
              </p:grpSp>
            </p:grpSp>
          </p:grpSp>
          <p:sp>
            <p:nvSpPr>
              <p:cNvPr id="66" name="Text Box 158"/>
              <p:cNvSpPr txBox="1">
                <a:spLocks noChangeArrowheads="1"/>
              </p:cNvSpPr>
              <p:nvPr/>
            </p:nvSpPr>
            <p:spPr bwMode="gray">
              <a:xfrm>
                <a:off x="1392" y="1269"/>
                <a:ext cx="223" cy="307"/>
              </a:xfrm>
              <a:prstGeom prst="rect">
                <a:avLst/>
              </a:prstGeom>
              <a:noFill/>
              <a:ln w="9525" algn="ctr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 eaLnBrk="0" latinLnBrk="0" hangingPunct="0">
                  <a:spcBef>
                    <a:spcPct val="0"/>
                  </a:spcBef>
                  <a:buClrTx/>
                  <a:buSzTx/>
                  <a:buFontTx/>
                  <a:buNone/>
                </a:pPr>
                <a:r>
                  <a:rPr kumimoji="0" lang="en-US" altLang="ko-KR" sz="2200" dirty="0">
                    <a:solidFill>
                      <a:schemeClr val="tx1"/>
                    </a:solidFill>
                  </a:rPr>
                  <a:t>2</a:t>
                </a:r>
              </a:p>
            </p:txBody>
          </p:sp>
        </p:grpSp>
      </p:grpSp>
      <p:grpSp>
        <p:nvGrpSpPr>
          <p:cNvPr id="88" name="Group 159"/>
          <p:cNvGrpSpPr>
            <a:grpSpLocks/>
          </p:cNvGrpSpPr>
          <p:nvPr/>
        </p:nvGrpSpPr>
        <p:grpSpPr bwMode="auto">
          <a:xfrm>
            <a:off x="1103189" y="3225482"/>
            <a:ext cx="6609605" cy="612775"/>
            <a:chOff x="1066" y="1844"/>
            <a:chExt cx="3674" cy="386"/>
          </a:xfrm>
        </p:grpSpPr>
        <p:sp>
          <p:nvSpPr>
            <p:cNvPr id="89" name="Line 160"/>
            <p:cNvSpPr>
              <a:spLocks noChangeShapeType="1"/>
            </p:cNvSpPr>
            <p:nvPr/>
          </p:nvSpPr>
          <p:spPr bwMode="auto">
            <a:xfrm>
              <a:off x="1277" y="2192"/>
              <a:ext cx="3291" cy="25"/>
            </a:xfrm>
            <a:prstGeom prst="line">
              <a:avLst/>
            </a:prstGeom>
            <a:noFill/>
            <a:ln w="25400">
              <a:solidFill>
                <a:schemeClr val="bg2"/>
              </a:solidFill>
              <a:prstDash val="sysDot"/>
              <a:round/>
              <a:headEnd/>
              <a:tailEnd type="oval" w="med" len="med"/>
            </a:ln>
            <a:effectLst/>
          </p:spPr>
          <p:txBody>
            <a:bodyPr wrap="none" anchor="ctr"/>
            <a:lstStyle/>
            <a:p>
              <a:endParaRPr lang="ko-KR" altLang="en-US"/>
            </a:p>
          </p:txBody>
        </p:sp>
        <p:grpSp>
          <p:nvGrpSpPr>
            <p:cNvPr id="90" name="Group 161"/>
            <p:cNvGrpSpPr>
              <a:grpSpLocks/>
            </p:cNvGrpSpPr>
            <p:nvPr/>
          </p:nvGrpSpPr>
          <p:grpSpPr bwMode="auto">
            <a:xfrm>
              <a:off x="1066" y="1844"/>
              <a:ext cx="365" cy="386"/>
              <a:chOff x="816" y="2400"/>
              <a:chExt cx="448" cy="483"/>
            </a:xfrm>
          </p:grpSpPr>
          <p:grpSp>
            <p:nvGrpSpPr>
              <p:cNvPr id="101" name="Group 162"/>
              <p:cNvGrpSpPr>
                <a:grpSpLocks/>
              </p:cNvGrpSpPr>
              <p:nvPr/>
            </p:nvGrpSpPr>
            <p:grpSpPr bwMode="auto">
              <a:xfrm>
                <a:off x="816" y="2400"/>
                <a:ext cx="448" cy="483"/>
                <a:chOff x="662" y="1574"/>
                <a:chExt cx="448" cy="483"/>
              </a:xfrm>
            </p:grpSpPr>
            <p:sp>
              <p:nvSpPr>
                <p:cNvPr id="120" name="Oval 163"/>
                <p:cNvSpPr>
                  <a:spLocks noChangeArrowheads="1"/>
                </p:cNvSpPr>
                <p:nvPr/>
              </p:nvSpPr>
              <p:spPr bwMode="gray">
                <a:xfrm>
                  <a:off x="662" y="1574"/>
                  <a:ext cx="409" cy="476"/>
                </a:xfrm>
                <a:prstGeom prst="ellipse">
                  <a:avLst/>
                </a:prstGeom>
                <a:gradFill rotWithShape="1">
                  <a:gsLst>
                    <a:gs pos="0">
                      <a:schemeClr val="hlink">
                        <a:gamma/>
                        <a:tint val="0"/>
                        <a:invGamma/>
                      </a:schemeClr>
                    </a:gs>
                    <a:gs pos="50000">
                      <a:schemeClr val="hlink"/>
                    </a:gs>
                    <a:gs pos="100000">
                      <a:schemeClr val="hlink">
                        <a:gamma/>
                        <a:tint val="0"/>
                        <a:invGamma/>
                      </a:schemeClr>
                    </a:gs>
                  </a:gsLst>
                  <a:lin ang="2700000" scaled="1"/>
                </a:gradFill>
                <a:ln w="38100" algn="ctr">
                  <a:noFill/>
                  <a:round/>
                  <a:headEnd/>
                  <a:tailEnd/>
                </a:ln>
                <a:effectLst/>
              </p:spPr>
              <p:txBody>
                <a:bodyPr wrap="square" anchor="ctr">
                  <a:spAutoFit/>
                </a:bodyPr>
                <a:lstStyle/>
                <a:p>
                  <a:endParaRPr lang="ko-KR" altLang="en-US"/>
                </a:p>
              </p:txBody>
            </p:sp>
            <p:sp>
              <p:nvSpPr>
                <p:cNvPr id="125" name="Oval 164"/>
                <p:cNvSpPr>
                  <a:spLocks noChangeArrowheads="1"/>
                </p:cNvSpPr>
                <p:nvPr/>
              </p:nvSpPr>
              <p:spPr bwMode="gray">
                <a:xfrm>
                  <a:off x="701" y="1647"/>
                  <a:ext cx="393" cy="410"/>
                </a:xfrm>
                <a:prstGeom prst="ellipse">
                  <a:avLst/>
                </a:prstGeom>
                <a:gradFill rotWithShape="1">
                  <a:gsLst>
                    <a:gs pos="0">
                      <a:schemeClr val="hlink">
                        <a:alpha val="32001"/>
                      </a:schemeClr>
                    </a:gs>
                    <a:gs pos="100000">
                      <a:schemeClr val="hlink">
                        <a:gamma/>
                        <a:shade val="0"/>
                        <a:invGamma/>
                        <a:alpha val="89999"/>
                      </a:schemeClr>
                    </a:gs>
                  </a:gsLst>
                  <a:lin ang="2700000" scaled="1"/>
                </a:gradFill>
                <a:ln w="38100" algn="ctr">
                  <a:noFill/>
                  <a:round/>
                  <a:headEnd/>
                  <a:tailEnd/>
                </a:ln>
                <a:effectLst/>
              </p:spPr>
              <p:txBody>
                <a:bodyPr wrap="square" anchor="ctr">
                  <a:spAutoFit/>
                </a:bodyPr>
                <a:lstStyle/>
                <a:p>
                  <a:endParaRPr lang="ko-KR" altLang="en-US"/>
                </a:p>
              </p:txBody>
            </p:sp>
            <p:sp>
              <p:nvSpPr>
                <p:cNvPr id="126" name="Oval 165"/>
                <p:cNvSpPr>
                  <a:spLocks noChangeArrowheads="1"/>
                </p:cNvSpPr>
                <p:nvPr/>
              </p:nvSpPr>
              <p:spPr bwMode="gray">
                <a:xfrm>
                  <a:off x="694" y="1605"/>
                  <a:ext cx="416" cy="414"/>
                </a:xfrm>
                <a:prstGeom prst="ellipse">
                  <a:avLst/>
                </a:prstGeom>
                <a:gradFill rotWithShape="1">
                  <a:gsLst>
                    <a:gs pos="0">
                      <a:schemeClr val="hlink">
                        <a:gamma/>
                        <a:shade val="54118"/>
                        <a:invGamma/>
                      </a:schemeClr>
                    </a:gs>
                    <a:gs pos="50000">
                      <a:schemeClr val="hlink"/>
                    </a:gs>
                    <a:gs pos="100000">
                      <a:schemeClr val="hlink">
                        <a:gamma/>
                        <a:shade val="54118"/>
                        <a:invGamma/>
                      </a:schemeClr>
                    </a:gs>
                  </a:gsLst>
                  <a:lin ang="18900000" scaled="1"/>
                </a:gradFill>
                <a:ln w="38100" algn="ctr">
                  <a:noFill/>
                  <a:round/>
                  <a:headEnd/>
                  <a:tailEnd/>
                </a:ln>
                <a:effectLst/>
              </p:spPr>
              <p:txBody>
                <a:bodyPr anchor="ctr">
                  <a:spAutoFit/>
                </a:bodyPr>
                <a:lstStyle/>
                <a:p>
                  <a:endParaRPr lang="ko-KR" altLang="en-US"/>
                </a:p>
              </p:txBody>
            </p:sp>
            <p:sp>
              <p:nvSpPr>
                <p:cNvPr id="127" name="Oval 166"/>
                <p:cNvSpPr>
                  <a:spLocks noChangeArrowheads="1"/>
                </p:cNvSpPr>
                <p:nvPr/>
              </p:nvSpPr>
              <p:spPr bwMode="gray">
                <a:xfrm>
                  <a:off x="694" y="1606"/>
                  <a:ext cx="352" cy="414"/>
                </a:xfrm>
                <a:prstGeom prst="ellipse">
                  <a:avLst/>
                </a:prstGeom>
                <a:gradFill rotWithShape="1">
                  <a:gsLst>
                    <a:gs pos="0">
                      <a:schemeClr val="hlink">
                        <a:gamma/>
                        <a:shade val="63529"/>
                        <a:invGamma/>
                      </a:schemeClr>
                    </a:gs>
                    <a:gs pos="100000">
                      <a:schemeClr val="hlink">
                        <a:alpha val="0"/>
                      </a:schemeClr>
                    </a:gs>
                  </a:gsLst>
                  <a:lin ang="2700000" scaled="1"/>
                </a:gradFill>
                <a:ln w="38100" algn="ctr">
                  <a:noFill/>
                  <a:round/>
                  <a:headEnd/>
                  <a:tailEnd/>
                </a:ln>
                <a:effectLst/>
              </p:spPr>
              <p:txBody>
                <a:bodyPr wrap="square" anchor="ctr">
                  <a:spAutoFit/>
                </a:bodyPr>
                <a:lstStyle/>
                <a:p>
                  <a:endParaRPr lang="ko-KR" altLang="en-US"/>
                </a:p>
              </p:txBody>
            </p:sp>
          </p:grpSp>
          <p:grpSp>
            <p:nvGrpSpPr>
              <p:cNvPr id="102" name="Group 167"/>
              <p:cNvGrpSpPr>
                <a:grpSpLocks/>
              </p:cNvGrpSpPr>
              <p:nvPr/>
            </p:nvGrpSpPr>
            <p:grpSpPr bwMode="auto">
              <a:xfrm>
                <a:off x="871" y="2443"/>
                <a:ext cx="364" cy="410"/>
                <a:chOff x="336" y="1037"/>
                <a:chExt cx="364" cy="410"/>
              </a:xfrm>
            </p:grpSpPr>
            <p:sp>
              <p:nvSpPr>
                <p:cNvPr id="103" name="Oval 168"/>
                <p:cNvSpPr>
                  <a:spLocks noChangeArrowheads="1"/>
                </p:cNvSpPr>
                <p:nvPr/>
              </p:nvSpPr>
              <p:spPr bwMode="gray">
                <a:xfrm>
                  <a:off x="336" y="1037"/>
                  <a:ext cx="328" cy="410"/>
                </a:xfrm>
                <a:prstGeom prst="ellipse">
                  <a:avLst/>
                </a:prstGeom>
                <a:solidFill>
                  <a:srgbClr val="000000"/>
                </a:solidFill>
                <a:ln w="38100" algn="ctr">
                  <a:noFill/>
                  <a:round/>
                  <a:headEnd/>
                  <a:tailEnd/>
                </a:ln>
                <a:effectLst/>
              </p:spPr>
              <p:txBody>
                <a:bodyPr wrap="square" anchor="ctr">
                  <a:spAutoFit/>
                </a:bodyPr>
                <a:lstStyle/>
                <a:p>
                  <a:endParaRPr lang="ko-KR" altLang="en-US"/>
                </a:p>
              </p:txBody>
            </p:sp>
            <p:grpSp>
              <p:nvGrpSpPr>
                <p:cNvPr id="107" name="Group 169"/>
                <p:cNvGrpSpPr>
                  <a:grpSpLocks/>
                </p:cNvGrpSpPr>
                <p:nvPr/>
              </p:nvGrpSpPr>
              <p:grpSpPr bwMode="auto">
                <a:xfrm>
                  <a:off x="336" y="1049"/>
                  <a:ext cx="364" cy="361"/>
                  <a:chOff x="4166" y="1706"/>
                  <a:chExt cx="1252" cy="1252"/>
                </a:xfrm>
              </p:grpSpPr>
              <p:sp>
                <p:nvSpPr>
                  <p:cNvPr id="113" name="Oval 170"/>
                  <p:cNvSpPr>
                    <a:spLocks noChangeArrowheads="1"/>
                  </p:cNvSpPr>
                  <p:nvPr/>
                </p:nvSpPr>
                <p:spPr bwMode="gray">
                  <a:xfrm>
                    <a:off x="4166" y="1706"/>
                    <a:ext cx="1252" cy="1252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D6E1E2">
                          <a:gamma/>
                          <a:shade val="46275"/>
                          <a:invGamma/>
                        </a:srgbClr>
                      </a:gs>
                      <a:gs pos="100000">
                        <a:srgbClr val="D6E1E2"/>
                      </a:gs>
                    </a:gsLst>
                    <a:lin ang="5400000" scaled="1"/>
                  </a:gradFill>
                  <a:ln w="9525" algn="ctr">
                    <a:noFill/>
                    <a:round/>
                    <a:headEnd/>
                    <a:tailEnd/>
                  </a:ln>
                  <a:effectLst/>
                </p:spPr>
                <p:txBody>
                  <a:bodyPr vert="eaVert" wrap="none" anchor="ctr"/>
                  <a:lstStyle/>
                  <a:p>
                    <a:endParaRPr lang="ko-KR" altLang="en-US"/>
                  </a:p>
                </p:txBody>
              </p:sp>
              <p:sp>
                <p:nvSpPr>
                  <p:cNvPr id="114" name="Oval 171"/>
                  <p:cNvSpPr>
                    <a:spLocks noChangeArrowheads="1"/>
                  </p:cNvSpPr>
                  <p:nvPr/>
                </p:nvSpPr>
                <p:spPr bwMode="gray">
                  <a:xfrm>
                    <a:off x="4182" y="1713"/>
                    <a:ext cx="1116" cy="1221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D6E1E2">
                          <a:alpha val="0"/>
                        </a:srgbClr>
                      </a:gs>
                      <a:gs pos="100000">
                        <a:srgbClr val="D6E1E2">
                          <a:gamma/>
                          <a:tint val="34902"/>
                          <a:invGamma/>
                        </a:srgbClr>
                      </a:gs>
                    </a:gsLst>
                    <a:lin ang="5400000" scaled="1"/>
                  </a:gradFill>
                  <a:ln w="9525" algn="ctr">
                    <a:noFill/>
                    <a:round/>
                    <a:headEnd/>
                    <a:tailEnd/>
                  </a:ln>
                  <a:effectLst/>
                </p:spPr>
                <p:txBody>
                  <a:bodyPr vert="eaVert" wrap="none" anchor="ctr"/>
                  <a:lstStyle/>
                  <a:p>
                    <a:endParaRPr lang="ko-KR" altLang="en-US"/>
                  </a:p>
                </p:txBody>
              </p:sp>
              <p:sp>
                <p:nvSpPr>
                  <p:cNvPr id="115" name="Oval 172"/>
                  <p:cNvSpPr>
                    <a:spLocks noChangeArrowheads="1"/>
                  </p:cNvSpPr>
                  <p:nvPr/>
                </p:nvSpPr>
                <p:spPr bwMode="gray">
                  <a:xfrm>
                    <a:off x="4195" y="1725"/>
                    <a:ext cx="910" cy="1141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D6E1E2">
                          <a:gamma/>
                          <a:shade val="79216"/>
                          <a:invGamma/>
                        </a:srgbClr>
                      </a:gs>
                      <a:gs pos="100000">
                        <a:srgbClr val="D6E1E2">
                          <a:alpha val="48000"/>
                        </a:srgbClr>
                      </a:gs>
                    </a:gsLst>
                    <a:lin ang="5400000" scaled="1"/>
                  </a:gradFill>
                  <a:ln w="9525" algn="ctr">
                    <a:noFill/>
                    <a:round/>
                    <a:headEnd/>
                    <a:tailEnd/>
                  </a:ln>
                  <a:effectLst/>
                </p:spPr>
                <p:txBody>
                  <a:bodyPr vert="eaVert" wrap="none" anchor="ctr"/>
                  <a:lstStyle/>
                  <a:p>
                    <a:endParaRPr lang="ko-KR" altLang="en-US"/>
                  </a:p>
                </p:txBody>
              </p:sp>
              <p:sp>
                <p:nvSpPr>
                  <p:cNvPr id="116" name="Oval 173"/>
                  <p:cNvSpPr>
                    <a:spLocks noChangeArrowheads="1"/>
                  </p:cNvSpPr>
                  <p:nvPr/>
                </p:nvSpPr>
                <p:spPr bwMode="gray">
                  <a:xfrm>
                    <a:off x="4263" y="1757"/>
                    <a:ext cx="1033" cy="926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D6E1E2">
                          <a:gamma/>
                          <a:tint val="0"/>
                          <a:invGamma/>
                        </a:srgbClr>
                      </a:gs>
                      <a:gs pos="100000">
                        <a:srgbClr val="D6E1E2">
                          <a:alpha val="38000"/>
                        </a:srgbClr>
                      </a:gs>
                    </a:gsLst>
                    <a:lin ang="5400000" scaled="1"/>
                  </a:gradFill>
                  <a:ln w="9525" algn="ctr">
                    <a:noFill/>
                    <a:round/>
                    <a:headEnd/>
                    <a:tailEnd/>
                  </a:ln>
                  <a:effectLst/>
                </p:spPr>
                <p:txBody>
                  <a:bodyPr vert="eaVert" wrap="none" anchor="ctr"/>
                  <a:lstStyle/>
                  <a:p>
                    <a:endParaRPr lang="ko-KR" altLang="en-US"/>
                  </a:p>
                </p:txBody>
              </p:sp>
            </p:grpSp>
          </p:grpSp>
        </p:grpSp>
        <p:sp>
          <p:nvSpPr>
            <p:cNvPr id="94" name="Text Box 174"/>
            <p:cNvSpPr txBox="1">
              <a:spLocks noChangeArrowheads="1"/>
            </p:cNvSpPr>
            <p:nvPr/>
          </p:nvSpPr>
          <p:spPr bwMode="gray">
            <a:xfrm>
              <a:off x="1157" y="1943"/>
              <a:ext cx="205" cy="206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eaLnBrk="0" latinLnBrk="0" hangingPunct="0">
                <a:lnSpc>
                  <a:spcPct val="70000"/>
                </a:lnSpc>
                <a:spcBef>
                  <a:spcPct val="0"/>
                </a:spcBef>
                <a:buClrTx/>
                <a:buSzTx/>
                <a:buFontTx/>
                <a:buNone/>
              </a:pPr>
              <a:r>
                <a:rPr kumimoji="0" lang="en-US" altLang="ko-KR" sz="2200" dirty="0">
                  <a:solidFill>
                    <a:schemeClr val="tx1"/>
                  </a:solidFill>
                </a:rPr>
                <a:t>3</a:t>
              </a:r>
            </a:p>
          </p:txBody>
        </p:sp>
        <p:sp>
          <p:nvSpPr>
            <p:cNvPr id="100" name="Text Box 175"/>
            <p:cNvSpPr txBox="1">
              <a:spLocks noChangeArrowheads="1"/>
            </p:cNvSpPr>
            <p:nvPr/>
          </p:nvSpPr>
          <p:spPr bwMode="auto">
            <a:xfrm>
              <a:off x="1505" y="1865"/>
              <a:ext cx="3235" cy="330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 algn="l" eaLnBrk="0" latinLnBrk="0" hangingPunct="0">
                <a:spcBef>
                  <a:spcPct val="0"/>
                </a:spcBef>
                <a:buClrTx/>
                <a:buSzTx/>
                <a:buFontTx/>
                <a:buNone/>
              </a:pPr>
              <a:r>
                <a:rPr kumimoji="0" lang="ko-KR" altLang="en-US" sz="2800" b="1" dirty="0" err="1" smtClean="0">
                  <a:solidFill>
                    <a:schemeClr val="tx1"/>
                  </a:solidFill>
                  <a:latin typeface="휴먼둥근헤드라인" pitchFamily="18" charset="-127"/>
                  <a:ea typeface="휴먼둥근헤드라인" pitchFamily="18" charset="-127"/>
                </a:rPr>
                <a:t>저출산</a:t>
              </a:r>
              <a:r>
                <a:rPr kumimoji="0" lang="ko-KR" altLang="en-US" sz="2800" b="1" dirty="0" smtClean="0">
                  <a:solidFill>
                    <a:schemeClr val="tx1"/>
                  </a:solidFill>
                  <a:latin typeface="휴먼둥근헤드라인" pitchFamily="18" charset="-127"/>
                  <a:ea typeface="휴먼둥근헤드라인" pitchFamily="18" charset="-127"/>
                </a:rPr>
                <a:t> 고령화 현황</a:t>
              </a:r>
              <a:endParaRPr kumimoji="0" lang="ko-KR" altLang="en-US" sz="2800" b="1" dirty="0">
                <a:solidFill>
                  <a:schemeClr val="tx1"/>
                </a:solidFill>
                <a:latin typeface="휴먼둥근헤드라인" pitchFamily="18" charset="-127"/>
                <a:ea typeface="휴먼둥근헤드라인" pitchFamily="18" charset="-127"/>
              </a:endParaRPr>
            </a:p>
          </p:txBody>
        </p:sp>
      </p:grpSp>
      <p:grpSp>
        <p:nvGrpSpPr>
          <p:cNvPr id="128" name="Group 210"/>
          <p:cNvGrpSpPr>
            <a:grpSpLocks/>
          </p:cNvGrpSpPr>
          <p:nvPr/>
        </p:nvGrpSpPr>
        <p:grpSpPr bwMode="auto">
          <a:xfrm>
            <a:off x="1147465" y="1604095"/>
            <a:ext cx="5832475" cy="603250"/>
            <a:chOff x="1066" y="1842"/>
            <a:chExt cx="3674" cy="380"/>
          </a:xfrm>
        </p:grpSpPr>
        <p:sp>
          <p:nvSpPr>
            <p:cNvPr id="129" name="Line 211"/>
            <p:cNvSpPr>
              <a:spLocks noChangeShapeType="1"/>
            </p:cNvSpPr>
            <p:nvPr/>
          </p:nvSpPr>
          <p:spPr bwMode="auto">
            <a:xfrm>
              <a:off x="1277" y="2192"/>
              <a:ext cx="3291" cy="25"/>
            </a:xfrm>
            <a:prstGeom prst="line">
              <a:avLst/>
            </a:prstGeom>
            <a:noFill/>
            <a:ln w="25400">
              <a:solidFill>
                <a:schemeClr val="bg2"/>
              </a:solidFill>
              <a:prstDash val="sysDot"/>
              <a:round/>
              <a:headEnd/>
              <a:tailEnd type="oval" w="med" len="med"/>
            </a:ln>
            <a:effectLst/>
          </p:spPr>
          <p:txBody>
            <a:bodyPr wrap="none" anchor="ctr"/>
            <a:lstStyle/>
            <a:p>
              <a:endParaRPr lang="ko-KR" altLang="en-US"/>
            </a:p>
          </p:txBody>
        </p:sp>
        <p:grpSp>
          <p:nvGrpSpPr>
            <p:cNvPr id="131" name="Group 212"/>
            <p:cNvGrpSpPr>
              <a:grpSpLocks/>
            </p:cNvGrpSpPr>
            <p:nvPr/>
          </p:nvGrpSpPr>
          <p:grpSpPr bwMode="auto">
            <a:xfrm>
              <a:off x="1066" y="1842"/>
              <a:ext cx="391" cy="380"/>
              <a:chOff x="816" y="2400"/>
              <a:chExt cx="480" cy="476"/>
            </a:xfrm>
          </p:grpSpPr>
          <p:grpSp>
            <p:nvGrpSpPr>
              <p:cNvPr id="134" name="Group 213"/>
              <p:cNvGrpSpPr>
                <a:grpSpLocks/>
              </p:cNvGrpSpPr>
              <p:nvPr/>
            </p:nvGrpSpPr>
            <p:grpSpPr bwMode="auto">
              <a:xfrm>
                <a:off x="816" y="2400"/>
                <a:ext cx="480" cy="476"/>
                <a:chOff x="662" y="1574"/>
                <a:chExt cx="480" cy="476"/>
              </a:xfrm>
            </p:grpSpPr>
            <p:sp>
              <p:nvSpPr>
                <p:cNvPr id="142" name="Oval 214"/>
                <p:cNvSpPr>
                  <a:spLocks noChangeArrowheads="1"/>
                </p:cNvSpPr>
                <p:nvPr/>
              </p:nvSpPr>
              <p:spPr bwMode="gray">
                <a:xfrm>
                  <a:off x="662" y="1574"/>
                  <a:ext cx="480" cy="476"/>
                </a:xfrm>
                <a:prstGeom prst="ellipse">
                  <a:avLst/>
                </a:prstGeom>
                <a:gradFill rotWithShape="1">
                  <a:gsLst>
                    <a:gs pos="0">
                      <a:schemeClr val="hlink">
                        <a:gamma/>
                        <a:tint val="0"/>
                        <a:invGamma/>
                      </a:schemeClr>
                    </a:gs>
                    <a:gs pos="50000">
                      <a:schemeClr val="hlink"/>
                    </a:gs>
                    <a:gs pos="100000">
                      <a:schemeClr val="hlink">
                        <a:gamma/>
                        <a:tint val="0"/>
                        <a:invGamma/>
                      </a:schemeClr>
                    </a:gs>
                  </a:gsLst>
                  <a:lin ang="2700000" scaled="1"/>
                </a:gradFill>
                <a:ln w="38100" algn="ctr">
                  <a:noFill/>
                  <a:round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endParaRPr lang="ko-KR" altLang="en-US"/>
                </a:p>
              </p:txBody>
            </p:sp>
            <p:sp>
              <p:nvSpPr>
                <p:cNvPr id="143" name="Oval 215"/>
                <p:cNvSpPr>
                  <a:spLocks noChangeArrowheads="1"/>
                </p:cNvSpPr>
                <p:nvPr/>
              </p:nvSpPr>
              <p:spPr bwMode="gray">
                <a:xfrm>
                  <a:off x="662" y="1574"/>
                  <a:ext cx="480" cy="476"/>
                </a:xfrm>
                <a:prstGeom prst="ellipse">
                  <a:avLst/>
                </a:prstGeom>
                <a:gradFill rotWithShape="1">
                  <a:gsLst>
                    <a:gs pos="0">
                      <a:schemeClr val="hlink">
                        <a:alpha val="32001"/>
                      </a:schemeClr>
                    </a:gs>
                    <a:gs pos="100000">
                      <a:schemeClr val="hlink">
                        <a:gamma/>
                        <a:shade val="0"/>
                        <a:invGamma/>
                        <a:alpha val="89999"/>
                      </a:schemeClr>
                    </a:gs>
                  </a:gsLst>
                  <a:lin ang="2700000" scaled="1"/>
                </a:gradFill>
                <a:ln w="38100" algn="ctr">
                  <a:noFill/>
                  <a:round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endParaRPr lang="ko-KR" altLang="en-US"/>
                </a:p>
              </p:txBody>
            </p:sp>
            <p:sp>
              <p:nvSpPr>
                <p:cNvPr id="144" name="Oval 216"/>
                <p:cNvSpPr>
                  <a:spLocks noChangeArrowheads="1"/>
                </p:cNvSpPr>
                <p:nvPr/>
              </p:nvSpPr>
              <p:spPr bwMode="gray">
                <a:xfrm>
                  <a:off x="694" y="1605"/>
                  <a:ext cx="416" cy="414"/>
                </a:xfrm>
                <a:prstGeom prst="ellipse">
                  <a:avLst/>
                </a:prstGeom>
                <a:gradFill rotWithShape="1">
                  <a:gsLst>
                    <a:gs pos="0">
                      <a:schemeClr val="hlink">
                        <a:gamma/>
                        <a:shade val="54118"/>
                        <a:invGamma/>
                      </a:schemeClr>
                    </a:gs>
                    <a:gs pos="50000">
                      <a:schemeClr val="hlink"/>
                    </a:gs>
                    <a:gs pos="100000">
                      <a:schemeClr val="hlink">
                        <a:gamma/>
                        <a:shade val="54118"/>
                        <a:invGamma/>
                      </a:schemeClr>
                    </a:gs>
                  </a:gsLst>
                  <a:lin ang="18900000" scaled="1"/>
                </a:gradFill>
                <a:ln w="38100" algn="ctr">
                  <a:noFill/>
                  <a:round/>
                  <a:headEnd/>
                  <a:tailEnd/>
                </a:ln>
                <a:effectLst/>
              </p:spPr>
              <p:txBody>
                <a:bodyPr anchor="ctr">
                  <a:spAutoFit/>
                </a:bodyPr>
                <a:lstStyle/>
                <a:p>
                  <a:endParaRPr lang="ko-KR" altLang="en-US"/>
                </a:p>
              </p:txBody>
            </p:sp>
            <p:sp>
              <p:nvSpPr>
                <p:cNvPr id="145" name="Oval 217"/>
                <p:cNvSpPr>
                  <a:spLocks noChangeArrowheads="1"/>
                </p:cNvSpPr>
                <p:nvPr/>
              </p:nvSpPr>
              <p:spPr bwMode="gray">
                <a:xfrm>
                  <a:off x="694" y="1606"/>
                  <a:ext cx="416" cy="414"/>
                </a:xfrm>
                <a:prstGeom prst="ellipse">
                  <a:avLst/>
                </a:prstGeom>
                <a:gradFill rotWithShape="1">
                  <a:gsLst>
                    <a:gs pos="0">
                      <a:schemeClr val="hlink">
                        <a:gamma/>
                        <a:shade val="63529"/>
                        <a:invGamma/>
                      </a:schemeClr>
                    </a:gs>
                    <a:gs pos="100000">
                      <a:schemeClr val="hlink">
                        <a:alpha val="0"/>
                      </a:schemeClr>
                    </a:gs>
                  </a:gsLst>
                  <a:lin ang="2700000" scaled="1"/>
                </a:gradFill>
                <a:ln w="38100" algn="ctr">
                  <a:noFill/>
                  <a:round/>
                  <a:headEnd/>
                  <a:tailEnd/>
                </a:ln>
                <a:effectLst/>
              </p:spPr>
              <p:txBody>
                <a:bodyPr anchor="ctr">
                  <a:spAutoFit/>
                </a:bodyPr>
                <a:lstStyle/>
                <a:p>
                  <a:endParaRPr lang="ko-KR" altLang="en-US"/>
                </a:p>
              </p:txBody>
            </p:sp>
          </p:grpSp>
          <p:grpSp>
            <p:nvGrpSpPr>
              <p:cNvPr id="135" name="Group 218"/>
              <p:cNvGrpSpPr>
                <a:grpSpLocks/>
              </p:cNvGrpSpPr>
              <p:nvPr/>
            </p:nvGrpSpPr>
            <p:grpSpPr bwMode="auto">
              <a:xfrm>
                <a:off x="871" y="2455"/>
                <a:ext cx="376" cy="379"/>
                <a:chOff x="336" y="1049"/>
                <a:chExt cx="376" cy="379"/>
              </a:xfrm>
            </p:grpSpPr>
            <p:sp>
              <p:nvSpPr>
                <p:cNvPr id="136" name="Oval 219"/>
                <p:cNvSpPr>
                  <a:spLocks noChangeArrowheads="1"/>
                </p:cNvSpPr>
                <p:nvPr/>
              </p:nvSpPr>
              <p:spPr bwMode="gray">
                <a:xfrm>
                  <a:off x="336" y="1056"/>
                  <a:ext cx="376" cy="372"/>
                </a:xfrm>
                <a:prstGeom prst="ellipse">
                  <a:avLst/>
                </a:prstGeom>
                <a:solidFill>
                  <a:srgbClr val="000000"/>
                </a:solidFill>
                <a:ln w="38100" algn="ctr">
                  <a:noFill/>
                  <a:round/>
                  <a:headEnd/>
                  <a:tailEnd/>
                </a:ln>
                <a:effectLst/>
              </p:spPr>
              <p:txBody>
                <a:bodyPr anchor="ctr">
                  <a:spAutoFit/>
                </a:bodyPr>
                <a:lstStyle/>
                <a:p>
                  <a:endParaRPr lang="ko-KR" altLang="en-US"/>
                </a:p>
              </p:txBody>
            </p:sp>
            <p:grpSp>
              <p:nvGrpSpPr>
                <p:cNvPr id="137" name="Group 220"/>
                <p:cNvGrpSpPr>
                  <a:grpSpLocks/>
                </p:cNvGrpSpPr>
                <p:nvPr/>
              </p:nvGrpSpPr>
              <p:grpSpPr bwMode="auto">
                <a:xfrm>
                  <a:off x="336" y="1049"/>
                  <a:ext cx="364" cy="361"/>
                  <a:chOff x="4166" y="1706"/>
                  <a:chExt cx="1252" cy="1252"/>
                </a:xfrm>
              </p:grpSpPr>
              <p:sp>
                <p:nvSpPr>
                  <p:cNvPr id="138" name="Oval 221"/>
                  <p:cNvSpPr>
                    <a:spLocks noChangeArrowheads="1"/>
                  </p:cNvSpPr>
                  <p:nvPr/>
                </p:nvSpPr>
                <p:spPr bwMode="gray">
                  <a:xfrm>
                    <a:off x="4166" y="1706"/>
                    <a:ext cx="1252" cy="1252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D6E1E2">
                          <a:gamma/>
                          <a:shade val="46275"/>
                          <a:invGamma/>
                        </a:srgbClr>
                      </a:gs>
                      <a:gs pos="100000">
                        <a:srgbClr val="D6E1E2"/>
                      </a:gs>
                    </a:gsLst>
                    <a:lin ang="5400000" scaled="1"/>
                  </a:gradFill>
                  <a:ln w="9525" algn="ctr">
                    <a:noFill/>
                    <a:round/>
                    <a:headEnd/>
                    <a:tailEnd/>
                  </a:ln>
                  <a:effectLst/>
                </p:spPr>
                <p:txBody>
                  <a:bodyPr vert="eaVert" wrap="none" anchor="ctr"/>
                  <a:lstStyle/>
                  <a:p>
                    <a:endParaRPr lang="ko-KR" altLang="en-US"/>
                  </a:p>
                </p:txBody>
              </p:sp>
              <p:sp>
                <p:nvSpPr>
                  <p:cNvPr id="139" name="Oval 222"/>
                  <p:cNvSpPr>
                    <a:spLocks noChangeArrowheads="1"/>
                  </p:cNvSpPr>
                  <p:nvPr/>
                </p:nvSpPr>
                <p:spPr bwMode="gray">
                  <a:xfrm>
                    <a:off x="4182" y="1713"/>
                    <a:ext cx="1222" cy="1221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D6E1E2">
                          <a:alpha val="0"/>
                        </a:srgbClr>
                      </a:gs>
                      <a:gs pos="100000">
                        <a:srgbClr val="D6E1E2">
                          <a:gamma/>
                          <a:tint val="34902"/>
                          <a:invGamma/>
                        </a:srgbClr>
                      </a:gs>
                    </a:gsLst>
                    <a:lin ang="5400000" scaled="1"/>
                  </a:gradFill>
                  <a:ln w="9525" algn="ctr">
                    <a:noFill/>
                    <a:round/>
                    <a:headEnd/>
                    <a:tailEnd/>
                  </a:ln>
                  <a:effectLst/>
                </p:spPr>
                <p:txBody>
                  <a:bodyPr vert="eaVert" wrap="none" anchor="ctr"/>
                  <a:lstStyle/>
                  <a:p>
                    <a:endParaRPr lang="ko-KR" altLang="en-US"/>
                  </a:p>
                </p:txBody>
              </p:sp>
              <p:sp>
                <p:nvSpPr>
                  <p:cNvPr id="140" name="Oval 223"/>
                  <p:cNvSpPr>
                    <a:spLocks noChangeArrowheads="1"/>
                  </p:cNvSpPr>
                  <p:nvPr/>
                </p:nvSpPr>
                <p:spPr bwMode="gray">
                  <a:xfrm>
                    <a:off x="4195" y="1725"/>
                    <a:ext cx="1162" cy="1141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D6E1E2">
                          <a:gamma/>
                          <a:shade val="79216"/>
                          <a:invGamma/>
                        </a:srgbClr>
                      </a:gs>
                      <a:gs pos="100000">
                        <a:srgbClr val="D6E1E2">
                          <a:alpha val="48000"/>
                        </a:srgbClr>
                      </a:gs>
                    </a:gsLst>
                    <a:lin ang="5400000" scaled="1"/>
                  </a:gradFill>
                  <a:ln w="9525" algn="ctr">
                    <a:noFill/>
                    <a:round/>
                    <a:headEnd/>
                    <a:tailEnd/>
                  </a:ln>
                  <a:effectLst/>
                </p:spPr>
                <p:txBody>
                  <a:bodyPr vert="eaVert" wrap="none" anchor="ctr"/>
                  <a:lstStyle/>
                  <a:p>
                    <a:endParaRPr lang="ko-KR" altLang="en-US"/>
                  </a:p>
                </p:txBody>
              </p:sp>
              <p:sp>
                <p:nvSpPr>
                  <p:cNvPr id="141" name="Oval 224"/>
                  <p:cNvSpPr>
                    <a:spLocks noChangeArrowheads="1"/>
                  </p:cNvSpPr>
                  <p:nvPr/>
                </p:nvSpPr>
                <p:spPr bwMode="gray">
                  <a:xfrm>
                    <a:off x="4263" y="1757"/>
                    <a:ext cx="1033" cy="926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D6E1E2">
                          <a:gamma/>
                          <a:tint val="0"/>
                          <a:invGamma/>
                        </a:srgbClr>
                      </a:gs>
                      <a:gs pos="100000">
                        <a:srgbClr val="D6E1E2">
                          <a:alpha val="38000"/>
                        </a:srgbClr>
                      </a:gs>
                    </a:gsLst>
                    <a:lin ang="5400000" scaled="1"/>
                  </a:gradFill>
                  <a:ln w="9525" algn="ctr">
                    <a:noFill/>
                    <a:round/>
                    <a:headEnd/>
                    <a:tailEnd/>
                  </a:ln>
                  <a:effectLst/>
                </p:spPr>
                <p:txBody>
                  <a:bodyPr vert="eaVert" wrap="none" anchor="ctr"/>
                  <a:lstStyle/>
                  <a:p>
                    <a:endParaRPr lang="ko-KR" altLang="en-US"/>
                  </a:p>
                </p:txBody>
              </p:sp>
            </p:grpSp>
          </p:grpSp>
        </p:grpSp>
        <p:sp>
          <p:nvSpPr>
            <p:cNvPr id="132" name="Text Box 225"/>
            <p:cNvSpPr txBox="1">
              <a:spLocks noChangeArrowheads="1"/>
            </p:cNvSpPr>
            <p:nvPr/>
          </p:nvSpPr>
          <p:spPr bwMode="gray">
            <a:xfrm>
              <a:off x="1157" y="1943"/>
              <a:ext cx="205" cy="206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eaLnBrk="0" latinLnBrk="0" hangingPunct="0">
                <a:lnSpc>
                  <a:spcPct val="70000"/>
                </a:lnSpc>
                <a:spcBef>
                  <a:spcPct val="0"/>
                </a:spcBef>
                <a:buClrTx/>
                <a:buSzTx/>
                <a:buFontTx/>
                <a:buNone/>
              </a:pPr>
              <a:r>
                <a:rPr kumimoji="0" lang="en-US" altLang="ko-KR" sz="2200">
                  <a:solidFill>
                    <a:schemeClr val="tx1"/>
                  </a:solidFill>
                </a:rPr>
                <a:t>1</a:t>
              </a:r>
            </a:p>
          </p:txBody>
        </p:sp>
        <p:sp>
          <p:nvSpPr>
            <p:cNvPr id="133" name="Text Box 226"/>
            <p:cNvSpPr txBox="1">
              <a:spLocks noChangeArrowheads="1"/>
            </p:cNvSpPr>
            <p:nvPr/>
          </p:nvSpPr>
          <p:spPr bwMode="auto">
            <a:xfrm>
              <a:off x="1529" y="1865"/>
              <a:ext cx="3211" cy="327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l" eaLnBrk="0" latinLnBrk="0" hangingPunct="0">
                <a:spcBef>
                  <a:spcPct val="0"/>
                </a:spcBef>
                <a:buClrTx/>
                <a:buSzTx/>
                <a:buFontTx/>
                <a:buNone/>
              </a:pPr>
              <a:r>
                <a:rPr kumimoji="0" lang="ko-KR" altLang="en-US" sz="2800" b="1" dirty="0" smtClean="0">
                  <a:solidFill>
                    <a:schemeClr val="tx1"/>
                  </a:solidFill>
                  <a:latin typeface="휴먼둥근헤드라인" pitchFamily="18" charset="-127"/>
                  <a:ea typeface="휴먼둥근헤드라인" pitchFamily="18" charset="-127"/>
                </a:rPr>
                <a:t>일반현황</a:t>
              </a:r>
              <a:endParaRPr kumimoji="0" lang="ko-KR" altLang="en-US" sz="2800" b="1" dirty="0">
                <a:solidFill>
                  <a:schemeClr val="tx1"/>
                </a:solidFill>
                <a:latin typeface="휴먼둥근헤드라인" pitchFamily="18" charset="-127"/>
                <a:ea typeface="휴먼둥근헤드라인" pitchFamily="18" charset="-127"/>
              </a:endParaRPr>
            </a:p>
          </p:txBody>
        </p:sp>
      </p:grpSp>
      <p:grpSp>
        <p:nvGrpSpPr>
          <p:cNvPr id="147" name="Group 227"/>
          <p:cNvGrpSpPr>
            <a:grpSpLocks/>
          </p:cNvGrpSpPr>
          <p:nvPr/>
        </p:nvGrpSpPr>
        <p:grpSpPr bwMode="auto">
          <a:xfrm>
            <a:off x="1120701" y="4041080"/>
            <a:ext cx="5759450" cy="596900"/>
            <a:chOff x="1056" y="1615"/>
            <a:chExt cx="3628" cy="376"/>
          </a:xfrm>
        </p:grpSpPr>
        <p:sp>
          <p:nvSpPr>
            <p:cNvPr id="148" name="Line 142"/>
            <p:cNvSpPr>
              <a:spLocks noChangeShapeType="1"/>
            </p:cNvSpPr>
            <p:nvPr/>
          </p:nvSpPr>
          <p:spPr bwMode="auto">
            <a:xfrm flipV="1">
              <a:off x="1273" y="1978"/>
              <a:ext cx="3321" cy="4"/>
            </a:xfrm>
            <a:prstGeom prst="line">
              <a:avLst/>
            </a:prstGeom>
            <a:noFill/>
            <a:ln w="25400">
              <a:solidFill>
                <a:schemeClr val="bg2"/>
              </a:solidFill>
              <a:prstDash val="sysDot"/>
              <a:round/>
              <a:headEnd/>
              <a:tailEnd type="oval" w="med" len="med"/>
            </a:ln>
            <a:effectLst/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149" name="Text Box 143"/>
            <p:cNvSpPr txBox="1">
              <a:spLocks noChangeArrowheads="1"/>
            </p:cNvSpPr>
            <p:nvPr/>
          </p:nvSpPr>
          <p:spPr bwMode="auto">
            <a:xfrm>
              <a:off x="1519" y="1646"/>
              <a:ext cx="3165" cy="330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l" eaLnBrk="0" latinLnBrk="0" hangingPunct="0">
                <a:spcBef>
                  <a:spcPct val="0"/>
                </a:spcBef>
                <a:buClrTx/>
                <a:buSzTx/>
                <a:buFontTx/>
                <a:buNone/>
              </a:pPr>
              <a:r>
                <a:rPr kumimoji="0" lang="ko-KR" altLang="en-US" sz="2800" b="1" dirty="0" smtClean="0">
                  <a:solidFill>
                    <a:schemeClr val="tx1"/>
                  </a:solidFill>
                  <a:latin typeface="휴먼둥근헤드라인" pitchFamily="18" charset="-127"/>
                  <a:ea typeface="휴먼둥근헤드라인" pitchFamily="18" charset="-127"/>
                </a:rPr>
                <a:t>중점 추진 과제</a:t>
              </a:r>
              <a:endParaRPr kumimoji="0" lang="en-US" altLang="ko-KR" sz="2800" b="1" dirty="0">
                <a:solidFill>
                  <a:schemeClr val="tx1"/>
                </a:solidFill>
                <a:latin typeface="휴먼둥근헤드라인" pitchFamily="18" charset="-127"/>
                <a:ea typeface="휴먼둥근헤드라인" pitchFamily="18" charset="-127"/>
              </a:endParaRPr>
            </a:p>
          </p:txBody>
        </p:sp>
        <p:grpSp>
          <p:nvGrpSpPr>
            <p:cNvPr id="150" name="Group 144"/>
            <p:cNvGrpSpPr>
              <a:grpSpLocks/>
            </p:cNvGrpSpPr>
            <p:nvPr/>
          </p:nvGrpSpPr>
          <p:grpSpPr bwMode="auto">
            <a:xfrm>
              <a:off x="1056" y="1615"/>
              <a:ext cx="410" cy="376"/>
              <a:chOff x="1296" y="1200"/>
              <a:chExt cx="453" cy="428"/>
            </a:xfrm>
          </p:grpSpPr>
          <p:grpSp>
            <p:nvGrpSpPr>
              <p:cNvPr id="151" name="Group 145"/>
              <p:cNvGrpSpPr>
                <a:grpSpLocks/>
              </p:cNvGrpSpPr>
              <p:nvPr/>
            </p:nvGrpSpPr>
            <p:grpSpPr bwMode="auto">
              <a:xfrm>
                <a:off x="1296" y="1200"/>
                <a:ext cx="453" cy="428"/>
                <a:chOff x="662" y="1574"/>
                <a:chExt cx="504" cy="476"/>
              </a:xfrm>
            </p:grpSpPr>
            <p:grpSp>
              <p:nvGrpSpPr>
                <p:cNvPr id="153" name="Group 146"/>
                <p:cNvGrpSpPr>
                  <a:grpSpLocks/>
                </p:cNvGrpSpPr>
                <p:nvPr/>
              </p:nvGrpSpPr>
              <p:grpSpPr bwMode="auto">
                <a:xfrm>
                  <a:off x="662" y="1574"/>
                  <a:ext cx="480" cy="476"/>
                  <a:chOff x="662" y="1574"/>
                  <a:chExt cx="480" cy="476"/>
                </a:xfrm>
              </p:grpSpPr>
              <p:sp>
                <p:nvSpPr>
                  <p:cNvPr id="161" name="Oval 147"/>
                  <p:cNvSpPr>
                    <a:spLocks noChangeArrowheads="1"/>
                  </p:cNvSpPr>
                  <p:nvPr/>
                </p:nvSpPr>
                <p:spPr bwMode="gray">
                  <a:xfrm>
                    <a:off x="662" y="1574"/>
                    <a:ext cx="480" cy="476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chemeClr val="accent1">
                          <a:gamma/>
                          <a:tint val="0"/>
                          <a:invGamma/>
                        </a:schemeClr>
                      </a:gs>
                      <a:gs pos="50000">
                        <a:schemeClr val="accent1"/>
                      </a:gs>
                      <a:gs pos="100000">
                        <a:schemeClr val="accent1">
                          <a:gamma/>
                          <a:tint val="0"/>
                          <a:invGamma/>
                        </a:schemeClr>
                      </a:gs>
                    </a:gsLst>
                    <a:lin ang="2700000" scaled="1"/>
                  </a:gradFill>
                  <a:ln w="38100" algn="ctr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>
                    <a:spAutoFit/>
                  </a:bodyPr>
                  <a:lstStyle/>
                  <a:p>
                    <a:endParaRPr lang="ko-KR" altLang="en-US"/>
                  </a:p>
                </p:txBody>
              </p:sp>
              <p:sp>
                <p:nvSpPr>
                  <p:cNvPr id="162" name="Oval 148"/>
                  <p:cNvSpPr>
                    <a:spLocks noChangeArrowheads="1"/>
                  </p:cNvSpPr>
                  <p:nvPr/>
                </p:nvSpPr>
                <p:spPr bwMode="gray">
                  <a:xfrm>
                    <a:off x="662" y="1574"/>
                    <a:ext cx="480" cy="476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chemeClr val="accent1">
                          <a:alpha val="32001"/>
                        </a:schemeClr>
                      </a:gs>
                      <a:gs pos="100000">
                        <a:schemeClr val="accent1">
                          <a:gamma/>
                          <a:shade val="0"/>
                          <a:invGamma/>
                          <a:alpha val="89999"/>
                        </a:schemeClr>
                      </a:gs>
                    </a:gsLst>
                    <a:lin ang="2700000" scaled="1"/>
                  </a:gradFill>
                  <a:ln w="38100" algn="ctr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>
                    <a:spAutoFit/>
                  </a:bodyPr>
                  <a:lstStyle/>
                  <a:p>
                    <a:endParaRPr lang="ko-KR" altLang="en-US"/>
                  </a:p>
                </p:txBody>
              </p:sp>
              <p:sp>
                <p:nvSpPr>
                  <p:cNvPr id="163" name="Oval 149"/>
                  <p:cNvSpPr>
                    <a:spLocks noChangeArrowheads="1"/>
                  </p:cNvSpPr>
                  <p:nvPr/>
                </p:nvSpPr>
                <p:spPr bwMode="gray">
                  <a:xfrm>
                    <a:off x="694" y="1605"/>
                    <a:ext cx="416" cy="414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chemeClr val="accent1">
                          <a:gamma/>
                          <a:shade val="54118"/>
                          <a:invGamma/>
                        </a:schemeClr>
                      </a:gs>
                      <a:gs pos="50000">
                        <a:schemeClr val="accent1"/>
                      </a:gs>
                      <a:gs pos="100000">
                        <a:schemeClr val="accent1">
                          <a:gamma/>
                          <a:shade val="54118"/>
                          <a:invGamma/>
                        </a:schemeClr>
                      </a:gs>
                    </a:gsLst>
                    <a:lin ang="18900000" scaled="1"/>
                  </a:gradFill>
                  <a:ln w="38100" algn="ctr">
                    <a:noFill/>
                    <a:round/>
                    <a:headEnd/>
                    <a:tailEnd/>
                  </a:ln>
                  <a:effectLst/>
                </p:spPr>
                <p:txBody>
                  <a:bodyPr anchor="ctr">
                    <a:spAutoFit/>
                  </a:bodyPr>
                  <a:lstStyle/>
                  <a:p>
                    <a:endParaRPr lang="ko-KR" altLang="en-US"/>
                  </a:p>
                </p:txBody>
              </p:sp>
              <p:sp>
                <p:nvSpPr>
                  <p:cNvPr id="164" name="Oval 150"/>
                  <p:cNvSpPr>
                    <a:spLocks noChangeArrowheads="1"/>
                  </p:cNvSpPr>
                  <p:nvPr/>
                </p:nvSpPr>
                <p:spPr bwMode="gray">
                  <a:xfrm>
                    <a:off x="694" y="1606"/>
                    <a:ext cx="416" cy="414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chemeClr val="accent1">
                          <a:gamma/>
                          <a:shade val="63529"/>
                          <a:invGamma/>
                        </a:schemeClr>
                      </a:gs>
                      <a:gs pos="100000">
                        <a:schemeClr val="accent1">
                          <a:alpha val="0"/>
                        </a:schemeClr>
                      </a:gs>
                    </a:gsLst>
                    <a:lin ang="2700000" scaled="1"/>
                  </a:gradFill>
                  <a:ln w="38100" algn="ctr">
                    <a:noFill/>
                    <a:round/>
                    <a:headEnd/>
                    <a:tailEnd/>
                  </a:ln>
                  <a:effectLst/>
                </p:spPr>
                <p:txBody>
                  <a:bodyPr anchor="ctr">
                    <a:spAutoFit/>
                  </a:bodyPr>
                  <a:lstStyle/>
                  <a:p>
                    <a:endParaRPr lang="ko-KR" altLang="en-US"/>
                  </a:p>
                </p:txBody>
              </p:sp>
            </p:grpSp>
            <p:grpSp>
              <p:nvGrpSpPr>
                <p:cNvPr id="154" name="Group 151"/>
                <p:cNvGrpSpPr>
                  <a:grpSpLocks/>
                </p:cNvGrpSpPr>
                <p:nvPr/>
              </p:nvGrpSpPr>
              <p:grpSpPr bwMode="auto">
                <a:xfrm>
                  <a:off x="720" y="1625"/>
                  <a:ext cx="446" cy="379"/>
                  <a:chOff x="336" y="1049"/>
                  <a:chExt cx="446" cy="379"/>
                </a:xfrm>
              </p:grpSpPr>
              <p:sp>
                <p:nvSpPr>
                  <p:cNvPr id="155" name="Oval 152"/>
                  <p:cNvSpPr>
                    <a:spLocks noChangeArrowheads="1"/>
                  </p:cNvSpPr>
                  <p:nvPr/>
                </p:nvSpPr>
                <p:spPr bwMode="gray">
                  <a:xfrm>
                    <a:off x="336" y="1056"/>
                    <a:ext cx="446" cy="372"/>
                  </a:xfrm>
                  <a:prstGeom prst="ellipse">
                    <a:avLst/>
                  </a:prstGeom>
                  <a:solidFill>
                    <a:srgbClr val="000000"/>
                  </a:solidFill>
                  <a:ln w="38100" algn="ctr">
                    <a:noFill/>
                    <a:round/>
                    <a:headEnd/>
                    <a:tailEnd/>
                  </a:ln>
                  <a:effectLst/>
                </p:spPr>
                <p:txBody>
                  <a:bodyPr wrap="square" anchor="ctr">
                    <a:spAutoFit/>
                  </a:bodyPr>
                  <a:lstStyle/>
                  <a:p>
                    <a:endParaRPr lang="ko-KR" altLang="en-US"/>
                  </a:p>
                </p:txBody>
              </p:sp>
              <p:grpSp>
                <p:nvGrpSpPr>
                  <p:cNvPr id="156" name="Group 153"/>
                  <p:cNvGrpSpPr>
                    <a:grpSpLocks/>
                  </p:cNvGrpSpPr>
                  <p:nvPr/>
                </p:nvGrpSpPr>
                <p:grpSpPr bwMode="auto">
                  <a:xfrm>
                    <a:off x="336" y="1049"/>
                    <a:ext cx="364" cy="361"/>
                    <a:chOff x="4166" y="1706"/>
                    <a:chExt cx="1252" cy="1252"/>
                  </a:xfrm>
                </p:grpSpPr>
                <p:sp>
                  <p:nvSpPr>
                    <p:cNvPr id="157" name="Oval 154"/>
                    <p:cNvSpPr>
                      <a:spLocks noChangeArrowheads="1"/>
                    </p:cNvSpPr>
                    <p:nvPr/>
                  </p:nvSpPr>
                  <p:spPr bwMode="gray">
                    <a:xfrm>
                      <a:off x="4166" y="1706"/>
                      <a:ext cx="1252" cy="1252"/>
                    </a:xfrm>
                    <a:prstGeom prst="ellipse">
                      <a:avLst/>
                    </a:prstGeom>
                    <a:gradFill rotWithShape="1">
                      <a:gsLst>
                        <a:gs pos="0">
                          <a:srgbClr val="D6E1E2">
                            <a:gamma/>
                            <a:shade val="46275"/>
                            <a:invGamma/>
                          </a:srgbClr>
                        </a:gs>
                        <a:gs pos="100000">
                          <a:srgbClr val="D6E1E2"/>
                        </a:gs>
                      </a:gsLst>
                      <a:lin ang="5400000" scaled="1"/>
                    </a:gradFill>
                    <a:ln w="9525" algn="ctr">
                      <a:noFill/>
                      <a:round/>
                      <a:headEnd/>
                      <a:tailEnd/>
                    </a:ln>
                    <a:effectLst/>
                  </p:spPr>
                  <p:txBody>
                    <a:bodyPr vert="eaVert" wrap="none" anchor="ctr"/>
                    <a:lstStyle/>
                    <a:p>
                      <a:endParaRPr lang="ko-KR" altLang="en-US"/>
                    </a:p>
                  </p:txBody>
                </p:sp>
                <p:sp>
                  <p:nvSpPr>
                    <p:cNvPr id="158" name="Oval 155"/>
                    <p:cNvSpPr>
                      <a:spLocks noChangeArrowheads="1"/>
                    </p:cNvSpPr>
                    <p:nvPr/>
                  </p:nvSpPr>
                  <p:spPr bwMode="gray">
                    <a:xfrm>
                      <a:off x="4182" y="1713"/>
                      <a:ext cx="1222" cy="1221"/>
                    </a:xfrm>
                    <a:prstGeom prst="ellipse">
                      <a:avLst/>
                    </a:prstGeom>
                    <a:gradFill rotWithShape="1">
                      <a:gsLst>
                        <a:gs pos="0">
                          <a:srgbClr val="D6E1E2">
                            <a:alpha val="0"/>
                          </a:srgbClr>
                        </a:gs>
                        <a:gs pos="100000">
                          <a:srgbClr val="D6E1E2">
                            <a:gamma/>
                            <a:tint val="34902"/>
                            <a:invGamma/>
                          </a:srgbClr>
                        </a:gs>
                      </a:gsLst>
                      <a:lin ang="5400000" scaled="1"/>
                    </a:gradFill>
                    <a:ln w="9525" algn="ctr">
                      <a:noFill/>
                      <a:round/>
                      <a:headEnd/>
                      <a:tailEnd/>
                    </a:ln>
                    <a:effectLst/>
                  </p:spPr>
                  <p:txBody>
                    <a:bodyPr vert="eaVert" wrap="none" anchor="ctr"/>
                    <a:lstStyle/>
                    <a:p>
                      <a:endParaRPr lang="ko-KR" altLang="en-US"/>
                    </a:p>
                  </p:txBody>
                </p:sp>
                <p:sp>
                  <p:nvSpPr>
                    <p:cNvPr id="159" name="Oval 156"/>
                    <p:cNvSpPr>
                      <a:spLocks noChangeArrowheads="1"/>
                    </p:cNvSpPr>
                    <p:nvPr/>
                  </p:nvSpPr>
                  <p:spPr bwMode="gray">
                    <a:xfrm>
                      <a:off x="4195" y="1725"/>
                      <a:ext cx="1162" cy="1141"/>
                    </a:xfrm>
                    <a:prstGeom prst="ellipse">
                      <a:avLst/>
                    </a:prstGeom>
                    <a:gradFill rotWithShape="1">
                      <a:gsLst>
                        <a:gs pos="0">
                          <a:srgbClr val="D6E1E2">
                            <a:gamma/>
                            <a:shade val="79216"/>
                            <a:invGamma/>
                          </a:srgbClr>
                        </a:gs>
                        <a:gs pos="100000">
                          <a:srgbClr val="D6E1E2">
                            <a:alpha val="48000"/>
                          </a:srgbClr>
                        </a:gs>
                      </a:gsLst>
                      <a:lin ang="5400000" scaled="1"/>
                    </a:gradFill>
                    <a:ln w="9525" algn="ctr">
                      <a:noFill/>
                      <a:round/>
                      <a:headEnd/>
                      <a:tailEnd/>
                    </a:ln>
                    <a:effectLst/>
                  </p:spPr>
                  <p:txBody>
                    <a:bodyPr vert="eaVert" wrap="none" anchor="ctr"/>
                    <a:lstStyle/>
                    <a:p>
                      <a:endParaRPr lang="ko-KR" altLang="en-US"/>
                    </a:p>
                  </p:txBody>
                </p:sp>
                <p:sp>
                  <p:nvSpPr>
                    <p:cNvPr id="160" name="Oval 157"/>
                    <p:cNvSpPr>
                      <a:spLocks noChangeArrowheads="1"/>
                    </p:cNvSpPr>
                    <p:nvPr/>
                  </p:nvSpPr>
                  <p:spPr bwMode="gray">
                    <a:xfrm>
                      <a:off x="4263" y="1757"/>
                      <a:ext cx="1033" cy="926"/>
                    </a:xfrm>
                    <a:prstGeom prst="ellipse">
                      <a:avLst/>
                    </a:prstGeom>
                    <a:gradFill rotWithShape="1">
                      <a:gsLst>
                        <a:gs pos="0">
                          <a:srgbClr val="D6E1E2">
                            <a:gamma/>
                            <a:tint val="0"/>
                            <a:invGamma/>
                          </a:srgbClr>
                        </a:gs>
                        <a:gs pos="100000">
                          <a:srgbClr val="D6E1E2">
                            <a:alpha val="38000"/>
                          </a:srgbClr>
                        </a:gs>
                      </a:gsLst>
                      <a:lin ang="5400000" scaled="1"/>
                    </a:gradFill>
                    <a:ln w="9525" algn="ctr">
                      <a:noFill/>
                      <a:round/>
                      <a:headEnd/>
                      <a:tailEnd/>
                    </a:ln>
                    <a:effectLst/>
                  </p:spPr>
                  <p:txBody>
                    <a:bodyPr vert="eaVert" wrap="none" anchor="ctr"/>
                    <a:lstStyle/>
                    <a:p>
                      <a:endParaRPr lang="ko-KR" altLang="en-US"/>
                    </a:p>
                  </p:txBody>
                </p:sp>
              </p:grpSp>
            </p:grpSp>
          </p:grpSp>
          <p:sp>
            <p:nvSpPr>
              <p:cNvPr id="152" name="Text Box 158"/>
              <p:cNvSpPr txBox="1">
                <a:spLocks noChangeArrowheads="1"/>
              </p:cNvSpPr>
              <p:nvPr/>
            </p:nvSpPr>
            <p:spPr bwMode="gray">
              <a:xfrm>
                <a:off x="1392" y="1269"/>
                <a:ext cx="223" cy="307"/>
              </a:xfrm>
              <a:prstGeom prst="rect">
                <a:avLst/>
              </a:prstGeom>
              <a:noFill/>
              <a:ln w="9525" algn="ctr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 eaLnBrk="0" latinLnBrk="0" hangingPunct="0">
                  <a:spcBef>
                    <a:spcPct val="0"/>
                  </a:spcBef>
                  <a:buClrTx/>
                  <a:buSzTx/>
                  <a:buFontTx/>
                  <a:buNone/>
                </a:pPr>
                <a:r>
                  <a:rPr kumimoji="0" lang="en-US" altLang="ko-KR" sz="2200" dirty="0" smtClean="0">
                    <a:solidFill>
                      <a:schemeClr val="tx1"/>
                    </a:solidFill>
                  </a:rPr>
                  <a:t>4</a:t>
                </a:r>
                <a:endParaRPr kumimoji="0" lang="en-US" altLang="ko-KR" sz="2200" dirty="0">
                  <a:solidFill>
                    <a:schemeClr val="tx1"/>
                  </a:solidFill>
                </a:endParaRPr>
              </a:p>
            </p:txBody>
          </p:sp>
        </p:grpSp>
      </p:grpSp>
      <p:grpSp>
        <p:nvGrpSpPr>
          <p:cNvPr id="106" name="Group 210"/>
          <p:cNvGrpSpPr>
            <a:grpSpLocks/>
          </p:cNvGrpSpPr>
          <p:nvPr/>
        </p:nvGrpSpPr>
        <p:grpSpPr bwMode="auto">
          <a:xfrm>
            <a:off x="1175154" y="4866036"/>
            <a:ext cx="6265863" cy="603250"/>
            <a:chOff x="1066" y="1842"/>
            <a:chExt cx="3947" cy="380"/>
          </a:xfrm>
        </p:grpSpPr>
        <p:sp>
          <p:nvSpPr>
            <p:cNvPr id="108" name="Line 211"/>
            <p:cNvSpPr>
              <a:spLocks noChangeShapeType="1"/>
            </p:cNvSpPr>
            <p:nvPr/>
          </p:nvSpPr>
          <p:spPr bwMode="auto">
            <a:xfrm>
              <a:off x="1277" y="2192"/>
              <a:ext cx="3291" cy="25"/>
            </a:xfrm>
            <a:prstGeom prst="line">
              <a:avLst/>
            </a:prstGeom>
            <a:noFill/>
            <a:ln w="25400">
              <a:solidFill>
                <a:schemeClr val="bg2"/>
              </a:solidFill>
              <a:prstDash val="sysDot"/>
              <a:round/>
              <a:headEnd/>
              <a:tailEnd type="oval" w="med" len="med"/>
            </a:ln>
            <a:effectLst/>
          </p:spPr>
          <p:txBody>
            <a:bodyPr wrap="none" anchor="ctr"/>
            <a:lstStyle/>
            <a:p>
              <a:endParaRPr lang="ko-KR" altLang="en-US"/>
            </a:p>
          </p:txBody>
        </p:sp>
        <p:grpSp>
          <p:nvGrpSpPr>
            <p:cNvPr id="109" name="Group 212"/>
            <p:cNvGrpSpPr>
              <a:grpSpLocks/>
            </p:cNvGrpSpPr>
            <p:nvPr/>
          </p:nvGrpSpPr>
          <p:grpSpPr bwMode="auto">
            <a:xfrm>
              <a:off x="1066" y="1842"/>
              <a:ext cx="391" cy="380"/>
              <a:chOff x="816" y="2400"/>
              <a:chExt cx="480" cy="476"/>
            </a:xfrm>
          </p:grpSpPr>
          <p:grpSp>
            <p:nvGrpSpPr>
              <p:cNvPr id="112" name="Group 213"/>
              <p:cNvGrpSpPr>
                <a:grpSpLocks/>
              </p:cNvGrpSpPr>
              <p:nvPr/>
            </p:nvGrpSpPr>
            <p:grpSpPr bwMode="auto">
              <a:xfrm>
                <a:off x="816" y="2400"/>
                <a:ext cx="480" cy="476"/>
                <a:chOff x="662" y="1574"/>
                <a:chExt cx="480" cy="476"/>
              </a:xfrm>
            </p:grpSpPr>
            <p:sp>
              <p:nvSpPr>
                <p:cNvPr id="165" name="Oval 214"/>
                <p:cNvSpPr>
                  <a:spLocks noChangeArrowheads="1"/>
                </p:cNvSpPr>
                <p:nvPr/>
              </p:nvSpPr>
              <p:spPr bwMode="gray">
                <a:xfrm>
                  <a:off x="662" y="1574"/>
                  <a:ext cx="480" cy="476"/>
                </a:xfrm>
                <a:prstGeom prst="ellipse">
                  <a:avLst/>
                </a:prstGeom>
                <a:gradFill rotWithShape="1">
                  <a:gsLst>
                    <a:gs pos="0">
                      <a:schemeClr val="hlink">
                        <a:gamma/>
                        <a:tint val="0"/>
                        <a:invGamma/>
                      </a:schemeClr>
                    </a:gs>
                    <a:gs pos="50000">
                      <a:schemeClr val="hlink"/>
                    </a:gs>
                    <a:gs pos="100000">
                      <a:schemeClr val="hlink">
                        <a:gamma/>
                        <a:tint val="0"/>
                        <a:invGamma/>
                      </a:schemeClr>
                    </a:gs>
                  </a:gsLst>
                  <a:lin ang="2700000" scaled="1"/>
                </a:gradFill>
                <a:ln w="38100" algn="ctr">
                  <a:noFill/>
                  <a:round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endParaRPr lang="ko-KR" altLang="en-US"/>
                </a:p>
              </p:txBody>
            </p:sp>
            <p:sp>
              <p:nvSpPr>
                <p:cNvPr id="166" name="Oval 215"/>
                <p:cNvSpPr>
                  <a:spLocks noChangeArrowheads="1"/>
                </p:cNvSpPr>
                <p:nvPr/>
              </p:nvSpPr>
              <p:spPr bwMode="gray">
                <a:xfrm>
                  <a:off x="662" y="1574"/>
                  <a:ext cx="480" cy="476"/>
                </a:xfrm>
                <a:prstGeom prst="ellipse">
                  <a:avLst/>
                </a:prstGeom>
                <a:gradFill rotWithShape="1">
                  <a:gsLst>
                    <a:gs pos="0">
                      <a:schemeClr val="hlink">
                        <a:alpha val="32001"/>
                      </a:schemeClr>
                    </a:gs>
                    <a:gs pos="100000">
                      <a:schemeClr val="hlink">
                        <a:gamma/>
                        <a:shade val="0"/>
                        <a:invGamma/>
                        <a:alpha val="89999"/>
                      </a:schemeClr>
                    </a:gs>
                  </a:gsLst>
                  <a:lin ang="2700000" scaled="1"/>
                </a:gradFill>
                <a:ln w="38100" algn="ctr">
                  <a:noFill/>
                  <a:round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endParaRPr lang="ko-KR" altLang="en-US"/>
                </a:p>
              </p:txBody>
            </p:sp>
            <p:sp>
              <p:nvSpPr>
                <p:cNvPr id="167" name="Oval 216"/>
                <p:cNvSpPr>
                  <a:spLocks noChangeArrowheads="1"/>
                </p:cNvSpPr>
                <p:nvPr/>
              </p:nvSpPr>
              <p:spPr bwMode="gray">
                <a:xfrm>
                  <a:off x="694" y="1605"/>
                  <a:ext cx="416" cy="414"/>
                </a:xfrm>
                <a:prstGeom prst="ellipse">
                  <a:avLst/>
                </a:prstGeom>
                <a:gradFill rotWithShape="1">
                  <a:gsLst>
                    <a:gs pos="0">
                      <a:schemeClr val="hlink">
                        <a:gamma/>
                        <a:shade val="54118"/>
                        <a:invGamma/>
                      </a:schemeClr>
                    </a:gs>
                    <a:gs pos="50000">
                      <a:schemeClr val="hlink"/>
                    </a:gs>
                    <a:gs pos="100000">
                      <a:schemeClr val="hlink">
                        <a:gamma/>
                        <a:shade val="54118"/>
                        <a:invGamma/>
                      </a:schemeClr>
                    </a:gs>
                  </a:gsLst>
                  <a:lin ang="18900000" scaled="1"/>
                </a:gradFill>
                <a:ln w="38100" algn="ctr">
                  <a:noFill/>
                  <a:round/>
                  <a:headEnd/>
                  <a:tailEnd/>
                </a:ln>
                <a:effectLst/>
              </p:spPr>
              <p:txBody>
                <a:bodyPr anchor="ctr">
                  <a:spAutoFit/>
                </a:bodyPr>
                <a:lstStyle/>
                <a:p>
                  <a:endParaRPr lang="ko-KR" altLang="en-US"/>
                </a:p>
              </p:txBody>
            </p:sp>
            <p:sp>
              <p:nvSpPr>
                <p:cNvPr id="168" name="Oval 217"/>
                <p:cNvSpPr>
                  <a:spLocks noChangeArrowheads="1"/>
                </p:cNvSpPr>
                <p:nvPr/>
              </p:nvSpPr>
              <p:spPr bwMode="gray">
                <a:xfrm>
                  <a:off x="694" y="1606"/>
                  <a:ext cx="416" cy="414"/>
                </a:xfrm>
                <a:prstGeom prst="ellipse">
                  <a:avLst/>
                </a:prstGeom>
                <a:gradFill rotWithShape="1">
                  <a:gsLst>
                    <a:gs pos="0">
                      <a:schemeClr val="hlink">
                        <a:gamma/>
                        <a:shade val="63529"/>
                        <a:invGamma/>
                      </a:schemeClr>
                    </a:gs>
                    <a:gs pos="100000">
                      <a:schemeClr val="hlink">
                        <a:alpha val="0"/>
                      </a:schemeClr>
                    </a:gs>
                  </a:gsLst>
                  <a:lin ang="2700000" scaled="1"/>
                </a:gradFill>
                <a:ln w="38100" algn="ctr">
                  <a:noFill/>
                  <a:round/>
                  <a:headEnd/>
                  <a:tailEnd/>
                </a:ln>
                <a:effectLst/>
              </p:spPr>
              <p:txBody>
                <a:bodyPr anchor="ctr">
                  <a:spAutoFit/>
                </a:bodyPr>
                <a:lstStyle/>
                <a:p>
                  <a:endParaRPr lang="ko-KR" altLang="en-US"/>
                </a:p>
              </p:txBody>
            </p:sp>
          </p:grpSp>
          <p:grpSp>
            <p:nvGrpSpPr>
              <p:cNvPr id="117" name="Group 218"/>
              <p:cNvGrpSpPr>
                <a:grpSpLocks/>
              </p:cNvGrpSpPr>
              <p:nvPr/>
            </p:nvGrpSpPr>
            <p:grpSpPr bwMode="auto">
              <a:xfrm>
                <a:off x="871" y="2455"/>
                <a:ext cx="376" cy="379"/>
                <a:chOff x="336" y="1049"/>
                <a:chExt cx="376" cy="379"/>
              </a:xfrm>
            </p:grpSpPr>
            <p:sp>
              <p:nvSpPr>
                <p:cNvPr id="118" name="Oval 219"/>
                <p:cNvSpPr>
                  <a:spLocks noChangeArrowheads="1"/>
                </p:cNvSpPr>
                <p:nvPr/>
              </p:nvSpPr>
              <p:spPr bwMode="gray">
                <a:xfrm>
                  <a:off x="336" y="1056"/>
                  <a:ext cx="376" cy="372"/>
                </a:xfrm>
                <a:prstGeom prst="ellipse">
                  <a:avLst/>
                </a:prstGeom>
                <a:solidFill>
                  <a:srgbClr val="000000"/>
                </a:solidFill>
                <a:ln w="38100" algn="ctr">
                  <a:noFill/>
                  <a:round/>
                  <a:headEnd/>
                  <a:tailEnd/>
                </a:ln>
                <a:effectLst/>
              </p:spPr>
              <p:txBody>
                <a:bodyPr anchor="ctr">
                  <a:spAutoFit/>
                </a:bodyPr>
                <a:lstStyle/>
                <a:p>
                  <a:endParaRPr lang="ko-KR" altLang="en-US"/>
                </a:p>
              </p:txBody>
            </p:sp>
            <p:grpSp>
              <p:nvGrpSpPr>
                <p:cNvPr id="119" name="Group 220"/>
                <p:cNvGrpSpPr>
                  <a:grpSpLocks/>
                </p:cNvGrpSpPr>
                <p:nvPr/>
              </p:nvGrpSpPr>
              <p:grpSpPr bwMode="auto">
                <a:xfrm>
                  <a:off x="336" y="1049"/>
                  <a:ext cx="364" cy="361"/>
                  <a:chOff x="4166" y="1706"/>
                  <a:chExt cx="1252" cy="1252"/>
                </a:xfrm>
              </p:grpSpPr>
              <p:sp>
                <p:nvSpPr>
                  <p:cNvPr id="121" name="Oval 221"/>
                  <p:cNvSpPr>
                    <a:spLocks noChangeArrowheads="1"/>
                  </p:cNvSpPr>
                  <p:nvPr/>
                </p:nvSpPr>
                <p:spPr bwMode="gray">
                  <a:xfrm>
                    <a:off x="4166" y="1706"/>
                    <a:ext cx="1252" cy="1252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D6E1E2">
                          <a:gamma/>
                          <a:shade val="46275"/>
                          <a:invGamma/>
                        </a:srgbClr>
                      </a:gs>
                      <a:gs pos="100000">
                        <a:srgbClr val="D6E1E2"/>
                      </a:gs>
                    </a:gsLst>
                    <a:lin ang="5400000" scaled="1"/>
                  </a:gradFill>
                  <a:ln w="9525" algn="ctr">
                    <a:noFill/>
                    <a:round/>
                    <a:headEnd/>
                    <a:tailEnd/>
                  </a:ln>
                  <a:effectLst/>
                </p:spPr>
                <p:txBody>
                  <a:bodyPr vert="eaVert" wrap="none" anchor="ctr"/>
                  <a:lstStyle/>
                  <a:p>
                    <a:endParaRPr lang="ko-KR" altLang="en-US"/>
                  </a:p>
                </p:txBody>
              </p:sp>
              <p:sp>
                <p:nvSpPr>
                  <p:cNvPr id="122" name="Oval 222"/>
                  <p:cNvSpPr>
                    <a:spLocks noChangeArrowheads="1"/>
                  </p:cNvSpPr>
                  <p:nvPr/>
                </p:nvSpPr>
                <p:spPr bwMode="gray">
                  <a:xfrm>
                    <a:off x="4182" y="1713"/>
                    <a:ext cx="1222" cy="1221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D6E1E2">
                          <a:alpha val="0"/>
                        </a:srgbClr>
                      </a:gs>
                      <a:gs pos="100000">
                        <a:srgbClr val="D6E1E2">
                          <a:gamma/>
                          <a:tint val="34902"/>
                          <a:invGamma/>
                        </a:srgbClr>
                      </a:gs>
                    </a:gsLst>
                    <a:lin ang="5400000" scaled="1"/>
                  </a:gradFill>
                  <a:ln w="9525" algn="ctr">
                    <a:noFill/>
                    <a:round/>
                    <a:headEnd/>
                    <a:tailEnd/>
                  </a:ln>
                  <a:effectLst/>
                </p:spPr>
                <p:txBody>
                  <a:bodyPr vert="eaVert" wrap="none" anchor="ctr"/>
                  <a:lstStyle/>
                  <a:p>
                    <a:endParaRPr lang="ko-KR" altLang="en-US"/>
                  </a:p>
                </p:txBody>
              </p:sp>
              <p:sp>
                <p:nvSpPr>
                  <p:cNvPr id="123" name="Oval 223"/>
                  <p:cNvSpPr>
                    <a:spLocks noChangeArrowheads="1"/>
                  </p:cNvSpPr>
                  <p:nvPr/>
                </p:nvSpPr>
                <p:spPr bwMode="gray">
                  <a:xfrm>
                    <a:off x="4195" y="1725"/>
                    <a:ext cx="1162" cy="1141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D6E1E2">
                          <a:gamma/>
                          <a:shade val="79216"/>
                          <a:invGamma/>
                        </a:srgbClr>
                      </a:gs>
                      <a:gs pos="100000">
                        <a:srgbClr val="D6E1E2">
                          <a:alpha val="48000"/>
                        </a:srgbClr>
                      </a:gs>
                    </a:gsLst>
                    <a:lin ang="5400000" scaled="1"/>
                  </a:gradFill>
                  <a:ln w="9525" algn="ctr">
                    <a:noFill/>
                    <a:round/>
                    <a:headEnd/>
                    <a:tailEnd/>
                  </a:ln>
                  <a:effectLst/>
                </p:spPr>
                <p:txBody>
                  <a:bodyPr vert="eaVert" wrap="none" anchor="ctr"/>
                  <a:lstStyle/>
                  <a:p>
                    <a:endParaRPr lang="ko-KR" altLang="en-US"/>
                  </a:p>
                </p:txBody>
              </p:sp>
              <p:sp>
                <p:nvSpPr>
                  <p:cNvPr id="124" name="Oval 224"/>
                  <p:cNvSpPr>
                    <a:spLocks noChangeArrowheads="1"/>
                  </p:cNvSpPr>
                  <p:nvPr/>
                </p:nvSpPr>
                <p:spPr bwMode="gray">
                  <a:xfrm>
                    <a:off x="4263" y="1757"/>
                    <a:ext cx="1033" cy="926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D6E1E2">
                          <a:gamma/>
                          <a:tint val="0"/>
                          <a:invGamma/>
                        </a:srgbClr>
                      </a:gs>
                      <a:gs pos="100000">
                        <a:srgbClr val="D6E1E2">
                          <a:alpha val="38000"/>
                        </a:srgbClr>
                      </a:gs>
                    </a:gsLst>
                    <a:lin ang="5400000" scaled="1"/>
                  </a:gradFill>
                  <a:ln w="9525" algn="ctr">
                    <a:noFill/>
                    <a:round/>
                    <a:headEnd/>
                    <a:tailEnd/>
                  </a:ln>
                  <a:effectLst/>
                </p:spPr>
                <p:txBody>
                  <a:bodyPr vert="eaVert" wrap="none" anchor="ctr"/>
                  <a:lstStyle/>
                  <a:p>
                    <a:endParaRPr lang="ko-KR" altLang="en-US"/>
                  </a:p>
                </p:txBody>
              </p:sp>
            </p:grpSp>
          </p:grpSp>
        </p:grpSp>
        <p:sp>
          <p:nvSpPr>
            <p:cNvPr id="110" name="Text Box 225"/>
            <p:cNvSpPr txBox="1">
              <a:spLocks noChangeArrowheads="1"/>
            </p:cNvSpPr>
            <p:nvPr/>
          </p:nvSpPr>
          <p:spPr bwMode="gray">
            <a:xfrm>
              <a:off x="1157" y="1943"/>
              <a:ext cx="205" cy="209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eaLnBrk="0" latinLnBrk="0" hangingPunct="0">
                <a:lnSpc>
                  <a:spcPct val="70000"/>
                </a:lnSpc>
                <a:spcBef>
                  <a:spcPct val="0"/>
                </a:spcBef>
                <a:buClrTx/>
                <a:buSzTx/>
                <a:buFontTx/>
                <a:buNone/>
              </a:pPr>
              <a:r>
                <a:rPr kumimoji="0" lang="en-US" altLang="ko-KR" sz="2200" dirty="0" smtClean="0">
                  <a:solidFill>
                    <a:schemeClr val="tx1"/>
                  </a:solidFill>
                </a:rPr>
                <a:t>5</a:t>
              </a:r>
              <a:endParaRPr kumimoji="0" lang="en-US" altLang="ko-KR" sz="2200" dirty="0">
                <a:solidFill>
                  <a:schemeClr val="tx1"/>
                </a:solidFill>
              </a:endParaRPr>
            </a:p>
          </p:txBody>
        </p:sp>
        <p:sp>
          <p:nvSpPr>
            <p:cNvPr id="111" name="Text Box 226"/>
            <p:cNvSpPr txBox="1">
              <a:spLocks noChangeArrowheads="1"/>
            </p:cNvSpPr>
            <p:nvPr/>
          </p:nvSpPr>
          <p:spPr bwMode="auto">
            <a:xfrm>
              <a:off x="1529" y="1865"/>
              <a:ext cx="3484" cy="330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 eaLnBrk="0" latinLnBrk="0" hangingPunct="0">
                <a:spcBef>
                  <a:spcPct val="0"/>
                </a:spcBef>
              </a:pPr>
              <a:r>
                <a:rPr lang="ko-KR" altLang="en-US" sz="2800" b="1" dirty="0" smtClean="0">
                  <a:latin typeface="휴먼둥근헤드라인" pitchFamily="18" charset="-127"/>
                  <a:ea typeface="휴먼둥근헤드라인" pitchFamily="18" charset="-127"/>
                </a:rPr>
                <a:t>중앙정부 중점 추진사항</a:t>
              </a:r>
              <a:endParaRPr lang="ko-KR" altLang="en-US" sz="2800" b="1" dirty="0">
                <a:latin typeface="휴먼둥근헤드라인" pitchFamily="18" charset="-127"/>
                <a:ea typeface="휴먼둥근헤드라인" pitchFamily="18" charset="-127"/>
              </a:endParaRPr>
            </a:p>
          </p:txBody>
        </p:sp>
      </p:grpSp>
      <p:grpSp>
        <p:nvGrpSpPr>
          <p:cNvPr id="93" name="Group 227"/>
          <p:cNvGrpSpPr>
            <a:grpSpLocks/>
          </p:cNvGrpSpPr>
          <p:nvPr/>
        </p:nvGrpSpPr>
        <p:grpSpPr bwMode="auto">
          <a:xfrm>
            <a:off x="1160352" y="5642369"/>
            <a:ext cx="5759450" cy="596900"/>
            <a:chOff x="1056" y="1615"/>
            <a:chExt cx="3628" cy="376"/>
          </a:xfrm>
        </p:grpSpPr>
        <p:sp>
          <p:nvSpPr>
            <p:cNvPr id="95" name="Line 142"/>
            <p:cNvSpPr>
              <a:spLocks noChangeShapeType="1"/>
            </p:cNvSpPr>
            <p:nvPr/>
          </p:nvSpPr>
          <p:spPr bwMode="auto">
            <a:xfrm flipV="1">
              <a:off x="1273" y="1978"/>
              <a:ext cx="3321" cy="4"/>
            </a:xfrm>
            <a:prstGeom prst="line">
              <a:avLst/>
            </a:prstGeom>
            <a:noFill/>
            <a:ln w="25400">
              <a:solidFill>
                <a:schemeClr val="bg2"/>
              </a:solidFill>
              <a:prstDash val="sysDot"/>
              <a:round/>
              <a:headEnd/>
              <a:tailEnd type="oval" w="med" len="med"/>
            </a:ln>
            <a:effectLst/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96" name="Text Box 143"/>
            <p:cNvSpPr txBox="1">
              <a:spLocks noChangeArrowheads="1"/>
            </p:cNvSpPr>
            <p:nvPr/>
          </p:nvSpPr>
          <p:spPr bwMode="auto">
            <a:xfrm>
              <a:off x="1519" y="1646"/>
              <a:ext cx="3165" cy="330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l" eaLnBrk="0" latinLnBrk="0" hangingPunct="0">
                <a:spcBef>
                  <a:spcPct val="0"/>
                </a:spcBef>
                <a:buClrTx/>
                <a:buSzTx/>
                <a:buFontTx/>
                <a:buNone/>
              </a:pPr>
              <a:r>
                <a:rPr kumimoji="0" lang="ko-KR" altLang="en-US" sz="2800" b="1" dirty="0" smtClean="0">
                  <a:solidFill>
                    <a:schemeClr val="tx1"/>
                  </a:solidFill>
                  <a:latin typeface="휴먼둥근헤드라인" pitchFamily="18" charset="-127"/>
                  <a:ea typeface="휴먼둥근헤드라인" pitchFamily="18" charset="-127"/>
                </a:rPr>
                <a:t>맺는 말</a:t>
              </a:r>
              <a:endParaRPr kumimoji="0" lang="en-US" altLang="ko-KR" sz="2800" b="1" dirty="0">
                <a:solidFill>
                  <a:schemeClr val="tx1"/>
                </a:solidFill>
                <a:latin typeface="휴먼둥근헤드라인" pitchFamily="18" charset="-127"/>
                <a:ea typeface="휴먼둥근헤드라인" pitchFamily="18" charset="-127"/>
              </a:endParaRPr>
            </a:p>
          </p:txBody>
        </p:sp>
        <p:grpSp>
          <p:nvGrpSpPr>
            <p:cNvPr id="97" name="Group 144"/>
            <p:cNvGrpSpPr>
              <a:grpSpLocks/>
            </p:cNvGrpSpPr>
            <p:nvPr/>
          </p:nvGrpSpPr>
          <p:grpSpPr bwMode="auto">
            <a:xfrm>
              <a:off x="1056" y="1615"/>
              <a:ext cx="410" cy="376"/>
              <a:chOff x="1296" y="1200"/>
              <a:chExt cx="453" cy="428"/>
            </a:xfrm>
          </p:grpSpPr>
          <p:grpSp>
            <p:nvGrpSpPr>
              <p:cNvPr id="98" name="Group 145"/>
              <p:cNvGrpSpPr>
                <a:grpSpLocks/>
              </p:cNvGrpSpPr>
              <p:nvPr/>
            </p:nvGrpSpPr>
            <p:grpSpPr bwMode="auto">
              <a:xfrm>
                <a:off x="1296" y="1200"/>
                <a:ext cx="453" cy="428"/>
                <a:chOff x="662" y="1574"/>
                <a:chExt cx="504" cy="476"/>
              </a:xfrm>
            </p:grpSpPr>
            <p:grpSp>
              <p:nvGrpSpPr>
                <p:cNvPr id="104" name="Group 146"/>
                <p:cNvGrpSpPr>
                  <a:grpSpLocks/>
                </p:cNvGrpSpPr>
                <p:nvPr/>
              </p:nvGrpSpPr>
              <p:grpSpPr bwMode="auto">
                <a:xfrm>
                  <a:off x="662" y="1574"/>
                  <a:ext cx="480" cy="476"/>
                  <a:chOff x="662" y="1574"/>
                  <a:chExt cx="480" cy="476"/>
                </a:xfrm>
              </p:grpSpPr>
              <p:sp>
                <p:nvSpPr>
                  <p:cNvPr id="174" name="Oval 147"/>
                  <p:cNvSpPr>
                    <a:spLocks noChangeArrowheads="1"/>
                  </p:cNvSpPr>
                  <p:nvPr/>
                </p:nvSpPr>
                <p:spPr bwMode="gray">
                  <a:xfrm>
                    <a:off x="662" y="1574"/>
                    <a:ext cx="480" cy="476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chemeClr val="accent1">
                          <a:gamma/>
                          <a:tint val="0"/>
                          <a:invGamma/>
                        </a:schemeClr>
                      </a:gs>
                      <a:gs pos="50000">
                        <a:schemeClr val="accent1"/>
                      </a:gs>
                      <a:gs pos="100000">
                        <a:schemeClr val="accent1">
                          <a:gamma/>
                          <a:tint val="0"/>
                          <a:invGamma/>
                        </a:schemeClr>
                      </a:gs>
                    </a:gsLst>
                    <a:lin ang="2700000" scaled="1"/>
                  </a:gradFill>
                  <a:ln w="38100" algn="ctr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>
                    <a:spAutoFit/>
                  </a:bodyPr>
                  <a:lstStyle/>
                  <a:p>
                    <a:endParaRPr lang="ko-KR" altLang="en-US"/>
                  </a:p>
                </p:txBody>
              </p:sp>
              <p:sp>
                <p:nvSpPr>
                  <p:cNvPr id="175" name="Oval 148"/>
                  <p:cNvSpPr>
                    <a:spLocks noChangeArrowheads="1"/>
                  </p:cNvSpPr>
                  <p:nvPr/>
                </p:nvSpPr>
                <p:spPr bwMode="gray">
                  <a:xfrm>
                    <a:off x="662" y="1574"/>
                    <a:ext cx="480" cy="476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chemeClr val="accent1">
                          <a:alpha val="32001"/>
                        </a:schemeClr>
                      </a:gs>
                      <a:gs pos="100000">
                        <a:schemeClr val="accent1">
                          <a:gamma/>
                          <a:shade val="0"/>
                          <a:invGamma/>
                          <a:alpha val="89999"/>
                        </a:schemeClr>
                      </a:gs>
                    </a:gsLst>
                    <a:lin ang="2700000" scaled="1"/>
                  </a:gradFill>
                  <a:ln w="38100" algn="ctr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>
                    <a:spAutoFit/>
                  </a:bodyPr>
                  <a:lstStyle/>
                  <a:p>
                    <a:endParaRPr lang="ko-KR" altLang="en-US"/>
                  </a:p>
                </p:txBody>
              </p:sp>
              <p:sp>
                <p:nvSpPr>
                  <p:cNvPr id="176" name="Oval 149"/>
                  <p:cNvSpPr>
                    <a:spLocks noChangeArrowheads="1"/>
                  </p:cNvSpPr>
                  <p:nvPr/>
                </p:nvSpPr>
                <p:spPr bwMode="gray">
                  <a:xfrm>
                    <a:off x="694" y="1605"/>
                    <a:ext cx="416" cy="414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chemeClr val="accent1">
                          <a:gamma/>
                          <a:shade val="54118"/>
                          <a:invGamma/>
                        </a:schemeClr>
                      </a:gs>
                      <a:gs pos="50000">
                        <a:schemeClr val="accent1"/>
                      </a:gs>
                      <a:gs pos="100000">
                        <a:schemeClr val="accent1">
                          <a:gamma/>
                          <a:shade val="54118"/>
                          <a:invGamma/>
                        </a:schemeClr>
                      </a:gs>
                    </a:gsLst>
                    <a:lin ang="18900000" scaled="1"/>
                  </a:gradFill>
                  <a:ln w="38100" algn="ctr">
                    <a:noFill/>
                    <a:round/>
                    <a:headEnd/>
                    <a:tailEnd/>
                  </a:ln>
                  <a:effectLst/>
                </p:spPr>
                <p:txBody>
                  <a:bodyPr anchor="ctr">
                    <a:spAutoFit/>
                  </a:bodyPr>
                  <a:lstStyle/>
                  <a:p>
                    <a:endParaRPr lang="ko-KR" altLang="en-US"/>
                  </a:p>
                </p:txBody>
              </p:sp>
              <p:sp>
                <p:nvSpPr>
                  <p:cNvPr id="177" name="Oval 150"/>
                  <p:cNvSpPr>
                    <a:spLocks noChangeArrowheads="1"/>
                  </p:cNvSpPr>
                  <p:nvPr/>
                </p:nvSpPr>
                <p:spPr bwMode="gray">
                  <a:xfrm>
                    <a:off x="694" y="1606"/>
                    <a:ext cx="416" cy="414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chemeClr val="accent1">
                          <a:gamma/>
                          <a:shade val="63529"/>
                          <a:invGamma/>
                        </a:schemeClr>
                      </a:gs>
                      <a:gs pos="100000">
                        <a:schemeClr val="accent1">
                          <a:alpha val="0"/>
                        </a:schemeClr>
                      </a:gs>
                    </a:gsLst>
                    <a:lin ang="2700000" scaled="1"/>
                  </a:gradFill>
                  <a:ln w="38100" algn="ctr">
                    <a:noFill/>
                    <a:round/>
                    <a:headEnd/>
                    <a:tailEnd/>
                  </a:ln>
                  <a:effectLst/>
                </p:spPr>
                <p:txBody>
                  <a:bodyPr anchor="ctr">
                    <a:spAutoFit/>
                  </a:bodyPr>
                  <a:lstStyle/>
                  <a:p>
                    <a:endParaRPr lang="ko-KR" altLang="en-US"/>
                  </a:p>
                </p:txBody>
              </p:sp>
            </p:grpSp>
            <p:grpSp>
              <p:nvGrpSpPr>
                <p:cNvPr id="105" name="Group 151"/>
                <p:cNvGrpSpPr>
                  <a:grpSpLocks/>
                </p:cNvGrpSpPr>
                <p:nvPr/>
              </p:nvGrpSpPr>
              <p:grpSpPr bwMode="auto">
                <a:xfrm>
                  <a:off x="720" y="1625"/>
                  <a:ext cx="446" cy="379"/>
                  <a:chOff x="336" y="1049"/>
                  <a:chExt cx="446" cy="379"/>
                </a:xfrm>
              </p:grpSpPr>
              <p:sp>
                <p:nvSpPr>
                  <p:cNvPr id="130" name="Oval 152"/>
                  <p:cNvSpPr>
                    <a:spLocks noChangeArrowheads="1"/>
                  </p:cNvSpPr>
                  <p:nvPr/>
                </p:nvSpPr>
                <p:spPr bwMode="gray">
                  <a:xfrm>
                    <a:off x="336" y="1056"/>
                    <a:ext cx="446" cy="372"/>
                  </a:xfrm>
                  <a:prstGeom prst="ellipse">
                    <a:avLst/>
                  </a:prstGeom>
                  <a:solidFill>
                    <a:srgbClr val="000000"/>
                  </a:solidFill>
                  <a:ln w="38100" algn="ctr">
                    <a:noFill/>
                    <a:round/>
                    <a:headEnd/>
                    <a:tailEnd/>
                  </a:ln>
                  <a:effectLst/>
                </p:spPr>
                <p:txBody>
                  <a:bodyPr wrap="square" anchor="ctr">
                    <a:spAutoFit/>
                  </a:bodyPr>
                  <a:lstStyle/>
                  <a:p>
                    <a:endParaRPr lang="ko-KR" altLang="en-US"/>
                  </a:p>
                </p:txBody>
              </p:sp>
              <p:grpSp>
                <p:nvGrpSpPr>
                  <p:cNvPr id="169" name="Group 153"/>
                  <p:cNvGrpSpPr>
                    <a:grpSpLocks/>
                  </p:cNvGrpSpPr>
                  <p:nvPr/>
                </p:nvGrpSpPr>
                <p:grpSpPr bwMode="auto">
                  <a:xfrm>
                    <a:off x="336" y="1049"/>
                    <a:ext cx="364" cy="361"/>
                    <a:chOff x="4166" y="1706"/>
                    <a:chExt cx="1252" cy="1252"/>
                  </a:xfrm>
                </p:grpSpPr>
                <p:sp>
                  <p:nvSpPr>
                    <p:cNvPr id="170" name="Oval 154"/>
                    <p:cNvSpPr>
                      <a:spLocks noChangeArrowheads="1"/>
                    </p:cNvSpPr>
                    <p:nvPr/>
                  </p:nvSpPr>
                  <p:spPr bwMode="gray">
                    <a:xfrm>
                      <a:off x="4166" y="1706"/>
                      <a:ext cx="1252" cy="1252"/>
                    </a:xfrm>
                    <a:prstGeom prst="ellipse">
                      <a:avLst/>
                    </a:prstGeom>
                    <a:gradFill rotWithShape="1">
                      <a:gsLst>
                        <a:gs pos="0">
                          <a:srgbClr val="D6E1E2">
                            <a:gamma/>
                            <a:shade val="46275"/>
                            <a:invGamma/>
                          </a:srgbClr>
                        </a:gs>
                        <a:gs pos="100000">
                          <a:srgbClr val="D6E1E2"/>
                        </a:gs>
                      </a:gsLst>
                      <a:lin ang="5400000" scaled="1"/>
                    </a:gradFill>
                    <a:ln w="9525" algn="ctr">
                      <a:noFill/>
                      <a:round/>
                      <a:headEnd/>
                      <a:tailEnd/>
                    </a:ln>
                    <a:effectLst/>
                  </p:spPr>
                  <p:txBody>
                    <a:bodyPr vert="eaVert" wrap="none" anchor="ctr"/>
                    <a:lstStyle/>
                    <a:p>
                      <a:endParaRPr lang="ko-KR" altLang="en-US"/>
                    </a:p>
                  </p:txBody>
                </p:sp>
                <p:sp>
                  <p:nvSpPr>
                    <p:cNvPr id="171" name="Oval 155"/>
                    <p:cNvSpPr>
                      <a:spLocks noChangeArrowheads="1"/>
                    </p:cNvSpPr>
                    <p:nvPr/>
                  </p:nvSpPr>
                  <p:spPr bwMode="gray">
                    <a:xfrm>
                      <a:off x="4182" y="1713"/>
                      <a:ext cx="1222" cy="1221"/>
                    </a:xfrm>
                    <a:prstGeom prst="ellipse">
                      <a:avLst/>
                    </a:prstGeom>
                    <a:gradFill rotWithShape="1">
                      <a:gsLst>
                        <a:gs pos="0">
                          <a:srgbClr val="D6E1E2">
                            <a:alpha val="0"/>
                          </a:srgbClr>
                        </a:gs>
                        <a:gs pos="100000">
                          <a:srgbClr val="D6E1E2">
                            <a:gamma/>
                            <a:tint val="34902"/>
                            <a:invGamma/>
                          </a:srgbClr>
                        </a:gs>
                      </a:gsLst>
                      <a:lin ang="5400000" scaled="1"/>
                    </a:gradFill>
                    <a:ln w="9525" algn="ctr">
                      <a:noFill/>
                      <a:round/>
                      <a:headEnd/>
                      <a:tailEnd/>
                    </a:ln>
                    <a:effectLst/>
                  </p:spPr>
                  <p:txBody>
                    <a:bodyPr vert="eaVert" wrap="none" anchor="ctr"/>
                    <a:lstStyle/>
                    <a:p>
                      <a:endParaRPr lang="ko-KR" altLang="en-US"/>
                    </a:p>
                  </p:txBody>
                </p:sp>
                <p:sp>
                  <p:nvSpPr>
                    <p:cNvPr id="172" name="Oval 156"/>
                    <p:cNvSpPr>
                      <a:spLocks noChangeArrowheads="1"/>
                    </p:cNvSpPr>
                    <p:nvPr/>
                  </p:nvSpPr>
                  <p:spPr bwMode="gray">
                    <a:xfrm>
                      <a:off x="4195" y="1725"/>
                      <a:ext cx="1162" cy="1141"/>
                    </a:xfrm>
                    <a:prstGeom prst="ellipse">
                      <a:avLst/>
                    </a:prstGeom>
                    <a:gradFill rotWithShape="1">
                      <a:gsLst>
                        <a:gs pos="0">
                          <a:srgbClr val="D6E1E2">
                            <a:gamma/>
                            <a:shade val="79216"/>
                            <a:invGamma/>
                          </a:srgbClr>
                        </a:gs>
                        <a:gs pos="100000">
                          <a:srgbClr val="D6E1E2">
                            <a:alpha val="48000"/>
                          </a:srgbClr>
                        </a:gs>
                      </a:gsLst>
                      <a:lin ang="5400000" scaled="1"/>
                    </a:gradFill>
                    <a:ln w="9525" algn="ctr">
                      <a:noFill/>
                      <a:round/>
                      <a:headEnd/>
                      <a:tailEnd/>
                    </a:ln>
                    <a:effectLst/>
                  </p:spPr>
                  <p:txBody>
                    <a:bodyPr vert="eaVert" wrap="none" anchor="ctr"/>
                    <a:lstStyle/>
                    <a:p>
                      <a:endParaRPr lang="ko-KR" altLang="en-US"/>
                    </a:p>
                  </p:txBody>
                </p:sp>
                <p:sp>
                  <p:nvSpPr>
                    <p:cNvPr id="173" name="Oval 157"/>
                    <p:cNvSpPr>
                      <a:spLocks noChangeArrowheads="1"/>
                    </p:cNvSpPr>
                    <p:nvPr/>
                  </p:nvSpPr>
                  <p:spPr bwMode="gray">
                    <a:xfrm>
                      <a:off x="4263" y="1757"/>
                      <a:ext cx="1033" cy="926"/>
                    </a:xfrm>
                    <a:prstGeom prst="ellipse">
                      <a:avLst/>
                    </a:prstGeom>
                    <a:gradFill rotWithShape="1">
                      <a:gsLst>
                        <a:gs pos="0">
                          <a:srgbClr val="D6E1E2">
                            <a:gamma/>
                            <a:tint val="0"/>
                            <a:invGamma/>
                          </a:srgbClr>
                        </a:gs>
                        <a:gs pos="100000">
                          <a:srgbClr val="D6E1E2">
                            <a:alpha val="38000"/>
                          </a:srgbClr>
                        </a:gs>
                      </a:gsLst>
                      <a:lin ang="5400000" scaled="1"/>
                    </a:gradFill>
                    <a:ln w="9525" algn="ctr">
                      <a:noFill/>
                      <a:round/>
                      <a:headEnd/>
                      <a:tailEnd/>
                    </a:ln>
                    <a:effectLst/>
                  </p:spPr>
                  <p:txBody>
                    <a:bodyPr vert="eaVert" wrap="none" anchor="ctr"/>
                    <a:lstStyle/>
                    <a:p>
                      <a:endParaRPr lang="ko-KR" altLang="en-US"/>
                    </a:p>
                  </p:txBody>
                </p:sp>
              </p:grpSp>
            </p:grpSp>
          </p:grpSp>
          <p:sp>
            <p:nvSpPr>
              <p:cNvPr id="99" name="Text Box 158"/>
              <p:cNvSpPr txBox="1">
                <a:spLocks noChangeArrowheads="1"/>
              </p:cNvSpPr>
              <p:nvPr/>
            </p:nvSpPr>
            <p:spPr bwMode="gray">
              <a:xfrm>
                <a:off x="1392" y="1269"/>
                <a:ext cx="223" cy="309"/>
              </a:xfrm>
              <a:prstGeom prst="rect">
                <a:avLst/>
              </a:prstGeom>
              <a:noFill/>
              <a:ln w="9525" algn="ctr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 eaLnBrk="0" latinLnBrk="0" hangingPunct="0">
                  <a:spcBef>
                    <a:spcPct val="0"/>
                  </a:spcBef>
                  <a:buClrTx/>
                  <a:buSzTx/>
                  <a:buFontTx/>
                  <a:buNone/>
                </a:pPr>
                <a:r>
                  <a:rPr kumimoji="0" lang="en-US" altLang="ko-KR" sz="2200" dirty="0" smtClean="0">
                    <a:solidFill>
                      <a:schemeClr val="tx1"/>
                    </a:solidFill>
                  </a:rPr>
                  <a:t>6</a:t>
                </a:r>
                <a:endParaRPr kumimoji="0" lang="en-US" altLang="ko-KR" sz="2200" dirty="0">
                  <a:solidFill>
                    <a:schemeClr val="tx1"/>
                  </a:solidFill>
                </a:endParaRPr>
              </a:p>
            </p:txBody>
          </p:sp>
        </p:grp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9062"/>
          <a:stretch>
            <a:fillRect/>
          </a:stretch>
        </p:blipFill>
        <p:spPr bwMode="auto">
          <a:xfrm>
            <a:off x="0" y="26988"/>
            <a:ext cx="9134475" cy="68310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2377802" y="2636912"/>
            <a:ext cx="6552728" cy="92333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857250" indent="-857250" fontAlgn="auto">
              <a:spcBef>
                <a:spcPts val="0"/>
              </a:spcBef>
              <a:spcAft>
                <a:spcPts val="0"/>
              </a:spcAft>
              <a:buFont typeface="+mj-lt"/>
              <a:buAutoNum type="romanUcPeriod"/>
              <a:defRPr/>
            </a:pPr>
            <a:r>
              <a:rPr kumimoji="0" lang="ko-KR" altLang="en-US" sz="5400" b="1" dirty="0" smtClean="0">
                <a:ln w="12700">
                  <a:solidFill>
                    <a:srgbClr val="FFFF00"/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HY목각파임B" pitchFamily="18" charset="-127"/>
                <a:ea typeface="HY목각파임B" pitchFamily="18" charset="-127"/>
              </a:rPr>
              <a:t>일반현황</a:t>
            </a:r>
            <a:endParaRPr kumimoji="0" lang="ko-KR" altLang="en-US" sz="5400" b="1" dirty="0">
              <a:ln w="12700">
                <a:solidFill>
                  <a:srgbClr val="FFFF00"/>
                </a:solidFill>
                <a:prstDash val="solid"/>
              </a:ln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HY목각파임B" pitchFamily="18" charset="-127"/>
              <a:ea typeface="HY목각파임B" pitchFamily="18" charset="-127"/>
            </a:endParaRPr>
          </a:p>
        </p:txBody>
      </p:sp>
      <p:sp>
        <p:nvSpPr>
          <p:cNvPr id="8" name="모서리가 둥근 직사각형 7"/>
          <p:cNvSpPr/>
          <p:nvPr/>
        </p:nvSpPr>
        <p:spPr>
          <a:xfrm>
            <a:off x="712118" y="2342493"/>
            <a:ext cx="1440160" cy="1512168"/>
          </a:xfrm>
          <a:prstGeom prst="round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pic>
        <p:nvPicPr>
          <p:cNvPr id="5" name="Picture 2" descr="C:\Documents and Settings\USER\Local Settings\Temporary Internet Files\Content.IE5\2HG5SJ1P\MC900446120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4797152"/>
            <a:ext cx="2880320" cy="14601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8195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직사각형 38"/>
          <p:cNvSpPr/>
          <p:nvPr/>
        </p:nvSpPr>
        <p:spPr>
          <a:xfrm>
            <a:off x="683568" y="1890100"/>
            <a:ext cx="7621884" cy="110685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grpSp>
        <p:nvGrpSpPr>
          <p:cNvPr id="4" name="Group 91"/>
          <p:cNvGrpSpPr>
            <a:grpSpLocks/>
          </p:cNvGrpSpPr>
          <p:nvPr/>
        </p:nvGrpSpPr>
        <p:grpSpPr bwMode="auto">
          <a:xfrm>
            <a:off x="539552" y="1052736"/>
            <a:ext cx="2520280" cy="649288"/>
            <a:chOff x="385" y="1026"/>
            <a:chExt cx="1266" cy="306"/>
          </a:xfrm>
        </p:grpSpPr>
        <p:pic>
          <p:nvPicPr>
            <p:cNvPr id="5" name="Picture 92" descr="타이틀10"/>
            <p:cNvPicPr>
              <a:picLocks noChangeAspect="1" noChangeArrowheads="1"/>
            </p:cNvPicPr>
            <p:nvPr/>
          </p:nvPicPr>
          <p:blipFill>
            <a:blip r:embed="rId3" cstate="print"/>
            <a:srcRect r="59871"/>
            <a:stretch>
              <a:fillRect/>
            </a:stretch>
          </p:blipFill>
          <p:spPr bwMode="auto">
            <a:xfrm>
              <a:off x="385" y="1026"/>
              <a:ext cx="515" cy="306"/>
            </a:xfrm>
            <a:prstGeom prst="rect">
              <a:avLst/>
            </a:prstGeom>
            <a:noFill/>
          </p:spPr>
        </p:pic>
        <p:pic>
          <p:nvPicPr>
            <p:cNvPr id="6" name="Picture 93" descr="타이틀10"/>
            <p:cNvPicPr>
              <a:picLocks noChangeAspect="1" noChangeArrowheads="1"/>
            </p:cNvPicPr>
            <p:nvPr/>
          </p:nvPicPr>
          <p:blipFill>
            <a:blip r:embed="rId3" cstate="print"/>
            <a:srcRect l="42435" r="-1294"/>
            <a:stretch>
              <a:fillRect/>
            </a:stretch>
          </p:blipFill>
          <p:spPr bwMode="auto">
            <a:xfrm>
              <a:off x="896" y="1026"/>
              <a:ext cx="755" cy="306"/>
            </a:xfrm>
            <a:prstGeom prst="rect">
              <a:avLst/>
            </a:prstGeom>
            <a:noFill/>
          </p:spPr>
        </p:pic>
      </p:grpSp>
      <p:sp>
        <p:nvSpPr>
          <p:cNvPr id="7" name="AutoShape 98"/>
          <p:cNvSpPr>
            <a:spLocks noChangeArrowheads="1"/>
          </p:cNvSpPr>
          <p:nvPr/>
        </p:nvSpPr>
        <p:spPr bwMode="auto">
          <a:xfrm>
            <a:off x="827584" y="1880936"/>
            <a:ext cx="7632848" cy="972000"/>
          </a:xfrm>
          <a:prstGeom prst="roundRect">
            <a:avLst>
              <a:gd name="adj" fmla="val 7833"/>
            </a:avLst>
          </a:prstGeom>
          <a:noFill/>
          <a:ln w="12700" algn="ctr">
            <a:noFill/>
            <a:round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endParaRPr lang="ko-KR" altLang="en-US"/>
          </a:p>
        </p:txBody>
      </p:sp>
      <p:sp>
        <p:nvSpPr>
          <p:cNvPr id="8" name="Text Box 102"/>
          <p:cNvSpPr txBox="1">
            <a:spLocks noChangeArrowheads="1"/>
          </p:cNvSpPr>
          <p:nvPr/>
        </p:nvSpPr>
        <p:spPr bwMode="auto">
          <a:xfrm>
            <a:off x="971599" y="1167135"/>
            <a:ext cx="2736305" cy="46166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ko-KR" altLang="en-US" sz="2400" b="1" dirty="0" smtClean="0">
                <a:solidFill>
                  <a:srgbClr val="0000CC"/>
                </a:solidFill>
                <a:latin typeface="휴먼둥근헤드라인" pitchFamily="18" charset="-127"/>
                <a:ea typeface="휴먼둥근헤드라인" pitchFamily="18" charset="-127"/>
              </a:rPr>
              <a:t>조직</a:t>
            </a:r>
            <a:r>
              <a:rPr lang="en-US" altLang="ko-KR" sz="2400" b="1" dirty="0" smtClean="0">
                <a:solidFill>
                  <a:srgbClr val="0000CC"/>
                </a:solidFill>
                <a:latin typeface="휴먼둥근헤드라인" pitchFamily="18" charset="-127"/>
                <a:ea typeface="휴먼둥근헤드라인" pitchFamily="18" charset="-127"/>
              </a:rPr>
              <a:t>/</a:t>
            </a:r>
            <a:r>
              <a:rPr lang="ko-KR" altLang="en-US" sz="2400" b="1" dirty="0" smtClean="0">
                <a:solidFill>
                  <a:srgbClr val="0000CC"/>
                </a:solidFill>
                <a:latin typeface="휴먼둥근헤드라인" pitchFamily="18" charset="-127"/>
                <a:ea typeface="휴먼둥근헤드라인" pitchFamily="18" charset="-127"/>
              </a:rPr>
              <a:t>정원</a:t>
            </a:r>
            <a:endParaRPr lang="ko-KR" altLang="en-US" sz="2400" b="1" dirty="0">
              <a:solidFill>
                <a:srgbClr val="0000CC"/>
              </a:solidFill>
              <a:latin typeface="휴먼둥근헤드라인" pitchFamily="18" charset="-127"/>
              <a:ea typeface="휴먼둥근헤드라인" pitchFamily="18" charset="-127"/>
            </a:endParaRPr>
          </a:p>
        </p:txBody>
      </p:sp>
      <p:sp>
        <p:nvSpPr>
          <p:cNvPr id="9" name="Rectangle 103"/>
          <p:cNvSpPr>
            <a:spLocks noChangeArrowheads="1"/>
          </p:cNvSpPr>
          <p:nvPr/>
        </p:nvSpPr>
        <p:spPr bwMode="white">
          <a:xfrm>
            <a:off x="1115616" y="1988840"/>
            <a:ext cx="7056437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bg1">
                <a:alpha val="50000"/>
              </a:schemeClr>
            </a:outerShdw>
          </a:effectLst>
        </p:spPr>
        <p:txBody>
          <a:bodyPr anchor="ctr"/>
          <a:lstStyle/>
          <a:p>
            <a:pPr algn="l">
              <a:spcBef>
                <a:spcPct val="0"/>
              </a:spcBef>
              <a:buClrTx/>
              <a:buSzTx/>
              <a:buFontTx/>
              <a:buBlip>
                <a:blip r:embed="rId4"/>
              </a:buBlip>
            </a:pPr>
            <a:endParaRPr lang="ko-KR" altLang="en-US" sz="2000" b="0" dirty="0">
              <a:solidFill>
                <a:schemeClr val="tx1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10" name="Rectangle 105"/>
          <p:cNvSpPr>
            <a:spLocks noChangeArrowheads="1"/>
          </p:cNvSpPr>
          <p:nvPr/>
        </p:nvSpPr>
        <p:spPr bwMode="white">
          <a:xfrm>
            <a:off x="1115616" y="2492896"/>
            <a:ext cx="7343775" cy="3600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bg1">
                <a:alpha val="50000"/>
              </a:schemeClr>
            </a:outerShdw>
          </a:effectLst>
        </p:spPr>
        <p:txBody>
          <a:bodyPr anchor="ctr"/>
          <a:lstStyle/>
          <a:p>
            <a:pPr algn="l">
              <a:spcBef>
                <a:spcPct val="0"/>
              </a:spcBef>
              <a:buClrTx/>
              <a:buSzTx/>
              <a:buFontTx/>
              <a:buBlip>
                <a:blip r:embed="rId4"/>
              </a:buBlip>
            </a:pPr>
            <a:endParaRPr lang="en-US" altLang="ko-KR" sz="2000" b="0" dirty="0">
              <a:solidFill>
                <a:schemeClr val="tx1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grpSp>
        <p:nvGrpSpPr>
          <p:cNvPr id="11" name="Group 91"/>
          <p:cNvGrpSpPr>
            <a:grpSpLocks/>
          </p:cNvGrpSpPr>
          <p:nvPr/>
        </p:nvGrpSpPr>
        <p:grpSpPr bwMode="auto">
          <a:xfrm>
            <a:off x="611560" y="3140968"/>
            <a:ext cx="2520280" cy="649288"/>
            <a:chOff x="385" y="1026"/>
            <a:chExt cx="1266" cy="306"/>
          </a:xfrm>
        </p:grpSpPr>
        <p:pic>
          <p:nvPicPr>
            <p:cNvPr id="12" name="Picture 92" descr="타이틀10"/>
            <p:cNvPicPr>
              <a:picLocks noChangeAspect="1" noChangeArrowheads="1"/>
            </p:cNvPicPr>
            <p:nvPr/>
          </p:nvPicPr>
          <p:blipFill>
            <a:blip r:embed="rId3" cstate="print"/>
            <a:srcRect r="59871"/>
            <a:stretch>
              <a:fillRect/>
            </a:stretch>
          </p:blipFill>
          <p:spPr bwMode="auto">
            <a:xfrm>
              <a:off x="385" y="1026"/>
              <a:ext cx="515" cy="306"/>
            </a:xfrm>
            <a:prstGeom prst="rect">
              <a:avLst/>
            </a:prstGeom>
            <a:noFill/>
          </p:spPr>
        </p:pic>
        <p:pic>
          <p:nvPicPr>
            <p:cNvPr id="13" name="Picture 93" descr="타이틀10"/>
            <p:cNvPicPr>
              <a:picLocks noChangeAspect="1" noChangeArrowheads="1"/>
            </p:cNvPicPr>
            <p:nvPr/>
          </p:nvPicPr>
          <p:blipFill>
            <a:blip r:embed="rId3" cstate="print"/>
            <a:srcRect l="42435" r="-1294"/>
            <a:stretch>
              <a:fillRect/>
            </a:stretch>
          </p:blipFill>
          <p:spPr bwMode="auto">
            <a:xfrm>
              <a:off x="896" y="1026"/>
              <a:ext cx="755" cy="306"/>
            </a:xfrm>
            <a:prstGeom prst="rect">
              <a:avLst/>
            </a:prstGeom>
            <a:noFill/>
          </p:spPr>
        </p:pic>
      </p:grpSp>
      <p:sp>
        <p:nvSpPr>
          <p:cNvPr id="14" name="Text Box 102"/>
          <p:cNvSpPr txBox="1">
            <a:spLocks noChangeArrowheads="1"/>
          </p:cNvSpPr>
          <p:nvPr/>
        </p:nvSpPr>
        <p:spPr bwMode="auto">
          <a:xfrm>
            <a:off x="971599" y="3234779"/>
            <a:ext cx="1656185" cy="46166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ko-KR" altLang="en-US" sz="2400" b="1" dirty="0" smtClean="0">
                <a:solidFill>
                  <a:srgbClr val="0000CC"/>
                </a:solidFill>
                <a:latin typeface="휴먼둥근헤드라인" pitchFamily="18" charset="-127"/>
                <a:ea typeface="휴먼둥근헤드라인" pitchFamily="18" charset="-127"/>
              </a:rPr>
              <a:t>예산 규모</a:t>
            </a:r>
            <a:endParaRPr lang="ko-KR" altLang="en-US" sz="2400" b="1" dirty="0">
              <a:solidFill>
                <a:srgbClr val="0000CC"/>
              </a:solidFill>
              <a:latin typeface="휴먼둥근헤드라인" pitchFamily="18" charset="-127"/>
              <a:ea typeface="휴먼둥근헤드라인" pitchFamily="18" charset="-127"/>
            </a:endParaRPr>
          </a:p>
        </p:txBody>
      </p:sp>
      <p:graphicFrame>
        <p:nvGraphicFramePr>
          <p:cNvPr id="15" name="Group 5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46772045"/>
              </p:ext>
            </p:extLst>
          </p:nvPr>
        </p:nvGraphicFramePr>
        <p:xfrm>
          <a:off x="827584" y="4005064"/>
          <a:ext cx="7632847" cy="1554840"/>
        </p:xfrm>
        <a:graphic>
          <a:graphicData uri="http://schemas.openxmlformats.org/drawingml/2006/table">
            <a:tbl>
              <a:tblPr/>
              <a:tblGrid>
                <a:gridCol w="971453"/>
                <a:gridCol w="1110232"/>
                <a:gridCol w="1040843"/>
                <a:gridCol w="1269960"/>
                <a:gridCol w="1209818"/>
                <a:gridCol w="1118918"/>
                <a:gridCol w="911623"/>
              </a:tblGrid>
              <a:tr h="432048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2014</a:t>
                      </a:r>
                      <a:r>
                        <a:rPr kumimoji="1" lang="ko-KR" alt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년</a:t>
                      </a:r>
                      <a:endParaRPr kumimoji="1" lang="en-US" altLang="ko-K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HY견고딕" pitchFamily="18" charset="-127"/>
                        <a:ea typeface="HY견고딕" pitchFamily="18" charset="-127"/>
                      </a:endParaRP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(</a:t>
                      </a:r>
                      <a:r>
                        <a:rPr kumimoji="1" lang="ko-KR" altLang="en-US" sz="1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억원</a:t>
                      </a:r>
                      <a:r>
                        <a:rPr kumimoji="1" lang="en-US" altLang="ko-K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)</a:t>
                      </a:r>
                      <a:endParaRPr kumimoji="1" lang="ko-KR" alt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 marL="90000" marR="90000" marT="46800" marB="4680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75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2013</a:t>
                      </a:r>
                      <a:r>
                        <a:rPr kumimoji="1" lang="ko-KR" alt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년</a:t>
                      </a:r>
                      <a:endParaRPr kumimoji="1" lang="en-US" altLang="ko-K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HY견고딕" pitchFamily="18" charset="-127"/>
                        <a:ea typeface="HY견고딕" pitchFamily="18" charset="-127"/>
                      </a:endParaRP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(</a:t>
                      </a:r>
                      <a:r>
                        <a:rPr kumimoji="1" lang="ko-KR" altLang="en-US" sz="1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억원</a:t>
                      </a:r>
                      <a:r>
                        <a:rPr kumimoji="1" lang="en-US" altLang="ko-K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)</a:t>
                      </a:r>
                      <a:endParaRPr kumimoji="1" lang="ko-KR" alt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증   감</a:t>
                      </a:r>
                      <a:endParaRPr kumimoji="1" lang="en-US" altLang="ko-K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HY견고딕" pitchFamily="18" charset="-127"/>
                        <a:ea typeface="HY견고딕" pitchFamily="18" charset="-127"/>
                      </a:endParaRP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(</a:t>
                      </a:r>
                      <a:r>
                        <a:rPr kumimoji="1" lang="ko-KR" altLang="en-US" sz="1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억원</a:t>
                      </a:r>
                      <a:r>
                        <a:rPr kumimoji="1" lang="en-US" altLang="ko-K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)</a:t>
                      </a:r>
                      <a:endParaRPr kumimoji="1" lang="ko-KR" alt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 gridSpan="4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2014</a:t>
                      </a:r>
                      <a:r>
                        <a:rPr kumimoji="1" lang="ko-KR" alt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년 예산내역</a:t>
                      </a:r>
                      <a:r>
                        <a:rPr kumimoji="1" lang="en-US" altLang="ko-K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(</a:t>
                      </a:r>
                      <a:r>
                        <a:rPr kumimoji="1" lang="ko-KR" altLang="en-US" sz="1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억원</a:t>
                      </a:r>
                      <a:r>
                        <a:rPr kumimoji="1" lang="en-US" altLang="ko-K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)</a:t>
                      </a:r>
                      <a:endParaRPr kumimoji="1" lang="ko-KR" alt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7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43204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보육아동</a:t>
                      </a:r>
                      <a:r>
                        <a:rPr kumimoji="1" lang="en-US" altLang="ko-K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,</a:t>
                      </a:r>
                      <a:r>
                        <a:rPr kumimoji="1" lang="ko-KR" alt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시설지원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보육인프라</a:t>
                      </a:r>
                      <a:endParaRPr kumimoji="1" lang="en-US" altLang="ko-KR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HY견고딕" pitchFamily="18" charset="-127"/>
                        <a:ea typeface="HY견고딕" pitchFamily="18" charset="-127"/>
                      </a:endParaRP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spc="-150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(</a:t>
                      </a:r>
                      <a:r>
                        <a:rPr kumimoji="1" lang="ko-KR" altLang="en-US" sz="1200" b="1" i="0" u="none" strike="noStrike" cap="none" spc="-150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교육원</a:t>
                      </a:r>
                      <a:r>
                        <a:rPr kumimoji="1" lang="en-US" altLang="ko-KR" sz="1200" b="1" i="0" u="none" strike="noStrike" cap="none" spc="-150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,</a:t>
                      </a:r>
                      <a:r>
                        <a:rPr kumimoji="1" lang="ko-KR" altLang="en-US" sz="1200" b="1" i="0" u="none" strike="noStrike" cap="none" spc="-150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보육정보센터</a:t>
                      </a:r>
                      <a:r>
                        <a:rPr kumimoji="1" lang="en-US" altLang="ko-KR" sz="1200" b="1" i="0" u="none" strike="noStrike" cap="none" spc="-150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,</a:t>
                      </a:r>
                      <a:r>
                        <a:rPr kumimoji="1" lang="ko-KR" altLang="en-US" sz="1200" b="1" i="0" u="none" strike="noStrike" cap="none" spc="-150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기능보강</a:t>
                      </a:r>
                      <a:r>
                        <a:rPr kumimoji="1" lang="en-US" altLang="ko-KR" sz="1200" b="1" i="0" u="none" strike="noStrike" cap="none" spc="-150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)</a:t>
                      </a:r>
                      <a:endParaRPr kumimoji="1" lang="ko-KR" altLang="en-US" sz="1200" b="1" i="0" u="none" strike="noStrike" cap="none" spc="-150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친출산</a:t>
                      </a:r>
                      <a:endParaRPr kumimoji="1" lang="en-US" altLang="ko-K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HY견고딕" pitchFamily="18" charset="-127"/>
                        <a:ea typeface="HY견고딕" pitchFamily="18" charset="-127"/>
                      </a:endParaRP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환경조성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저출산</a:t>
                      </a:r>
                      <a:endParaRPr kumimoji="1" lang="en-US" altLang="ko-K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HY견고딕" pitchFamily="18" charset="-127"/>
                        <a:ea typeface="HY견고딕" pitchFamily="18" charset="-127"/>
                      </a:endParaRP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극복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75000"/>
                      </a:schemeClr>
                    </a:solidFill>
                  </a:tcPr>
                </a:tc>
              </a:tr>
              <a:tr h="38301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106BF"/>
                          </a:solidFill>
                          <a:effectLst/>
                          <a:latin typeface="휴먼둥근헤드라인" pitchFamily="18" charset="-127"/>
                          <a:ea typeface="휴먼둥근헤드라인" pitchFamily="18" charset="-127"/>
                        </a:rPr>
                        <a:t>5,003</a:t>
                      </a:r>
                    </a:p>
                  </a:txBody>
                  <a:tcPr marL="90000" marR="90000" marT="46800" marB="46800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휴먼둥근헤드라인" pitchFamily="18" charset="-127"/>
                          <a:ea typeface="휴먼둥근헤드라인" pitchFamily="18" charset="-127"/>
                        </a:rPr>
                        <a:t>4,017</a:t>
                      </a:r>
                    </a:p>
                  </a:txBody>
                  <a:tcPr marL="90000" marR="90000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9933"/>
                          </a:solidFill>
                          <a:effectLst/>
                          <a:latin typeface="휴먼둥근헤드라인" pitchFamily="18" charset="-127"/>
                          <a:ea typeface="휴먼둥근헤드라인" pitchFamily="18" charset="-127"/>
                        </a:rPr>
                        <a:t>986</a:t>
                      </a:r>
                    </a:p>
                  </a:txBody>
                  <a:tcPr marL="90000" marR="90000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4">
                              <a:lumMod val="75000"/>
                            </a:schemeClr>
                          </a:solidFill>
                          <a:effectLst/>
                          <a:latin typeface="휴먼둥근헤드라인" pitchFamily="18" charset="-127"/>
                          <a:ea typeface="휴먼둥근헤드라인" pitchFamily="18" charset="-127"/>
                        </a:rPr>
                        <a:t>4,715</a:t>
                      </a:r>
                    </a:p>
                  </a:txBody>
                  <a:tcPr marL="90000" marR="90000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4">
                              <a:lumMod val="75000"/>
                            </a:schemeClr>
                          </a:solidFill>
                          <a:effectLst/>
                          <a:latin typeface="휴먼둥근헤드라인" pitchFamily="18" charset="-127"/>
                          <a:ea typeface="휴먼둥근헤드라인" pitchFamily="18" charset="-127"/>
                        </a:rPr>
                        <a:t>53</a:t>
                      </a:r>
                    </a:p>
                  </a:txBody>
                  <a:tcPr marL="90000" marR="90000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4">
                              <a:lumMod val="75000"/>
                            </a:schemeClr>
                          </a:solidFill>
                          <a:effectLst/>
                          <a:latin typeface="휴먼둥근헤드라인" pitchFamily="18" charset="-127"/>
                          <a:ea typeface="휴먼둥근헤드라인" pitchFamily="18" charset="-127"/>
                        </a:rPr>
                        <a:t>1</a:t>
                      </a:r>
                    </a:p>
                  </a:txBody>
                  <a:tcPr marL="90000" marR="90000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4">
                              <a:lumMod val="75000"/>
                            </a:schemeClr>
                          </a:solidFill>
                          <a:effectLst/>
                          <a:latin typeface="휴먼둥근헤드라인" pitchFamily="18" charset="-127"/>
                          <a:ea typeface="휴먼둥근헤드라인" pitchFamily="18" charset="-127"/>
                        </a:rPr>
                        <a:t>234</a:t>
                      </a:r>
                    </a:p>
                  </a:txBody>
                  <a:tcPr marL="90000" marR="90000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16" name="TextBox 15"/>
          <p:cNvSpPr txBox="1"/>
          <p:nvPr/>
        </p:nvSpPr>
        <p:spPr>
          <a:xfrm>
            <a:off x="850876" y="5589240"/>
            <a:ext cx="760955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 smtClean="0">
                <a:latin typeface="Goudy Stout" pitchFamily="18" charset="0"/>
              </a:rPr>
              <a:t>※ </a:t>
            </a:r>
            <a:r>
              <a:rPr lang="ko-KR" altLang="en-US" b="1" dirty="0" smtClean="0">
                <a:latin typeface="Goudy Stout" pitchFamily="18" charset="0"/>
              </a:rPr>
              <a:t>인천시 일반회계</a:t>
            </a:r>
            <a:r>
              <a:rPr lang="en-US" altLang="ko-KR" dirty="0" smtClean="0">
                <a:latin typeface="Goudy Stout" pitchFamily="18" charset="0"/>
              </a:rPr>
              <a:t>(5</a:t>
            </a:r>
            <a:r>
              <a:rPr lang="ko-KR" altLang="en-US" dirty="0" smtClean="0">
                <a:latin typeface="Goudy Stout" pitchFamily="18" charset="0"/>
              </a:rPr>
              <a:t>조</a:t>
            </a:r>
            <a:r>
              <a:rPr lang="en-US" altLang="ko-KR" dirty="0" smtClean="0">
                <a:latin typeface="Goudy Stout" pitchFamily="18" charset="0"/>
              </a:rPr>
              <a:t>2,638</a:t>
            </a:r>
            <a:r>
              <a:rPr lang="ko-KR" altLang="en-US" dirty="0" err="1" smtClean="0">
                <a:latin typeface="Goudy Stout" pitchFamily="18" charset="0"/>
              </a:rPr>
              <a:t>억원</a:t>
            </a:r>
            <a:r>
              <a:rPr lang="en-US" altLang="ko-KR" dirty="0" smtClean="0">
                <a:latin typeface="Goudy Stout" pitchFamily="18" charset="0"/>
              </a:rPr>
              <a:t>) </a:t>
            </a:r>
            <a:r>
              <a:rPr lang="ko-KR" altLang="en-US" dirty="0" smtClean="0">
                <a:latin typeface="Goudy Stout" pitchFamily="18" charset="0"/>
              </a:rPr>
              <a:t>대비 </a:t>
            </a:r>
            <a:r>
              <a:rPr lang="en-US" altLang="ko-KR" dirty="0" smtClean="0">
                <a:solidFill>
                  <a:srgbClr val="FF0000"/>
                </a:solidFill>
                <a:latin typeface="Goudy Stout" pitchFamily="18" charset="0"/>
              </a:rPr>
              <a:t>9.06%</a:t>
            </a:r>
          </a:p>
          <a:p>
            <a:r>
              <a:rPr lang="en-US" altLang="ko-KR" dirty="0">
                <a:latin typeface="Goudy Stout" pitchFamily="18" charset="0"/>
              </a:rPr>
              <a:t>※ </a:t>
            </a:r>
            <a:r>
              <a:rPr lang="ko-KR" altLang="en-US" b="1" dirty="0" smtClean="0">
                <a:latin typeface="Goudy Stout" pitchFamily="18" charset="0"/>
              </a:rPr>
              <a:t>위탁기관</a:t>
            </a:r>
            <a:r>
              <a:rPr lang="ko-KR" altLang="en-US" dirty="0" smtClean="0">
                <a:latin typeface="Goudy Stout" pitchFamily="18" charset="0"/>
              </a:rPr>
              <a:t> </a:t>
            </a:r>
            <a:r>
              <a:rPr lang="en-US" altLang="ko-KR" dirty="0">
                <a:latin typeface="Goudy Stout" pitchFamily="18" charset="0"/>
              </a:rPr>
              <a:t>: </a:t>
            </a:r>
            <a:r>
              <a:rPr lang="en-US" altLang="ko-KR" dirty="0" smtClean="0">
                <a:latin typeface="Goudy Stout" pitchFamily="18" charset="0"/>
              </a:rPr>
              <a:t>“</a:t>
            </a:r>
            <a:r>
              <a:rPr lang="ko-KR" altLang="en-US" dirty="0" smtClean="0">
                <a:latin typeface="HY크리스탈M" pitchFamily="18" charset="-127"/>
                <a:ea typeface="HY크리스탈M" pitchFamily="18" charset="-127"/>
              </a:rPr>
              <a:t>인천육아종합지원센터</a:t>
            </a:r>
            <a:r>
              <a:rPr lang="en-US" altLang="ko-KR" dirty="0" smtClean="0">
                <a:latin typeface="Goudy Stout" pitchFamily="18" charset="0"/>
              </a:rPr>
              <a:t>”(14</a:t>
            </a:r>
            <a:r>
              <a:rPr lang="ko-KR" altLang="en-US" dirty="0" err="1" smtClean="0">
                <a:latin typeface="Goudy Stout" pitchFamily="18" charset="0"/>
              </a:rPr>
              <a:t>억원</a:t>
            </a:r>
            <a:r>
              <a:rPr lang="en-US" altLang="ko-KR" dirty="0" smtClean="0">
                <a:latin typeface="Goudy Stout" pitchFamily="18" charset="0"/>
              </a:rPr>
              <a:t>), “</a:t>
            </a:r>
            <a:r>
              <a:rPr lang="ko-KR" altLang="en-US" dirty="0" smtClean="0">
                <a:latin typeface="HY크리스탈M" pitchFamily="18" charset="-127"/>
                <a:ea typeface="HY크리스탈M" pitchFamily="18" charset="-127"/>
              </a:rPr>
              <a:t>인천인구보건</a:t>
            </a:r>
            <a:endParaRPr lang="en-US" altLang="ko-KR" dirty="0" smtClean="0">
              <a:latin typeface="HY크리스탈M" pitchFamily="18" charset="-127"/>
              <a:ea typeface="HY크리스탈M" pitchFamily="18" charset="-127"/>
            </a:endParaRPr>
          </a:p>
          <a:p>
            <a:r>
              <a:rPr lang="en-US" altLang="ko-KR" dirty="0">
                <a:latin typeface="HY크리스탈M" pitchFamily="18" charset="-127"/>
                <a:ea typeface="HY크리스탈M" pitchFamily="18" charset="-127"/>
              </a:rPr>
              <a:t> </a:t>
            </a:r>
            <a:r>
              <a:rPr lang="en-US" altLang="ko-KR" dirty="0" smtClean="0">
                <a:latin typeface="HY크리스탈M" pitchFamily="18" charset="-127"/>
                <a:ea typeface="HY크리스탈M" pitchFamily="18" charset="-127"/>
              </a:rPr>
              <a:t>                                                                  </a:t>
            </a:r>
            <a:r>
              <a:rPr lang="ko-KR" altLang="en-US" dirty="0" smtClean="0">
                <a:latin typeface="HY크리스탈M" pitchFamily="18" charset="-127"/>
                <a:ea typeface="HY크리스탈M" pitchFamily="18" charset="-127"/>
              </a:rPr>
              <a:t>복지협회</a:t>
            </a:r>
            <a:r>
              <a:rPr lang="en-US" altLang="ko-KR" dirty="0" smtClean="0">
                <a:latin typeface="Goudy Stout" pitchFamily="18" charset="0"/>
              </a:rPr>
              <a:t>”(5.2</a:t>
            </a:r>
            <a:r>
              <a:rPr lang="ko-KR" altLang="en-US" dirty="0" err="1" smtClean="0">
                <a:latin typeface="Goudy Stout" pitchFamily="18" charset="0"/>
              </a:rPr>
              <a:t>억원</a:t>
            </a:r>
            <a:r>
              <a:rPr lang="en-US" altLang="ko-KR" dirty="0" smtClean="0">
                <a:latin typeface="Goudy Stout" pitchFamily="18" charset="0"/>
              </a:rPr>
              <a:t>)</a:t>
            </a:r>
            <a:endParaRPr lang="ko-KR" altLang="en-US" dirty="0">
              <a:latin typeface="Goudy Stout" pitchFamily="18" charset="0"/>
            </a:endParaRPr>
          </a:p>
        </p:txBody>
      </p:sp>
      <p:grpSp>
        <p:nvGrpSpPr>
          <p:cNvPr id="17" name="그룹 16"/>
          <p:cNvGrpSpPr/>
          <p:nvPr/>
        </p:nvGrpSpPr>
        <p:grpSpPr>
          <a:xfrm>
            <a:off x="971079" y="1916832"/>
            <a:ext cx="7343775" cy="864096"/>
            <a:chOff x="971079" y="2204864"/>
            <a:chExt cx="7343775" cy="864096"/>
          </a:xfrm>
        </p:grpSpPr>
        <p:sp>
          <p:nvSpPr>
            <p:cNvPr id="18" name="Rectangle 103"/>
            <p:cNvSpPr>
              <a:spLocks noChangeArrowheads="1"/>
            </p:cNvSpPr>
            <p:nvPr/>
          </p:nvSpPr>
          <p:spPr bwMode="white">
            <a:xfrm>
              <a:off x="971599" y="2204864"/>
              <a:ext cx="7056437" cy="4318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outerShdw dist="35921" dir="2700000" algn="ctr" rotWithShape="0">
                <a:schemeClr val="bg1">
                  <a:alpha val="50000"/>
                </a:schemeClr>
              </a:outerShdw>
            </a:effectLst>
          </p:spPr>
          <p:txBody>
            <a:bodyPr anchor="ctr"/>
            <a:lstStyle/>
            <a:p>
              <a:pPr algn="l">
                <a:spcBef>
                  <a:spcPct val="0"/>
                </a:spcBef>
                <a:buClrTx/>
                <a:buSzTx/>
                <a:buFontTx/>
                <a:buBlip>
                  <a:blip r:embed="rId4"/>
                </a:buBlip>
              </a:pPr>
              <a:r>
                <a:rPr lang="ko-KR" altLang="en-US" b="0" dirty="0">
                  <a:solidFill>
                    <a:schemeClr val="tx1"/>
                  </a:solidFill>
                  <a:latin typeface="HY헤드라인M" pitchFamily="18" charset="-127"/>
                  <a:ea typeface="HY헤드라인M" pitchFamily="18" charset="-127"/>
                </a:rPr>
                <a:t> </a:t>
              </a:r>
              <a:r>
                <a:rPr lang="ko-KR" altLang="en-US" sz="2000" b="0" dirty="0">
                  <a:solidFill>
                    <a:schemeClr val="tx1"/>
                  </a:solidFill>
                  <a:latin typeface="HY헤드라인M" pitchFamily="18" charset="-127"/>
                  <a:ea typeface="HY헤드라인M" pitchFamily="18" charset="-127"/>
                </a:rPr>
                <a:t>조 </a:t>
              </a:r>
              <a:r>
                <a:rPr lang="ko-KR" altLang="en-US" sz="2000" b="0" dirty="0" smtClean="0">
                  <a:solidFill>
                    <a:schemeClr val="tx1"/>
                  </a:solidFill>
                  <a:latin typeface="HY헤드라인M" pitchFamily="18" charset="-127"/>
                  <a:ea typeface="HY헤드라인M" pitchFamily="18" charset="-127"/>
                </a:rPr>
                <a:t> 직 </a:t>
              </a:r>
              <a:r>
                <a:rPr lang="en-US" altLang="ko-KR" sz="2000" b="0" dirty="0">
                  <a:solidFill>
                    <a:schemeClr val="tx1"/>
                  </a:solidFill>
                  <a:latin typeface="HY헤드라인M" pitchFamily="18" charset="-127"/>
                  <a:ea typeface="HY헤드라인M" pitchFamily="18" charset="-127"/>
                </a:rPr>
                <a:t>: </a:t>
              </a:r>
              <a:r>
                <a:rPr lang="en-US" altLang="ko-KR" sz="2000" b="0" dirty="0" smtClean="0">
                  <a:solidFill>
                    <a:schemeClr val="tx1"/>
                  </a:solidFill>
                  <a:latin typeface="HY헤드라인M" pitchFamily="18" charset="-127"/>
                  <a:ea typeface="HY헤드라인M" pitchFamily="18" charset="-127"/>
                </a:rPr>
                <a:t>1</a:t>
              </a:r>
              <a:r>
                <a:rPr lang="ko-KR" altLang="en-US" sz="2000" b="0" dirty="0" smtClean="0">
                  <a:solidFill>
                    <a:schemeClr val="tx1"/>
                  </a:solidFill>
                  <a:latin typeface="HY헤드라인M" pitchFamily="18" charset="-127"/>
                  <a:ea typeface="HY헤드라인M" pitchFamily="18" charset="-127"/>
                </a:rPr>
                <a:t>과 </a:t>
              </a:r>
              <a:r>
                <a:rPr lang="en-US" altLang="ko-KR" sz="2000" b="0" dirty="0" smtClean="0">
                  <a:solidFill>
                    <a:schemeClr val="tx1"/>
                  </a:solidFill>
                  <a:latin typeface="HY헤드라인M" pitchFamily="18" charset="-127"/>
                  <a:ea typeface="HY헤드라인M" pitchFamily="18" charset="-127"/>
                </a:rPr>
                <a:t>3</a:t>
              </a:r>
              <a:r>
                <a:rPr lang="ko-KR" altLang="en-US" sz="2000" b="0" dirty="0" smtClean="0">
                  <a:solidFill>
                    <a:schemeClr val="tx1"/>
                  </a:solidFill>
                  <a:latin typeface="HY헤드라인M" pitchFamily="18" charset="-127"/>
                  <a:ea typeface="HY헤드라인M" pitchFamily="18" charset="-127"/>
                </a:rPr>
                <a:t>팀</a:t>
              </a:r>
              <a:endParaRPr lang="ko-KR" altLang="en-US" sz="2000" b="0" dirty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endParaRPr>
            </a:p>
          </p:txBody>
        </p:sp>
        <p:sp>
          <p:nvSpPr>
            <p:cNvPr id="19" name="Rectangle 105"/>
            <p:cNvSpPr>
              <a:spLocks noChangeArrowheads="1"/>
            </p:cNvSpPr>
            <p:nvPr/>
          </p:nvSpPr>
          <p:spPr bwMode="white">
            <a:xfrm>
              <a:off x="971079" y="2708920"/>
              <a:ext cx="7343775" cy="36004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outerShdw dist="35921" dir="2700000" algn="ctr" rotWithShape="0">
                <a:schemeClr val="bg1">
                  <a:alpha val="50000"/>
                </a:schemeClr>
              </a:outerShdw>
            </a:effectLst>
          </p:spPr>
          <p:txBody>
            <a:bodyPr anchor="ctr"/>
            <a:lstStyle/>
            <a:p>
              <a:pPr algn="l">
                <a:spcBef>
                  <a:spcPct val="0"/>
                </a:spcBef>
                <a:buClrTx/>
                <a:buSzTx/>
                <a:buFontTx/>
                <a:buBlip>
                  <a:blip r:embed="rId4"/>
                </a:buBlip>
              </a:pPr>
              <a:r>
                <a:rPr lang="ko-KR" altLang="en-US" b="0" dirty="0">
                  <a:solidFill>
                    <a:schemeClr val="tx1"/>
                  </a:solidFill>
                  <a:latin typeface="HY헤드라인M" pitchFamily="18" charset="-127"/>
                  <a:ea typeface="HY헤드라인M" pitchFamily="18" charset="-127"/>
                </a:rPr>
                <a:t> </a:t>
              </a:r>
              <a:r>
                <a:rPr lang="ko-KR" altLang="en-US" sz="2000" b="0" dirty="0">
                  <a:solidFill>
                    <a:schemeClr val="tx1"/>
                  </a:solidFill>
                  <a:latin typeface="HY헤드라인M" pitchFamily="18" charset="-127"/>
                  <a:ea typeface="HY헤드라인M" pitchFamily="18" charset="-127"/>
                </a:rPr>
                <a:t>정  원 </a:t>
              </a:r>
              <a:r>
                <a:rPr lang="en-US" altLang="ko-KR" sz="2000" b="0" dirty="0">
                  <a:solidFill>
                    <a:schemeClr val="tx1"/>
                  </a:solidFill>
                  <a:latin typeface="HY헤드라인M" pitchFamily="18" charset="-127"/>
                  <a:ea typeface="HY헤드라인M" pitchFamily="18" charset="-127"/>
                </a:rPr>
                <a:t>: </a:t>
              </a:r>
              <a:r>
                <a:rPr lang="en-US" altLang="ko-KR" sz="2000" b="0" dirty="0" smtClean="0">
                  <a:solidFill>
                    <a:schemeClr val="tx1"/>
                  </a:solidFill>
                  <a:latin typeface="HY헤드라인M" pitchFamily="18" charset="-127"/>
                  <a:ea typeface="HY헤드라인M" pitchFamily="18" charset="-127"/>
                </a:rPr>
                <a:t>16</a:t>
              </a:r>
              <a:r>
                <a:rPr lang="ko-KR" altLang="en-US" sz="2000" b="0" dirty="0" smtClean="0">
                  <a:solidFill>
                    <a:schemeClr val="tx1"/>
                  </a:solidFill>
                  <a:latin typeface="HY헤드라인M" pitchFamily="18" charset="-127"/>
                  <a:ea typeface="HY헤드라인M" pitchFamily="18" charset="-127"/>
                </a:rPr>
                <a:t>명 </a:t>
              </a:r>
              <a:r>
                <a:rPr lang="en-US" altLang="ko-KR" sz="2000" b="0" dirty="0" smtClean="0">
                  <a:solidFill>
                    <a:schemeClr val="tx1"/>
                  </a:solidFill>
                  <a:latin typeface="HY헤드라인M" pitchFamily="18" charset="-127"/>
                  <a:ea typeface="HY헤드라인M" pitchFamily="18" charset="-127"/>
                </a:rPr>
                <a:t>(</a:t>
              </a:r>
              <a:r>
                <a:rPr lang="ko-KR" altLang="en-US" sz="2000" b="0" dirty="0" smtClean="0">
                  <a:solidFill>
                    <a:schemeClr val="tx1"/>
                  </a:solidFill>
                  <a:latin typeface="HY헤드라인M" pitchFamily="18" charset="-127"/>
                  <a:ea typeface="HY헤드라인M" pitchFamily="18" charset="-127"/>
                </a:rPr>
                <a:t>시 본청 </a:t>
              </a:r>
              <a:r>
                <a:rPr lang="en-US" altLang="ko-KR" sz="2000" b="0" dirty="0" smtClean="0">
                  <a:solidFill>
                    <a:schemeClr val="tx1"/>
                  </a:solidFill>
                  <a:latin typeface="HY헤드라인M" pitchFamily="18" charset="-127"/>
                  <a:ea typeface="HY헤드라인M" pitchFamily="18" charset="-127"/>
                </a:rPr>
                <a:t>1,740</a:t>
              </a:r>
              <a:r>
                <a:rPr lang="ko-KR" altLang="en-US" sz="2000" b="0" dirty="0" smtClean="0">
                  <a:solidFill>
                    <a:schemeClr val="tx1"/>
                  </a:solidFill>
                  <a:latin typeface="HY헤드라인M" pitchFamily="18" charset="-127"/>
                  <a:ea typeface="HY헤드라인M" pitchFamily="18" charset="-127"/>
                </a:rPr>
                <a:t>명의 </a:t>
              </a:r>
              <a:r>
                <a:rPr lang="en-US" altLang="ko-KR" sz="2000" b="0" dirty="0" smtClean="0">
                  <a:solidFill>
                    <a:schemeClr val="tx1"/>
                  </a:solidFill>
                  <a:latin typeface="HY헤드라인M" pitchFamily="18" charset="-127"/>
                  <a:ea typeface="HY헤드라인M" pitchFamily="18" charset="-127"/>
                </a:rPr>
                <a:t>0.92%)</a:t>
              </a:r>
              <a:endParaRPr lang="en-US" altLang="ko-KR" sz="2000" b="0" dirty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endParaRPr>
            </a:p>
          </p:txBody>
        </p:sp>
      </p:grpSp>
      <p:sp>
        <p:nvSpPr>
          <p:cNvPr id="36" name="TextBox 35"/>
          <p:cNvSpPr txBox="1"/>
          <p:nvPr/>
        </p:nvSpPr>
        <p:spPr>
          <a:xfrm>
            <a:off x="683568" y="159023"/>
            <a:ext cx="6552728" cy="46166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400" b="1" dirty="0" smtClean="0">
                <a:ln w="12700">
                  <a:solidFill>
                    <a:schemeClr val="bg1"/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휴먼둥근헤드라인" pitchFamily="18" charset="-127"/>
                <a:ea typeface="휴먼둥근헤드라인" pitchFamily="18" charset="-127"/>
              </a:rPr>
              <a:t>Ⅰ</a:t>
            </a:r>
            <a:r>
              <a:rPr kumimoji="0" lang="en-US" altLang="ko-KR" sz="2400" b="1" dirty="0" smtClean="0">
                <a:ln w="12700">
                  <a:solidFill>
                    <a:schemeClr val="bg1"/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HY목각파임B" pitchFamily="18" charset="-127"/>
                <a:ea typeface="HY목각파임B" pitchFamily="18" charset="-127"/>
              </a:rPr>
              <a:t>.</a:t>
            </a:r>
            <a:r>
              <a:rPr kumimoji="0" lang="ko-KR" altLang="en-US" sz="2400" b="1" dirty="0" smtClean="0">
                <a:ln w="12700">
                  <a:solidFill>
                    <a:schemeClr val="bg1"/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HY목각파임B" pitchFamily="18" charset="-127"/>
                <a:ea typeface="HY목각파임B" pitchFamily="18" charset="-127"/>
              </a:rPr>
              <a:t>일반현황</a:t>
            </a:r>
            <a:endParaRPr kumimoji="0" lang="ko-KR" altLang="en-US" sz="2400" b="1" dirty="0">
              <a:ln w="12700">
                <a:solidFill>
                  <a:schemeClr val="bg1"/>
                </a:solidFill>
                <a:prstDash val="solid"/>
              </a:ln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HY목각파임B" pitchFamily="18" charset="-127"/>
              <a:ea typeface="HY목각파임B" pitchFamily="18" charset="-127"/>
            </a:endParaRPr>
          </a:p>
        </p:txBody>
      </p:sp>
      <p:sp>
        <p:nvSpPr>
          <p:cNvPr id="37" name="모서리가 둥근 직사각형 36"/>
          <p:cNvSpPr/>
          <p:nvPr/>
        </p:nvSpPr>
        <p:spPr>
          <a:xfrm>
            <a:off x="107504" y="91851"/>
            <a:ext cx="547514" cy="574890"/>
          </a:xfrm>
          <a:prstGeom prst="roundRect">
            <a:avLst/>
          </a:prstGeom>
          <a:blipFill>
            <a:blip r:embed="rId5" cstate="print"/>
            <a:stretch>
              <a:fillRect/>
            </a:stretch>
          </a:blipFill>
          <a:ln>
            <a:solidFill>
              <a:schemeClr val="tx1"/>
            </a:solidFill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40" name="슬라이드 번호 개체 틀 114"/>
          <p:cNvSpPr>
            <a:spLocks noGrp="1"/>
          </p:cNvSpPr>
          <p:nvPr>
            <p:ph type="sldNum" sz="quarter" idx="4294967295"/>
          </p:nvPr>
        </p:nvSpPr>
        <p:spPr bwMode="auto">
          <a:xfrm>
            <a:off x="6804248" y="6356350"/>
            <a:ext cx="2133600" cy="365125"/>
          </a:xfrm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D9C119EB-1945-4BCB-9326-32A1C106EF96}" type="slidenum">
              <a:rPr lang="ko-KR" altLang="en-US" sz="1400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5</a:t>
            </a:fld>
            <a:endParaRPr lang="en-US" altLang="ko-KR" sz="1400" dirty="0" smtClean="0"/>
          </a:p>
        </p:txBody>
      </p:sp>
    </p:spTree>
    <p:extLst>
      <p:ext uri="{BB962C8B-B14F-4D97-AF65-F5344CB8AC3E}">
        <p14:creationId xmlns:p14="http://schemas.microsoft.com/office/powerpoint/2010/main" val="22330867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 animBg="1"/>
      <p:bldP spid="1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9062"/>
          <a:stretch>
            <a:fillRect/>
          </a:stretch>
        </p:blipFill>
        <p:spPr bwMode="auto">
          <a:xfrm>
            <a:off x="0" y="26988"/>
            <a:ext cx="9134475" cy="68310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모서리가 둥근 직사각형 3"/>
          <p:cNvSpPr/>
          <p:nvPr/>
        </p:nvSpPr>
        <p:spPr>
          <a:xfrm>
            <a:off x="712118" y="2342493"/>
            <a:ext cx="1440160" cy="1512168"/>
          </a:xfrm>
          <a:prstGeom prst="round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6" name="TextBox 5"/>
          <p:cNvSpPr txBox="1"/>
          <p:nvPr/>
        </p:nvSpPr>
        <p:spPr>
          <a:xfrm>
            <a:off x="2377802" y="2636912"/>
            <a:ext cx="6552728" cy="92333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5400" b="1" dirty="0">
                <a:ln w="12700">
                  <a:solidFill>
                    <a:srgbClr val="FFFF00"/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휴먼둥근헤드라인" pitchFamily="18" charset="-127"/>
                <a:ea typeface="휴먼둥근헤드라인" pitchFamily="18" charset="-127"/>
              </a:rPr>
              <a:t>Ⅱ</a:t>
            </a:r>
            <a:r>
              <a:rPr kumimoji="0" lang="en-US" altLang="ko-KR" sz="5400" b="1" dirty="0">
                <a:ln w="12700">
                  <a:solidFill>
                    <a:srgbClr val="FFFF00"/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HY목각파임B" pitchFamily="18" charset="-127"/>
                <a:ea typeface="HY목각파임B" pitchFamily="18" charset="-127"/>
              </a:rPr>
              <a:t>.</a:t>
            </a:r>
            <a:r>
              <a:rPr kumimoji="0" lang="ko-KR" altLang="en-US" sz="5400" b="1" dirty="0">
                <a:ln w="12700">
                  <a:solidFill>
                    <a:srgbClr val="FFFF00"/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HY목각파임B" pitchFamily="18" charset="-127"/>
                <a:ea typeface="HY목각파임B" pitchFamily="18" charset="-127"/>
              </a:rPr>
              <a:t>인천보육의 현재</a:t>
            </a:r>
          </a:p>
        </p:txBody>
      </p:sp>
    </p:spTree>
    <p:extLst>
      <p:ext uri="{BB962C8B-B14F-4D97-AF65-F5344CB8AC3E}">
        <p14:creationId xmlns:p14="http://schemas.microsoft.com/office/powerpoint/2010/main" val="3625028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27584" y="87015"/>
            <a:ext cx="6552728" cy="46166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400" b="1" dirty="0">
                <a:ln w="12700">
                  <a:solidFill>
                    <a:schemeClr val="bg1"/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휴먼둥근헤드라인" pitchFamily="18" charset="-127"/>
                <a:ea typeface="휴먼둥근헤드라인" pitchFamily="18" charset="-127"/>
              </a:rPr>
              <a:t>Ⅱ</a:t>
            </a:r>
            <a:r>
              <a:rPr kumimoji="0" lang="en-US" altLang="ko-KR" sz="2400" b="1" dirty="0">
                <a:ln w="12700">
                  <a:solidFill>
                    <a:schemeClr val="bg1"/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HY목각파임B" pitchFamily="18" charset="-127"/>
                <a:ea typeface="HY목각파임B" pitchFamily="18" charset="-127"/>
              </a:rPr>
              <a:t>.</a:t>
            </a:r>
            <a:r>
              <a:rPr kumimoji="0" lang="ko-KR" altLang="en-US" sz="2400" b="1" dirty="0">
                <a:ln w="12700">
                  <a:solidFill>
                    <a:schemeClr val="bg1"/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HY목각파임B" pitchFamily="18" charset="-127"/>
                <a:ea typeface="HY목각파임B" pitchFamily="18" charset="-127"/>
              </a:rPr>
              <a:t>인천보육의 현재</a:t>
            </a:r>
          </a:p>
        </p:txBody>
      </p:sp>
      <p:graphicFrame>
        <p:nvGraphicFramePr>
          <p:cNvPr id="3" name="표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1078508"/>
              </p:ext>
            </p:extLst>
          </p:nvPr>
        </p:nvGraphicFramePr>
        <p:xfrm>
          <a:off x="1908175" y="1700213"/>
          <a:ext cx="7081840" cy="3745011"/>
        </p:xfrm>
        <a:graphic>
          <a:graphicData uri="http://schemas.openxmlformats.org/drawingml/2006/table">
            <a:tbl>
              <a:tblPr/>
              <a:tblGrid>
                <a:gridCol w="849220"/>
                <a:gridCol w="1246524"/>
                <a:gridCol w="1246524"/>
                <a:gridCol w="1246524"/>
                <a:gridCol w="1246524"/>
                <a:gridCol w="1246524"/>
              </a:tblGrid>
              <a:tr h="605113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-100" dirty="0">
                          <a:solidFill>
                            <a:schemeClr val="bg1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구 분</a:t>
                      </a:r>
                      <a:endParaRPr lang="ko-KR" altLang="en-US" sz="1600" kern="0" spc="-100" dirty="0">
                        <a:solidFill>
                          <a:schemeClr val="bg1"/>
                        </a:solidFill>
                        <a:effectLst/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 marL="91428" marR="91428" marT="45721" marB="45721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b="1" kern="0" spc="-100" dirty="0">
                          <a:solidFill>
                            <a:schemeClr val="bg1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2000</a:t>
                      </a:r>
                      <a:r>
                        <a:rPr lang="ko-KR" altLang="en-US" sz="1600" b="1" kern="0" spc="-100" dirty="0">
                          <a:solidFill>
                            <a:schemeClr val="bg1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년</a:t>
                      </a:r>
                      <a:endParaRPr lang="ko-KR" altLang="en-US" sz="1600" kern="0" spc="-100" dirty="0">
                        <a:solidFill>
                          <a:schemeClr val="bg1"/>
                        </a:solidFill>
                        <a:effectLst/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 marL="91428" marR="91428" marT="45721" marB="45721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b="1" kern="0" spc="-100" dirty="0">
                          <a:solidFill>
                            <a:schemeClr val="bg1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2005</a:t>
                      </a:r>
                      <a:r>
                        <a:rPr lang="ko-KR" altLang="en-US" sz="1600" b="1" kern="0" spc="-100" dirty="0">
                          <a:solidFill>
                            <a:schemeClr val="bg1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년</a:t>
                      </a:r>
                      <a:endParaRPr lang="ko-KR" altLang="en-US" sz="1600" kern="0" spc="-100" dirty="0">
                        <a:solidFill>
                          <a:schemeClr val="bg1"/>
                        </a:solidFill>
                        <a:effectLst/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 marL="91428" marR="91428" marT="45721" marB="45721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b="1" kern="0" spc="-100" dirty="0">
                          <a:solidFill>
                            <a:schemeClr val="bg1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2010</a:t>
                      </a:r>
                      <a:r>
                        <a:rPr lang="ko-KR" altLang="en-US" sz="1600" b="1" kern="0" spc="-100" dirty="0">
                          <a:solidFill>
                            <a:schemeClr val="bg1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년</a:t>
                      </a:r>
                      <a:endParaRPr lang="ko-KR" altLang="en-US" sz="1600" kern="0" spc="-100" dirty="0">
                        <a:solidFill>
                          <a:schemeClr val="bg1"/>
                        </a:solidFill>
                        <a:effectLst/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 marL="91428" marR="91428" marT="45721" marB="45721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b="1" kern="0" spc="-100" dirty="0" smtClean="0">
                          <a:solidFill>
                            <a:schemeClr val="bg1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2012</a:t>
                      </a:r>
                      <a:r>
                        <a:rPr lang="ko-KR" altLang="en-US" sz="1600" b="1" kern="0" spc="-100" dirty="0" smtClean="0">
                          <a:solidFill>
                            <a:schemeClr val="bg1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년</a:t>
                      </a:r>
                      <a:endParaRPr lang="ko-KR" altLang="en-US" sz="1600" kern="0" spc="-100" dirty="0">
                        <a:solidFill>
                          <a:schemeClr val="bg1"/>
                        </a:solidFill>
                        <a:effectLst/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 marL="91428" marR="91428" marT="45721" marB="45721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b="1" kern="0" spc="-100" dirty="0" smtClean="0">
                          <a:solidFill>
                            <a:schemeClr val="bg1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2013</a:t>
                      </a:r>
                      <a:r>
                        <a:rPr lang="ko-KR" altLang="en-US" sz="1600" b="1" kern="0" spc="-100" dirty="0" smtClean="0">
                          <a:solidFill>
                            <a:schemeClr val="bg1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년</a:t>
                      </a:r>
                      <a:endParaRPr lang="ko-KR" altLang="en-US" sz="1600" kern="0" spc="-100" dirty="0">
                        <a:solidFill>
                          <a:schemeClr val="bg1"/>
                        </a:solidFill>
                        <a:effectLst/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 marL="91428" marR="91428" marT="45721" marB="45721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50000"/>
                      </a:schemeClr>
                    </a:solidFill>
                  </a:tcPr>
                </a:tc>
              </a:tr>
              <a:tr h="547610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kern="0" spc="-100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itchFamily="18" charset="-127"/>
                          <a:ea typeface="HY견고딕" pitchFamily="18" charset="-127"/>
                        </a:rPr>
                        <a:t>전 국 </a:t>
                      </a:r>
                    </a:p>
                  </a:txBody>
                  <a:tcPr marL="91428" marR="91428" marT="45721" marB="45721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-100" dirty="0">
                          <a:solidFill>
                            <a:schemeClr val="bg1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3,939,143</a:t>
                      </a:r>
                    </a:p>
                  </a:txBody>
                  <a:tcPr marL="91428" marR="91428" marT="45721" marB="45721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-100" dirty="0">
                          <a:solidFill>
                            <a:schemeClr val="bg1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3,069,077</a:t>
                      </a:r>
                    </a:p>
                  </a:txBody>
                  <a:tcPr marL="91428" marR="91428" marT="45721" marB="45721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-100" dirty="0">
                          <a:solidFill>
                            <a:schemeClr val="bg1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2,734,976</a:t>
                      </a:r>
                    </a:p>
                  </a:txBody>
                  <a:tcPr marL="91428" marR="91428" marT="45721" marB="45721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-100" dirty="0" smtClean="0">
                          <a:solidFill>
                            <a:schemeClr val="bg1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  <a:cs typeface="+mn-cs"/>
                        </a:rPr>
                        <a:t>2,816,103</a:t>
                      </a:r>
                      <a:endParaRPr lang="en-US" sz="1600" kern="0" spc="-100" dirty="0">
                        <a:solidFill>
                          <a:schemeClr val="bg1"/>
                        </a:solidFill>
                        <a:effectLst/>
                        <a:latin typeface="HY견고딕" pitchFamily="18" charset="-127"/>
                        <a:ea typeface="HY견고딕" pitchFamily="18" charset="-127"/>
                        <a:cs typeface="+mn-cs"/>
                      </a:endParaRPr>
                    </a:p>
                  </a:txBody>
                  <a:tcPr marL="91428" marR="91428" marT="45721" marB="45721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kern="0" spc="-100" dirty="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itchFamily="18" charset="-127"/>
                          <a:ea typeface="HY견고딕" pitchFamily="18" charset="-127"/>
                        </a:rPr>
                        <a:t>2,769,255</a:t>
                      </a:r>
                      <a:endParaRPr lang="en-US" sz="1600" b="1" kern="0" spc="-100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 marL="91428" marR="91428" marT="45721" marB="45721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</a:tr>
              <a:tr h="605113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-100" dirty="0">
                          <a:solidFill>
                            <a:schemeClr val="bg1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서 울 </a:t>
                      </a:r>
                    </a:p>
                  </a:txBody>
                  <a:tcPr marL="91428" marR="91428" marT="45721" marB="45721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-100">
                          <a:solidFill>
                            <a:schemeClr val="bg1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755,285</a:t>
                      </a:r>
                    </a:p>
                  </a:txBody>
                  <a:tcPr marL="91428" marR="91428" marT="45721" marB="45721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-100">
                          <a:solidFill>
                            <a:schemeClr val="bg1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578,096</a:t>
                      </a:r>
                    </a:p>
                  </a:txBody>
                  <a:tcPr marL="91428" marR="91428" marT="45721" marB="45721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-100" dirty="0">
                          <a:solidFill>
                            <a:schemeClr val="bg1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502,633</a:t>
                      </a:r>
                    </a:p>
                  </a:txBody>
                  <a:tcPr marL="91428" marR="91428" marT="45721" marB="45721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-100" dirty="0" smtClean="0">
                          <a:solidFill>
                            <a:schemeClr val="bg1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  <a:cs typeface="+mn-cs"/>
                        </a:rPr>
                        <a:t>502,984</a:t>
                      </a:r>
                      <a:endParaRPr lang="en-US" sz="1600" kern="0" spc="-100" dirty="0">
                        <a:solidFill>
                          <a:schemeClr val="bg1"/>
                        </a:solidFill>
                        <a:effectLst/>
                        <a:latin typeface="HY견고딕" pitchFamily="18" charset="-127"/>
                        <a:ea typeface="HY견고딕" pitchFamily="18" charset="-127"/>
                        <a:cs typeface="+mn-cs"/>
                      </a:endParaRPr>
                    </a:p>
                  </a:txBody>
                  <a:tcPr marL="91428" marR="91428" marT="45721" marB="45721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kern="0" spc="-100" dirty="0" smtClean="0">
                          <a:solidFill>
                            <a:schemeClr val="tx1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489,543</a:t>
                      </a:r>
                      <a:endParaRPr lang="en-US" sz="1800" kern="0" spc="-100" dirty="0">
                        <a:solidFill>
                          <a:schemeClr val="tx1"/>
                        </a:solidFill>
                        <a:effectLst/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 marL="91428" marR="91428" marT="45721" marB="45721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</a:tr>
              <a:tr h="605113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-100" dirty="0">
                          <a:solidFill>
                            <a:schemeClr val="bg1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부 산 </a:t>
                      </a:r>
                    </a:p>
                  </a:txBody>
                  <a:tcPr marL="91428" marR="91428" marT="45721" marB="45721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-100">
                          <a:solidFill>
                            <a:schemeClr val="bg1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258,240</a:t>
                      </a:r>
                    </a:p>
                  </a:txBody>
                  <a:tcPr marL="91428" marR="91428" marT="45721" marB="45721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-100">
                          <a:solidFill>
                            <a:schemeClr val="bg1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181,266</a:t>
                      </a:r>
                    </a:p>
                  </a:txBody>
                  <a:tcPr marL="91428" marR="91428" marT="45721" marB="45721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-100" dirty="0">
                          <a:solidFill>
                            <a:schemeClr val="bg1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153,080</a:t>
                      </a:r>
                    </a:p>
                  </a:txBody>
                  <a:tcPr marL="91428" marR="91428" marT="45721" marB="45721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-100" dirty="0" smtClean="0">
                          <a:solidFill>
                            <a:schemeClr val="bg1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  <a:cs typeface="+mn-cs"/>
                        </a:rPr>
                        <a:t>160,319</a:t>
                      </a:r>
                      <a:endParaRPr lang="en-US" sz="1600" kern="0" spc="-100" dirty="0">
                        <a:solidFill>
                          <a:schemeClr val="bg1"/>
                        </a:solidFill>
                        <a:effectLst/>
                        <a:latin typeface="HY견고딕" pitchFamily="18" charset="-127"/>
                        <a:ea typeface="HY견고딕" pitchFamily="18" charset="-127"/>
                        <a:cs typeface="+mn-cs"/>
                      </a:endParaRPr>
                    </a:p>
                  </a:txBody>
                  <a:tcPr marL="91428" marR="91428" marT="45721" marB="45721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-100" dirty="0" smtClean="0">
                          <a:solidFill>
                            <a:schemeClr val="bg1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159,465</a:t>
                      </a:r>
                      <a:endParaRPr lang="en-US" sz="1600" kern="0" spc="-100" dirty="0">
                        <a:solidFill>
                          <a:schemeClr val="bg1"/>
                        </a:solidFill>
                        <a:effectLst/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 marL="91428" marR="91428" marT="45721" marB="45721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50000"/>
                      </a:schemeClr>
                    </a:solidFill>
                  </a:tcPr>
                </a:tc>
              </a:tr>
              <a:tr h="605113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-100" dirty="0">
                          <a:solidFill>
                            <a:schemeClr val="bg1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경 기 </a:t>
                      </a:r>
                    </a:p>
                  </a:txBody>
                  <a:tcPr marL="91428" marR="91428" marT="45721" marB="45721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-100">
                          <a:solidFill>
                            <a:schemeClr val="bg1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899,872</a:t>
                      </a:r>
                    </a:p>
                  </a:txBody>
                  <a:tcPr marL="91428" marR="91428" marT="45721" marB="45721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-100">
                          <a:solidFill>
                            <a:schemeClr val="bg1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783,201</a:t>
                      </a:r>
                    </a:p>
                  </a:txBody>
                  <a:tcPr marL="91428" marR="91428" marT="45721" marB="45721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-100" dirty="0">
                          <a:solidFill>
                            <a:schemeClr val="bg1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734,996</a:t>
                      </a:r>
                    </a:p>
                  </a:txBody>
                  <a:tcPr marL="91428" marR="91428" marT="45721" marB="45721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-100" dirty="0" smtClean="0">
                          <a:solidFill>
                            <a:schemeClr val="bg1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  <a:cs typeface="+mn-cs"/>
                        </a:rPr>
                        <a:t>758,105</a:t>
                      </a:r>
                      <a:endParaRPr lang="en-US" sz="1600" kern="0" spc="-100" dirty="0">
                        <a:solidFill>
                          <a:schemeClr val="bg1"/>
                        </a:solidFill>
                        <a:effectLst/>
                        <a:latin typeface="HY견고딕" pitchFamily="18" charset="-127"/>
                        <a:ea typeface="HY견고딕" pitchFamily="18" charset="-127"/>
                        <a:cs typeface="+mn-cs"/>
                      </a:endParaRPr>
                    </a:p>
                  </a:txBody>
                  <a:tcPr marL="91428" marR="91428" marT="45721" marB="45721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kern="0" spc="-100" dirty="0" smtClean="0">
                          <a:solidFill>
                            <a:schemeClr val="tx1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746,577</a:t>
                      </a:r>
                      <a:endParaRPr lang="en-US" sz="1800" kern="0" spc="-100" dirty="0">
                        <a:solidFill>
                          <a:schemeClr val="tx1"/>
                        </a:solidFill>
                        <a:effectLst/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 marL="91428" marR="91428" marT="45721" marB="45721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</a:tr>
              <a:tr h="776949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kern="0" spc="-100" dirty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itchFamily="18" charset="-127"/>
                          <a:ea typeface="HY견고딕" pitchFamily="18" charset="-127"/>
                        </a:rPr>
                        <a:t>인 천</a:t>
                      </a:r>
                      <a:r>
                        <a:rPr lang="ko-KR" altLang="en-US" sz="2000" kern="0" spc="-100" dirty="0">
                          <a:solidFill>
                            <a:srgbClr val="FF0000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 </a:t>
                      </a:r>
                    </a:p>
                  </a:txBody>
                  <a:tcPr marL="91428" marR="91428" marT="45721" marB="45721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-100" dirty="0">
                          <a:solidFill>
                            <a:schemeClr val="bg1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225,333</a:t>
                      </a:r>
                    </a:p>
                  </a:txBody>
                  <a:tcPr marL="91428" marR="91428" marT="45721" marB="45721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-100" dirty="0">
                          <a:solidFill>
                            <a:schemeClr val="bg1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165,852</a:t>
                      </a:r>
                    </a:p>
                  </a:txBody>
                  <a:tcPr marL="91428" marR="91428" marT="45721" marB="45721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-100" dirty="0">
                          <a:solidFill>
                            <a:schemeClr val="bg1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152,329</a:t>
                      </a:r>
                    </a:p>
                  </a:txBody>
                  <a:tcPr marL="91428" marR="91428" marT="45721" marB="45721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-100" dirty="0" smtClean="0">
                          <a:solidFill>
                            <a:schemeClr val="bg1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  <a:cs typeface="+mn-cs"/>
                        </a:rPr>
                        <a:t>164,066</a:t>
                      </a:r>
                      <a:endParaRPr lang="en-US" sz="1600" kern="0" spc="-100" dirty="0">
                        <a:solidFill>
                          <a:schemeClr val="bg1"/>
                        </a:solidFill>
                        <a:effectLst/>
                        <a:latin typeface="HY견고딕" pitchFamily="18" charset="-127"/>
                        <a:ea typeface="HY견고딕" pitchFamily="18" charset="-127"/>
                        <a:cs typeface="+mn-cs"/>
                      </a:endParaRPr>
                    </a:p>
                  </a:txBody>
                  <a:tcPr marL="91428" marR="91428" marT="45721" marB="45721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kern="0" spc="-100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itchFamily="18" charset="-127"/>
                          <a:ea typeface="HY견고딕" pitchFamily="18" charset="-127"/>
                        </a:rPr>
                        <a:t>163,530</a:t>
                      </a:r>
                      <a:endParaRPr lang="en-US" sz="2000" b="1" kern="0" spc="-100" dirty="0"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 marL="91428" marR="91428" marT="45721" marB="45721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</a:tr>
            </a:tbl>
          </a:graphicData>
        </a:graphic>
      </p:graphicFrame>
      <p:sp>
        <p:nvSpPr>
          <p:cNvPr id="17462" name="Rectangle 1"/>
          <p:cNvSpPr>
            <a:spLocks noChangeArrowheads="1"/>
          </p:cNvSpPr>
          <p:nvPr/>
        </p:nvSpPr>
        <p:spPr bwMode="auto">
          <a:xfrm>
            <a:off x="1797050" y="1330325"/>
            <a:ext cx="2306638" cy="369888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algn="ctr"/>
            <a:r>
              <a:rPr kumimoji="0" lang="en-US" altLang="ko-KR" dirty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  <a:cs typeface="굴림" pitchFamily="50" charset="-127"/>
              </a:rPr>
              <a:t>(</a:t>
            </a:r>
            <a:r>
              <a:rPr kumimoji="0" lang="en-US" altLang="ko-KR" dirty="0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  <a:cs typeface="굴림" pitchFamily="50" charset="-127"/>
              </a:rPr>
              <a:t>2013.12</a:t>
            </a:r>
            <a:r>
              <a:rPr kumimoji="0" lang="ko-KR" altLang="en-US" dirty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  <a:cs typeface="굴림" pitchFamily="50" charset="-127"/>
              </a:rPr>
              <a:t>말 기준</a:t>
            </a:r>
            <a:r>
              <a:rPr kumimoji="0" lang="en-US" altLang="ko-KR" dirty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  <a:cs typeface="굴림" pitchFamily="50" charset="-127"/>
              </a:rPr>
              <a:t>)</a:t>
            </a:r>
            <a:endParaRPr kumimoji="0" lang="en-US" altLang="ko-KR" dirty="0">
              <a:latin typeface="HY견고딕" pitchFamily="18" charset="-127"/>
              <a:ea typeface="HY견고딕" pitchFamily="18" charset="-127"/>
              <a:cs typeface="굴림" pitchFamily="50" charset="-127"/>
            </a:endParaRPr>
          </a:p>
        </p:txBody>
      </p:sp>
      <p:sp>
        <p:nvSpPr>
          <p:cNvPr id="17463" name="직사각형 11"/>
          <p:cNvSpPr>
            <a:spLocks noChangeArrowheads="1"/>
          </p:cNvSpPr>
          <p:nvPr/>
        </p:nvSpPr>
        <p:spPr bwMode="auto">
          <a:xfrm>
            <a:off x="7916863" y="1362075"/>
            <a:ext cx="1014412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latinLnBrk="0"/>
            <a:r>
              <a:rPr kumimoji="0" lang="en-US" altLang="ko-KR" sz="1400">
                <a:latin typeface="HY견고딕" pitchFamily="18" charset="-127"/>
                <a:ea typeface="HY견고딕" pitchFamily="18" charset="-127"/>
              </a:rPr>
              <a:t>(</a:t>
            </a:r>
            <a:r>
              <a:rPr kumimoji="0" lang="ko-KR" altLang="en-US" sz="1400">
                <a:latin typeface="HY견고딕" pitchFamily="18" charset="-127"/>
                <a:ea typeface="HY견고딕" pitchFamily="18" charset="-127"/>
              </a:rPr>
              <a:t>단위</a:t>
            </a:r>
            <a:r>
              <a:rPr kumimoji="0" lang="en-US" altLang="ko-KR" sz="1400">
                <a:latin typeface="HY견고딕" pitchFamily="18" charset="-127"/>
                <a:ea typeface="HY견고딕" pitchFamily="18" charset="-127"/>
              </a:rPr>
              <a:t>: </a:t>
            </a:r>
            <a:r>
              <a:rPr kumimoji="0" lang="ko-KR" altLang="en-US" sz="1400">
                <a:latin typeface="HY견고딕" pitchFamily="18" charset="-127"/>
                <a:ea typeface="HY견고딕" pitchFamily="18" charset="-127"/>
              </a:rPr>
              <a:t>명</a:t>
            </a:r>
            <a:r>
              <a:rPr kumimoji="0" lang="en-US" altLang="ko-KR" sz="1400">
                <a:latin typeface="HY견고딕" pitchFamily="18" charset="-127"/>
                <a:ea typeface="HY견고딕" pitchFamily="18" charset="-127"/>
              </a:rPr>
              <a:t>)</a:t>
            </a:r>
            <a:endParaRPr kumimoji="0" lang="ko-KR" altLang="en-US" sz="1400">
              <a:latin typeface="HY견고딕" pitchFamily="18" charset="-127"/>
              <a:ea typeface="HY견고딕" pitchFamily="18" charset="-127"/>
            </a:endParaRPr>
          </a:p>
        </p:txBody>
      </p:sp>
      <p:grpSp>
        <p:nvGrpSpPr>
          <p:cNvPr id="6" name="그룹 5"/>
          <p:cNvGrpSpPr>
            <a:grpSpLocks/>
          </p:cNvGrpSpPr>
          <p:nvPr/>
        </p:nvGrpSpPr>
        <p:grpSpPr bwMode="auto">
          <a:xfrm>
            <a:off x="2180889" y="5172525"/>
            <a:ext cx="5735974" cy="1477328"/>
            <a:chOff x="2200275" y="5129414"/>
            <a:chExt cx="5561881" cy="1491900"/>
          </a:xfrm>
        </p:grpSpPr>
        <p:sp>
          <p:nvSpPr>
            <p:cNvPr id="7" name="자유형 6"/>
            <p:cNvSpPr/>
            <p:nvPr/>
          </p:nvSpPr>
          <p:spPr>
            <a:xfrm>
              <a:off x="2200275" y="5310478"/>
              <a:ext cx="2022663" cy="860896"/>
            </a:xfrm>
            <a:custGeom>
              <a:avLst/>
              <a:gdLst>
                <a:gd name="connsiteX0" fmla="*/ 0 w 2023187"/>
                <a:gd name="connsiteY0" fmla="*/ 0 h 861136"/>
                <a:gd name="connsiteX1" fmla="*/ 923925 w 2023187"/>
                <a:gd name="connsiteY1" fmla="*/ 828675 h 861136"/>
                <a:gd name="connsiteX2" fmla="*/ 1914525 w 2023187"/>
                <a:gd name="connsiteY2" fmla="*/ 695325 h 861136"/>
                <a:gd name="connsiteX3" fmla="*/ 1952625 w 2023187"/>
                <a:gd name="connsiteY3" fmla="*/ 714375 h 8611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3187" h="861136">
                  <a:moveTo>
                    <a:pt x="0" y="0"/>
                  </a:moveTo>
                  <a:cubicBezTo>
                    <a:pt x="302419" y="356394"/>
                    <a:pt x="604838" y="712788"/>
                    <a:pt x="923925" y="828675"/>
                  </a:cubicBezTo>
                  <a:cubicBezTo>
                    <a:pt x="1243012" y="944562"/>
                    <a:pt x="1743075" y="714375"/>
                    <a:pt x="1914525" y="695325"/>
                  </a:cubicBezTo>
                  <a:cubicBezTo>
                    <a:pt x="2085975" y="676275"/>
                    <a:pt x="2019300" y="695325"/>
                    <a:pt x="1952625" y="714375"/>
                  </a:cubicBezTo>
                </a:path>
              </a:pathLst>
            </a:custGeom>
            <a:ln w="57150">
              <a:solidFill>
                <a:srgbClr val="0000CC"/>
              </a:solidFill>
              <a:prstDash val="sysDash"/>
              <a:headEnd type="oval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dirty="0"/>
            </a:p>
          </p:txBody>
        </p:sp>
        <p:sp>
          <p:nvSpPr>
            <p:cNvPr id="8" name="TextBox 7"/>
            <p:cNvSpPr txBox="1"/>
            <p:nvPr/>
          </p:nvSpPr>
          <p:spPr>
            <a:xfrm rot="21163803">
              <a:off x="3720534" y="5129414"/>
              <a:ext cx="4041622" cy="1491900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tint val="66000"/>
                    <a:satMod val="160000"/>
                  </a:srgbClr>
                </a:gs>
                <a:gs pos="50000">
                  <a:srgbClr val="00B0F0">
                    <a:tint val="44500"/>
                    <a:satMod val="160000"/>
                  </a:srgbClr>
                </a:gs>
                <a:gs pos="100000">
                  <a:srgbClr val="00B0F0">
                    <a:tint val="23500"/>
                    <a:satMod val="160000"/>
                  </a:srgbClr>
                </a:gs>
              </a:gsLst>
              <a:lin ang="2700000" scaled="1"/>
              <a:tileRect/>
            </a:gradFill>
            <a:ln w="76200">
              <a:solidFill>
                <a:srgbClr val="0000CC"/>
              </a:solidFill>
            </a:ln>
            <a:effectLst>
              <a:outerShdw blurRad="127000" dist="38100" dir="2700000" algn="ctr">
                <a:srgbClr val="000000">
                  <a:alpha val="45000"/>
                </a:srgbClr>
              </a:outerShdw>
            </a:effectLst>
            <a:scene3d>
              <a:camera prst="perspectiveFront" fov="2700000">
                <a:rot lat="20376000" lon="1938000" rev="20112001"/>
              </a:camera>
              <a:lightRig rig="soft" dir="t">
                <a:rot lat="0" lon="0" rev="0"/>
              </a:lightRig>
            </a:scene3d>
            <a:sp3d prstMaterial="translucentPowder">
              <a:bevelT w="203200" h="50800" prst="softRound"/>
            </a:sp3d>
          </p:spPr>
          <p:txBody>
            <a:bodyPr wrap="none">
              <a:spAutoFit/>
            </a:bodyPr>
            <a:lstStyle/>
            <a:p>
              <a:pPr algn="ctr" fontAlgn="auto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ko-KR" altLang="en-US" sz="2000" dirty="0">
                  <a:latin typeface="HY견고딕" pitchFamily="18" charset="-127"/>
                  <a:ea typeface="HY견고딕" pitchFamily="18" charset="-127"/>
                </a:rPr>
                <a:t>서울 </a:t>
              </a:r>
              <a:r>
                <a:rPr kumimoji="0" lang="ko-KR" altLang="en-US" sz="2000" dirty="0" err="1">
                  <a:latin typeface="HY견고딕" pitchFamily="18" charset="-127"/>
                  <a:ea typeface="HY견고딕" pitchFamily="18" charset="-127"/>
                </a:rPr>
                <a:t>영유아</a:t>
              </a:r>
              <a:r>
                <a:rPr kumimoji="0" lang="ko-KR" altLang="en-US" sz="2000" dirty="0">
                  <a:latin typeface="HY견고딕" pitchFamily="18" charset="-127"/>
                  <a:ea typeface="HY견고딕" pitchFamily="18" charset="-127"/>
                </a:rPr>
                <a:t> 수의 약 </a:t>
              </a:r>
              <a:r>
                <a:rPr kumimoji="0" lang="en-US" altLang="ko-KR" sz="2000" dirty="0">
                  <a:latin typeface="HY견고딕" pitchFamily="18" charset="-127"/>
                  <a:ea typeface="HY견고딕" pitchFamily="18" charset="-127"/>
                </a:rPr>
                <a:t>33%, </a:t>
              </a:r>
            </a:p>
            <a:p>
              <a:pPr algn="ctr" fontAlgn="auto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ko-KR" altLang="en-US" sz="2000" dirty="0">
                  <a:latin typeface="HY견고딕" pitchFamily="18" charset="-127"/>
                  <a:ea typeface="HY견고딕" pitchFamily="18" charset="-127"/>
                </a:rPr>
                <a:t>경기 </a:t>
              </a:r>
              <a:r>
                <a:rPr kumimoji="0" lang="ko-KR" altLang="en-US" sz="2000" dirty="0" err="1">
                  <a:latin typeface="HY견고딕" pitchFamily="18" charset="-127"/>
                  <a:ea typeface="HY견고딕" pitchFamily="18" charset="-127"/>
                </a:rPr>
                <a:t>영유아</a:t>
              </a:r>
              <a:r>
                <a:rPr kumimoji="0" lang="ko-KR" altLang="en-US" sz="2000" dirty="0">
                  <a:latin typeface="HY견고딕" pitchFamily="18" charset="-127"/>
                  <a:ea typeface="HY견고딕" pitchFamily="18" charset="-127"/>
                </a:rPr>
                <a:t> 수의 약  </a:t>
              </a:r>
              <a:r>
                <a:rPr kumimoji="0" lang="en-US" altLang="ko-KR" sz="2000" dirty="0">
                  <a:latin typeface="HY견고딕" pitchFamily="18" charset="-127"/>
                  <a:ea typeface="HY견고딕" pitchFamily="18" charset="-127"/>
                </a:rPr>
                <a:t>22% </a:t>
              </a:r>
              <a:r>
                <a:rPr kumimoji="0" lang="ko-KR" altLang="en-US" sz="2000" dirty="0" smtClean="0">
                  <a:latin typeface="HY견고딕" pitchFamily="18" charset="-127"/>
                  <a:ea typeface="HY견고딕" pitchFamily="18" charset="-127"/>
                </a:rPr>
                <a:t>정도</a:t>
              </a:r>
              <a:endParaRPr kumimoji="0" lang="en-US" altLang="ko-KR" sz="2000" dirty="0" smtClean="0">
                <a:latin typeface="HY견고딕" pitchFamily="18" charset="-127"/>
                <a:ea typeface="HY견고딕" pitchFamily="18" charset="-127"/>
              </a:endParaRPr>
            </a:p>
            <a:p>
              <a:pPr algn="ctr" fontAlgn="auto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ko-KR" sz="2000" dirty="0" smtClean="0">
                  <a:latin typeface="HY견고딕" pitchFamily="18" charset="-127"/>
                  <a:ea typeface="HY견고딕" pitchFamily="18" charset="-127"/>
                </a:rPr>
                <a:t>*</a:t>
              </a:r>
              <a:r>
                <a:rPr lang="ko-KR" altLang="en-US" sz="2000" dirty="0" smtClean="0">
                  <a:latin typeface="HY견고딕" pitchFamily="18" charset="-127"/>
                  <a:ea typeface="HY견고딕" pitchFamily="18" charset="-127"/>
                </a:rPr>
                <a:t>서울</a:t>
              </a:r>
              <a:r>
                <a:rPr lang="en-US" altLang="ko-KR" sz="2000" dirty="0" smtClean="0">
                  <a:latin typeface="HY견고딕" pitchFamily="18" charset="-127"/>
                  <a:ea typeface="HY견고딕" pitchFamily="18" charset="-127"/>
                </a:rPr>
                <a:t>, </a:t>
              </a:r>
              <a:r>
                <a:rPr lang="ko-KR" altLang="en-US" sz="2000" dirty="0" smtClean="0">
                  <a:latin typeface="HY견고딕" pitchFamily="18" charset="-127"/>
                  <a:ea typeface="HY견고딕" pitchFamily="18" charset="-127"/>
                </a:rPr>
                <a:t>경기 다음 전국 </a:t>
              </a:r>
              <a:r>
                <a:rPr lang="en-US" altLang="ko-KR" sz="2000" dirty="0" smtClean="0">
                  <a:latin typeface="HY견고딕" pitchFamily="18" charset="-127"/>
                  <a:ea typeface="HY견고딕" pitchFamily="18" charset="-127"/>
                </a:rPr>
                <a:t>3</a:t>
              </a:r>
              <a:r>
                <a:rPr lang="ko-KR" altLang="en-US" sz="2000" dirty="0" smtClean="0">
                  <a:latin typeface="HY견고딕" pitchFamily="18" charset="-127"/>
                  <a:ea typeface="HY견고딕" pitchFamily="18" charset="-127"/>
                </a:rPr>
                <a:t>번째 규모 </a:t>
              </a:r>
              <a:endParaRPr kumimoji="0" lang="ko-KR" altLang="en-US" sz="2000" dirty="0">
                <a:latin typeface="HY견고딕" pitchFamily="18" charset="-127"/>
                <a:ea typeface="HY견고딕" pitchFamily="18" charset="-127"/>
              </a:endParaRPr>
            </a:p>
          </p:txBody>
        </p:sp>
      </p:grpSp>
      <p:sp>
        <p:nvSpPr>
          <p:cNvPr id="9" name="TextBox 8"/>
          <p:cNvSpPr txBox="1"/>
          <p:nvPr/>
        </p:nvSpPr>
        <p:spPr>
          <a:xfrm>
            <a:off x="1310531" y="868660"/>
            <a:ext cx="3826689" cy="461665"/>
          </a:xfrm>
          <a:prstGeom prst="rect">
            <a:avLst/>
          </a:prstGeom>
          <a:solidFill>
            <a:schemeClr val="accent3">
              <a:lumMod val="50000"/>
            </a:schemeClr>
          </a:solidFill>
          <a:ln w="76200"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400" b="1" dirty="0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전국 </a:t>
            </a:r>
            <a:r>
              <a:rPr kumimoji="0" lang="ko-KR" altLang="en-US" sz="2400" b="1" dirty="0" err="1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영유아</a:t>
            </a:r>
            <a:r>
              <a:rPr kumimoji="0" lang="en-US" altLang="ko-KR" sz="2400" b="1" dirty="0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(0</a:t>
            </a:r>
            <a:r>
              <a:rPr kumimoji="0" lang="ko-KR" altLang="en-US" sz="2400" b="1" dirty="0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세</a:t>
            </a:r>
            <a:r>
              <a:rPr kumimoji="0" lang="en-US" altLang="ko-KR" sz="2400" b="1" dirty="0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~5</a:t>
            </a:r>
            <a:r>
              <a:rPr kumimoji="0" lang="ko-KR" altLang="en-US" sz="2400" b="1" dirty="0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세</a:t>
            </a:r>
            <a:r>
              <a:rPr kumimoji="0" lang="en-US" altLang="ko-KR" sz="2400" b="1" dirty="0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)</a:t>
            </a:r>
            <a:r>
              <a:rPr kumimoji="0" lang="ko-KR" altLang="en-US" sz="2400" b="1" dirty="0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 수 </a:t>
            </a:r>
          </a:p>
        </p:txBody>
      </p:sp>
      <p:grpSp>
        <p:nvGrpSpPr>
          <p:cNvPr id="17466" name="그룹 23"/>
          <p:cNvGrpSpPr>
            <a:grpSpLocks/>
          </p:cNvGrpSpPr>
          <p:nvPr/>
        </p:nvGrpSpPr>
        <p:grpSpPr bwMode="auto">
          <a:xfrm>
            <a:off x="87313" y="1844675"/>
            <a:ext cx="1604962" cy="3951288"/>
            <a:chOff x="-46806" y="1892547"/>
            <a:chExt cx="1603995" cy="3951446"/>
          </a:xfrm>
        </p:grpSpPr>
        <p:sp>
          <p:nvSpPr>
            <p:cNvPr id="11" name="모서리가 둥근 직사각형 10"/>
            <p:cNvSpPr/>
            <p:nvPr/>
          </p:nvSpPr>
          <p:spPr>
            <a:xfrm>
              <a:off x="9525" y="1892547"/>
              <a:ext cx="1547664" cy="714400"/>
            </a:xfrm>
            <a:prstGeom prst="roundRect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  <a:effectLst>
              <a:outerShdw blurRad="127000" dist="38100" dir="2700000" algn="ctr">
                <a:srgbClr val="000000">
                  <a:alpha val="45000"/>
                </a:srgbClr>
              </a:outerShdw>
            </a:effectLst>
            <a:scene3d>
              <a:camera prst="perspectiveFront" fov="2700000">
                <a:rot lat="20376000" lon="1938000" rev="20112001"/>
              </a:camera>
              <a:lightRig rig="soft" dir="t">
                <a:rot lat="0" lon="0" rev="0"/>
              </a:lightRig>
            </a:scene3d>
            <a:sp3d prstMaterial="translucentPowder">
              <a:bevelT w="2032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ko-KR" altLang="en-US" sz="1400" b="1" dirty="0">
                  <a:solidFill>
                    <a:schemeClr val="tx1"/>
                  </a:solidFill>
                  <a:latin typeface="휴먼둥근헤드라인" pitchFamily="18" charset="-127"/>
                  <a:ea typeface="휴먼둥근헤드라인" pitchFamily="18" charset="-127"/>
                </a:rPr>
                <a:t>보육대상 </a:t>
              </a:r>
              <a:endParaRPr kumimoji="0" lang="en-US" altLang="ko-KR" sz="1400" b="1" dirty="0">
                <a:solidFill>
                  <a:schemeClr val="tx1"/>
                </a:solidFill>
                <a:latin typeface="휴먼둥근헤드라인" pitchFamily="18" charset="-127"/>
                <a:ea typeface="휴먼둥근헤드라인" pitchFamily="18" charset="-127"/>
              </a:endParaRPr>
            </a:p>
            <a:p>
              <a:pPr algn="ctr" fontAlgn="auto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ko-KR" altLang="en-US" sz="1400" b="1" dirty="0" err="1">
                  <a:solidFill>
                    <a:schemeClr val="tx1"/>
                  </a:solidFill>
                  <a:latin typeface="휴먼둥근헤드라인" pitchFamily="18" charset="-127"/>
                  <a:ea typeface="휴먼둥근헤드라인" pitchFamily="18" charset="-127"/>
                </a:rPr>
                <a:t>아동수</a:t>
              </a:r>
              <a:endParaRPr kumimoji="0" lang="ko-KR" altLang="en-US" sz="1400" b="1" dirty="0">
                <a:solidFill>
                  <a:schemeClr val="tx1"/>
                </a:solidFill>
                <a:latin typeface="휴먼둥근헤드라인" pitchFamily="18" charset="-127"/>
                <a:ea typeface="휴먼둥근헤드라인" pitchFamily="18" charset="-127"/>
              </a:endParaRPr>
            </a:p>
          </p:txBody>
        </p:sp>
        <p:sp>
          <p:nvSpPr>
            <p:cNvPr id="14" name="모서리가 둥근 직사각형 13"/>
            <p:cNvSpPr/>
            <p:nvPr/>
          </p:nvSpPr>
          <p:spPr>
            <a:xfrm>
              <a:off x="-16229" y="4099847"/>
              <a:ext cx="1547664" cy="714400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  <a:effectLst>
              <a:outerShdw blurRad="127000" dist="38100" dir="2700000" algn="ctr">
                <a:srgbClr val="000000">
                  <a:alpha val="45000"/>
                </a:srgbClr>
              </a:outerShdw>
            </a:effectLst>
            <a:scene3d>
              <a:camera prst="perspectiveFront" fov="2700000">
                <a:rot lat="20376000" lon="1938000" rev="20112001"/>
              </a:camera>
              <a:lightRig rig="soft" dir="t">
                <a:rot lat="0" lon="0" rev="0"/>
              </a:lightRig>
            </a:scene3d>
            <a:sp3d prstMaterial="translucentPowder">
              <a:bevelT w="2032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ko-KR" altLang="en-US" sz="1400" b="1" dirty="0">
                  <a:latin typeface="휴먼둥근헤드라인" pitchFamily="18" charset="-127"/>
                  <a:ea typeface="휴먼둥근헤드라인" pitchFamily="18" charset="-127"/>
                </a:rPr>
                <a:t>보육</a:t>
              </a:r>
              <a:endParaRPr kumimoji="0" lang="en-US" altLang="ko-KR" sz="1400" b="1" dirty="0">
                <a:latin typeface="휴먼둥근헤드라인" pitchFamily="18" charset="-127"/>
                <a:ea typeface="휴먼둥근헤드라인" pitchFamily="18" charset="-127"/>
              </a:endParaRPr>
            </a:p>
            <a:p>
              <a:pPr algn="ctr" fontAlgn="auto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ko-KR" altLang="en-US" sz="1400" b="1" dirty="0" err="1">
                  <a:latin typeface="휴먼둥근헤드라인" pitchFamily="18" charset="-127"/>
                  <a:ea typeface="휴먼둥근헤드라인" pitchFamily="18" charset="-127"/>
                </a:rPr>
                <a:t>분담율</a:t>
              </a:r>
              <a:endParaRPr kumimoji="0" lang="ko-KR" altLang="en-US" sz="1400" dirty="0">
                <a:latin typeface="휴먼둥근헤드라인" pitchFamily="18" charset="-127"/>
                <a:ea typeface="휴먼둥근헤드라인" pitchFamily="18" charset="-127"/>
              </a:endParaRPr>
            </a:p>
          </p:txBody>
        </p:sp>
        <p:sp>
          <p:nvSpPr>
            <p:cNvPr id="15" name="모서리가 둥근 직사각형 14"/>
            <p:cNvSpPr/>
            <p:nvPr/>
          </p:nvSpPr>
          <p:spPr>
            <a:xfrm>
              <a:off x="-46806" y="5129593"/>
              <a:ext cx="1547664" cy="714400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  <a:effectLst>
              <a:outerShdw blurRad="127000" dist="38100" dir="2700000" algn="ctr">
                <a:srgbClr val="000000">
                  <a:alpha val="45000"/>
                </a:srgbClr>
              </a:outerShdw>
            </a:effectLst>
            <a:scene3d>
              <a:camera prst="perspectiveFront" fov="2700000">
                <a:rot lat="20376000" lon="1938000" rev="20112001"/>
              </a:camera>
              <a:lightRig rig="soft" dir="t">
                <a:rot lat="0" lon="0" rev="0"/>
              </a:lightRig>
            </a:scene3d>
            <a:sp3d prstMaterial="translucentPowder">
              <a:bevelT w="2032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ko-KR" altLang="en-US" sz="1400" b="1" dirty="0">
                  <a:solidFill>
                    <a:schemeClr val="bg1"/>
                  </a:solidFill>
                  <a:latin typeface="휴먼둥근헤드라인" pitchFamily="18" charset="-127"/>
                  <a:ea typeface="휴먼둥근헤드라인" pitchFamily="18" charset="-127"/>
                </a:rPr>
                <a:t>보육교직원 </a:t>
              </a:r>
              <a:endParaRPr kumimoji="0" lang="en-US" altLang="ko-KR" sz="1400" b="1" dirty="0">
                <a:solidFill>
                  <a:schemeClr val="bg1"/>
                </a:solidFill>
                <a:latin typeface="휴먼둥근헤드라인" pitchFamily="18" charset="-127"/>
                <a:ea typeface="휴먼둥근헤드라인" pitchFamily="18" charset="-127"/>
              </a:endParaRPr>
            </a:p>
            <a:p>
              <a:pPr algn="ctr" fontAlgn="auto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ko-KR" altLang="en-US" sz="1400" b="1" dirty="0">
                  <a:solidFill>
                    <a:schemeClr val="bg1"/>
                  </a:solidFill>
                  <a:latin typeface="휴먼둥근헤드라인" pitchFamily="18" charset="-127"/>
                  <a:ea typeface="휴먼둥근헤드라인" pitchFamily="18" charset="-127"/>
                </a:rPr>
                <a:t>현황</a:t>
              </a:r>
              <a:endParaRPr kumimoji="0" lang="ko-KR" altLang="en-US" sz="1400" dirty="0">
                <a:solidFill>
                  <a:schemeClr val="bg1"/>
                </a:solidFill>
                <a:latin typeface="휴먼둥근헤드라인" pitchFamily="18" charset="-127"/>
                <a:ea typeface="휴먼둥근헤드라인" pitchFamily="18" charset="-127"/>
              </a:endParaRPr>
            </a:p>
          </p:txBody>
        </p:sp>
        <p:sp>
          <p:nvSpPr>
            <p:cNvPr id="17" name="모서리가 둥근 직사각형 16"/>
            <p:cNvSpPr/>
            <p:nvPr/>
          </p:nvSpPr>
          <p:spPr>
            <a:xfrm>
              <a:off x="-16229" y="2972706"/>
              <a:ext cx="1547664" cy="714400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  <a:effectLst>
              <a:outerShdw blurRad="127000" dist="38100" dir="2700000" algn="ctr">
                <a:srgbClr val="000000">
                  <a:alpha val="45000"/>
                </a:srgbClr>
              </a:outerShdw>
            </a:effectLst>
            <a:scene3d>
              <a:camera prst="perspectiveFront" fov="2700000">
                <a:rot lat="20376000" lon="1938000" rev="20112001"/>
              </a:camera>
              <a:lightRig rig="soft" dir="t">
                <a:rot lat="0" lon="0" rev="0"/>
              </a:lightRig>
            </a:scene3d>
            <a:sp3d prstMaterial="translucentPowder">
              <a:bevelT w="2032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ko-KR" altLang="en-US" sz="1400" b="1" dirty="0" err="1">
                  <a:solidFill>
                    <a:schemeClr val="bg1"/>
                  </a:solidFill>
                  <a:latin typeface="휴먼둥근헤드라인" pitchFamily="18" charset="-127"/>
                  <a:ea typeface="휴먼둥근헤드라인" pitchFamily="18" charset="-127"/>
                </a:rPr>
                <a:t>어린이집</a:t>
              </a:r>
              <a:r>
                <a:rPr kumimoji="0" lang="ko-KR" altLang="en-US" sz="1400" b="1" dirty="0">
                  <a:solidFill>
                    <a:schemeClr val="bg1"/>
                  </a:solidFill>
                  <a:latin typeface="휴먼둥근헤드라인" pitchFamily="18" charset="-127"/>
                  <a:ea typeface="휴먼둥근헤드라인" pitchFamily="18" charset="-127"/>
                </a:rPr>
                <a:t> 및 </a:t>
              </a:r>
              <a:endParaRPr kumimoji="0" lang="en-US" altLang="ko-KR" sz="1400" b="1" dirty="0">
                <a:solidFill>
                  <a:schemeClr val="bg1"/>
                </a:solidFill>
                <a:latin typeface="휴먼둥근헤드라인" pitchFamily="18" charset="-127"/>
                <a:ea typeface="휴먼둥근헤드라인" pitchFamily="18" charset="-127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ko-KR" altLang="en-US" sz="1400" b="1" dirty="0">
                  <a:solidFill>
                    <a:schemeClr val="bg1"/>
                  </a:solidFill>
                  <a:latin typeface="휴먼둥근헤드라인" pitchFamily="18" charset="-127"/>
                  <a:ea typeface="휴먼둥근헤드라인" pitchFamily="18" charset="-127"/>
                </a:rPr>
                <a:t>유치원 </a:t>
              </a:r>
              <a:endParaRPr kumimoji="0" lang="en-US" altLang="ko-KR" sz="1400" b="1" dirty="0">
                <a:solidFill>
                  <a:schemeClr val="bg1"/>
                </a:solidFill>
                <a:latin typeface="휴먼둥근헤드라인" pitchFamily="18" charset="-127"/>
                <a:ea typeface="휴먼둥근헤드라인" pitchFamily="18" charset="-127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ko-KR" altLang="en-US" sz="1400" b="1" dirty="0">
                  <a:solidFill>
                    <a:schemeClr val="bg1"/>
                  </a:solidFill>
                  <a:latin typeface="휴먼둥근헤드라인" pitchFamily="18" charset="-127"/>
                  <a:ea typeface="휴먼둥근헤드라인" pitchFamily="18" charset="-127"/>
                </a:rPr>
                <a:t>이용 추이</a:t>
              </a:r>
              <a:endParaRPr kumimoji="0" lang="ko-KR" altLang="en-US" sz="1400" dirty="0">
                <a:solidFill>
                  <a:schemeClr val="bg1"/>
                </a:solidFill>
                <a:latin typeface="휴먼둥근헤드라인" pitchFamily="18" charset="-127"/>
                <a:ea typeface="휴먼둥근헤드라인" pitchFamily="18" charset="-127"/>
              </a:endParaRPr>
            </a:p>
          </p:txBody>
        </p:sp>
      </p:grpSp>
      <p:sp>
        <p:nvSpPr>
          <p:cNvPr id="19" name="슬라이드 번호 개체 틀 114"/>
          <p:cNvSpPr>
            <a:spLocks noGrp="1"/>
          </p:cNvSpPr>
          <p:nvPr>
            <p:ph type="sldNum" sz="quarter" idx="12"/>
          </p:nvPr>
        </p:nvSpPr>
        <p:spPr bwMode="auto">
          <a:xfrm>
            <a:off x="7010400" y="6356350"/>
            <a:ext cx="2133600" cy="365125"/>
          </a:xfrm>
          <a:ln>
            <a:miter lim="800000"/>
            <a:headEnd/>
            <a:tailEnd/>
          </a:ln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E09D8B94-ED64-4630-A46D-94EDCDDCA478}" type="slidenum">
              <a:rPr lang="ko-KR" altLang="en-US" sz="140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7</a:t>
            </a:fld>
            <a:endParaRPr lang="en-US" altLang="ko-KR" sz="1400" dirty="0"/>
          </a:p>
        </p:txBody>
      </p:sp>
      <p:sp>
        <p:nvSpPr>
          <p:cNvPr id="20" name="모서리가 둥근 직사각형 19"/>
          <p:cNvSpPr/>
          <p:nvPr/>
        </p:nvSpPr>
        <p:spPr>
          <a:xfrm>
            <a:off x="107504" y="91851"/>
            <a:ext cx="547514" cy="574890"/>
          </a:xfrm>
          <a:prstGeom prst="roundRect">
            <a:avLst/>
          </a:prstGeom>
          <a:blipFill>
            <a:blip r:embed="rId3" cstate="print"/>
            <a:stretch>
              <a:fillRect/>
            </a:stretch>
          </a:blipFill>
          <a:ln>
            <a:solidFill>
              <a:schemeClr val="tx1"/>
            </a:solidFill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grpSp>
        <p:nvGrpSpPr>
          <p:cNvPr id="18" name="그룹 17"/>
          <p:cNvGrpSpPr>
            <a:grpSpLocks/>
          </p:cNvGrpSpPr>
          <p:nvPr/>
        </p:nvGrpSpPr>
        <p:grpSpPr bwMode="auto">
          <a:xfrm>
            <a:off x="4832623" y="241700"/>
            <a:ext cx="4098652" cy="880892"/>
            <a:chOff x="4805763" y="520648"/>
            <a:chExt cx="3763209" cy="1606650"/>
          </a:xfrm>
        </p:grpSpPr>
        <p:sp>
          <p:nvSpPr>
            <p:cNvPr id="21" name="Rectangle 1"/>
            <p:cNvSpPr>
              <a:spLocks noChangeArrowheads="1"/>
            </p:cNvSpPr>
            <p:nvPr/>
          </p:nvSpPr>
          <p:spPr bwMode="auto">
            <a:xfrm>
              <a:off x="5411266" y="611651"/>
              <a:ext cx="3157706" cy="1515647"/>
            </a:xfrm>
            <a:prstGeom prst="rect">
              <a:avLst/>
            </a:prstGeom>
            <a:solidFill>
              <a:srgbClr val="FFC000"/>
            </a:solidFill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cene3d>
              <a:camera prst="orthographicFront">
                <a:rot lat="0" lon="0" rev="0"/>
              </a:camera>
              <a:lightRig rig="soft" dir="t">
                <a:rot lat="0" lon="0" rev="0"/>
              </a:lightRig>
            </a:scene3d>
            <a:sp3d contourW="44450" prstMaterial="matte">
              <a:bevelT w="63500" h="63500" prst="artDeco"/>
              <a:contourClr>
                <a:srgbClr val="FFFFFF"/>
              </a:contourClr>
            </a:sp3d>
          </p:spPr>
          <p:txBody>
            <a:bodyPr wrap="square" anchor="ctr">
              <a:spAutoFit/>
            </a:bodyPr>
            <a:lstStyle/>
            <a:p>
              <a:pPr algn="ctr" eaLnBrk="0" fontAlgn="auto" latinLnBrk="0" hangingPunct="0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ko-KR" altLang="en-US" dirty="0" smtClean="0">
                  <a:solidFill>
                    <a:srgbClr val="6600CC"/>
                  </a:solidFill>
                  <a:latin typeface="HY견고딕" pitchFamily="18" charset="-127"/>
                  <a:ea typeface="HY견고딕" pitchFamily="18" charset="-127"/>
                  <a:cs typeface="굴림" pitchFamily="50" charset="-127"/>
                </a:rPr>
                <a:t>   </a:t>
              </a:r>
              <a:r>
                <a:rPr kumimoji="0" lang="ko-KR" altLang="en-US" dirty="0" err="1" smtClean="0">
                  <a:solidFill>
                    <a:srgbClr val="6600CC"/>
                  </a:solidFill>
                  <a:latin typeface="HY견고딕" pitchFamily="18" charset="-127"/>
                  <a:ea typeface="HY견고딕" pitchFamily="18" charset="-127"/>
                  <a:cs typeface="굴림" pitchFamily="50" charset="-127"/>
                </a:rPr>
                <a:t>영유아</a:t>
              </a:r>
              <a:r>
                <a:rPr kumimoji="0" lang="ko-KR" altLang="en-US" dirty="0" smtClean="0">
                  <a:solidFill>
                    <a:srgbClr val="6600CC"/>
                  </a:solidFill>
                  <a:latin typeface="HY견고딕" pitchFamily="18" charset="-127"/>
                  <a:ea typeface="HY견고딕" pitchFamily="18" charset="-127"/>
                  <a:cs typeface="굴림" pitchFamily="50" charset="-127"/>
                </a:rPr>
                <a:t> 인구</a:t>
              </a:r>
              <a:r>
                <a:rPr kumimoji="0" lang="en-US" altLang="ko-KR" dirty="0" smtClean="0">
                  <a:solidFill>
                    <a:srgbClr val="6600CC"/>
                  </a:solidFill>
                  <a:latin typeface="HY견고딕" pitchFamily="18" charset="-127"/>
                  <a:ea typeface="HY견고딕" pitchFamily="18" charset="-127"/>
                  <a:cs typeface="굴림" pitchFamily="50" charset="-127"/>
                </a:rPr>
                <a:t>, </a:t>
              </a:r>
              <a:r>
                <a:rPr kumimoji="0" lang="ko-KR" altLang="en-US" dirty="0" smtClean="0">
                  <a:solidFill>
                    <a:srgbClr val="6600CC"/>
                  </a:solidFill>
                  <a:latin typeface="HY견고딕" pitchFamily="18" charset="-127"/>
                  <a:ea typeface="HY견고딕" pitchFamily="18" charset="-127"/>
                  <a:cs typeface="굴림" pitchFamily="50" charset="-127"/>
                </a:rPr>
                <a:t>매년 감소</a:t>
              </a:r>
              <a:endParaRPr kumimoji="0" lang="en-US" altLang="ko-KR" dirty="0" smtClean="0">
                <a:solidFill>
                  <a:srgbClr val="6600CC"/>
                </a:solidFill>
                <a:latin typeface="HY견고딕" pitchFamily="18" charset="-127"/>
                <a:ea typeface="HY견고딕" pitchFamily="18" charset="-127"/>
                <a:cs typeface="굴림" pitchFamily="50" charset="-127"/>
              </a:endParaRPr>
            </a:p>
            <a:p>
              <a:pPr algn="ctr" eaLnBrk="0" fontAlgn="auto" latinLnBrk="0" hangingPunct="0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ko-KR" sz="2000" spc="-150" dirty="0" smtClean="0">
                  <a:solidFill>
                    <a:srgbClr val="6600CC"/>
                  </a:solidFill>
                  <a:latin typeface="+mj-lt"/>
                  <a:ea typeface="HY견고딕" pitchFamily="18" charset="-127"/>
                  <a:cs typeface="굴림" pitchFamily="50" charset="-127"/>
                </a:rPr>
                <a:t>2000</a:t>
              </a:r>
              <a:r>
                <a:rPr lang="ko-KR" altLang="en-US" sz="2000" spc="-150" dirty="0" smtClean="0">
                  <a:solidFill>
                    <a:srgbClr val="6600CC"/>
                  </a:solidFill>
                  <a:latin typeface="+mj-lt"/>
                  <a:ea typeface="HY견고딕" pitchFamily="18" charset="-127"/>
                  <a:cs typeface="굴림" pitchFamily="50" charset="-127"/>
                </a:rPr>
                <a:t>년 대비 </a:t>
              </a:r>
              <a:r>
                <a:rPr lang="en-US" altLang="ko-KR" sz="2000" spc="-150" dirty="0" smtClean="0">
                  <a:solidFill>
                    <a:srgbClr val="6600CC"/>
                  </a:solidFill>
                  <a:latin typeface="+mj-lt"/>
                  <a:ea typeface="HY견고딕" pitchFamily="18" charset="-127"/>
                  <a:cs typeface="굴림" pitchFamily="50" charset="-127"/>
                </a:rPr>
                <a:t>’13</a:t>
              </a:r>
              <a:r>
                <a:rPr lang="ko-KR" altLang="en-US" sz="2000" spc="-150" dirty="0" smtClean="0">
                  <a:solidFill>
                    <a:srgbClr val="6600CC"/>
                  </a:solidFill>
                  <a:latin typeface="+mj-lt"/>
                  <a:ea typeface="HY견고딕" pitchFamily="18" charset="-127"/>
                  <a:cs typeface="굴림" pitchFamily="50" charset="-127"/>
                </a:rPr>
                <a:t>년 </a:t>
              </a:r>
              <a:r>
                <a:rPr lang="en-US" altLang="ko-KR" sz="2000" spc="-150" dirty="0" smtClean="0">
                  <a:solidFill>
                    <a:srgbClr val="6600CC"/>
                  </a:solidFill>
                  <a:latin typeface="+mj-lt"/>
                  <a:ea typeface="HY견고딕" pitchFamily="18" charset="-127"/>
                  <a:cs typeface="굴림" pitchFamily="50" charset="-127"/>
                </a:rPr>
                <a:t>70% </a:t>
              </a:r>
              <a:r>
                <a:rPr lang="ko-KR" altLang="en-US" sz="2000" spc="-150" dirty="0" smtClean="0">
                  <a:solidFill>
                    <a:srgbClr val="6600CC"/>
                  </a:solidFill>
                  <a:latin typeface="+mj-lt"/>
                  <a:ea typeface="HY견고딕" pitchFamily="18" charset="-127"/>
                  <a:cs typeface="굴림" pitchFamily="50" charset="-127"/>
                </a:rPr>
                <a:t>규모</a:t>
              </a:r>
              <a:endParaRPr kumimoji="0" lang="en-US" altLang="ko-KR" sz="2000" spc="-150" dirty="0">
                <a:solidFill>
                  <a:srgbClr val="6600CC"/>
                </a:solidFill>
                <a:latin typeface="+mj-lt"/>
                <a:ea typeface="HY견고딕" pitchFamily="18" charset="-127"/>
                <a:cs typeface="굴림" pitchFamily="50" charset="-127"/>
              </a:endParaRPr>
            </a:p>
          </p:txBody>
        </p:sp>
        <p:sp>
          <p:nvSpPr>
            <p:cNvPr id="22" name="타원 21"/>
            <p:cNvSpPr/>
            <p:nvPr/>
          </p:nvSpPr>
          <p:spPr>
            <a:xfrm>
              <a:off x="4805763" y="520648"/>
              <a:ext cx="1296144" cy="775228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  <a:effectLst>
              <a:outerShdw blurRad="225425" dist="50800" dir="5220000" algn="ctr">
                <a:srgbClr val="000000">
                  <a:alpha val="33000"/>
                </a:srgbClr>
              </a:outerShdw>
            </a:effectLst>
            <a:scene3d>
              <a:camera prst="perspectiveFront" fov="3300000">
                <a:rot lat="486000" lon="19530000" rev="174000"/>
              </a:camera>
              <a:lightRig rig="harsh" dir="t">
                <a:rot lat="0" lon="0" rev="3000000"/>
              </a:lightRig>
            </a:scene3d>
            <a:sp3d extrusionH="254000" contourW="19050">
              <a:bevelT w="82550" h="44450" prst="angle"/>
              <a:bevelB w="82550" h="44450" prst="angle"/>
              <a:contourClr>
                <a:srgbClr val="FFFFFF"/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ko-KR" altLang="en-US" dirty="0"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시사점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330707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모서리가 둥근 직사각형 3"/>
          <p:cNvSpPr/>
          <p:nvPr/>
        </p:nvSpPr>
        <p:spPr>
          <a:xfrm>
            <a:off x="179512" y="91851"/>
            <a:ext cx="547514" cy="574890"/>
          </a:xfrm>
          <a:prstGeom prst="roundRect">
            <a:avLst/>
          </a:prstGeom>
          <a:blipFill>
            <a:blip r:embed="rId3" cstate="print"/>
            <a:stretch>
              <a:fillRect/>
            </a:stretch>
          </a:blipFill>
          <a:ln>
            <a:solidFill>
              <a:schemeClr val="tx1"/>
            </a:solidFill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23" name="TextBox 22"/>
          <p:cNvSpPr txBox="1"/>
          <p:nvPr/>
        </p:nvSpPr>
        <p:spPr>
          <a:xfrm>
            <a:off x="823346" y="159023"/>
            <a:ext cx="6552728" cy="46166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400" b="1" dirty="0">
                <a:ln w="12700">
                  <a:solidFill>
                    <a:schemeClr val="bg1"/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휴먼둥근헤드라인" pitchFamily="18" charset="-127"/>
                <a:ea typeface="휴먼둥근헤드라인" pitchFamily="18" charset="-127"/>
              </a:rPr>
              <a:t>Ⅱ</a:t>
            </a:r>
            <a:r>
              <a:rPr kumimoji="0" lang="en-US" altLang="ko-KR" sz="2400" b="1" dirty="0">
                <a:ln w="12700">
                  <a:solidFill>
                    <a:schemeClr val="bg1"/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HY목각파임B" pitchFamily="18" charset="-127"/>
                <a:ea typeface="HY목각파임B" pitchFamily="18" charset="-127"/>
              </a:rPr>
              <a:t>.</a:t>
            </a:r>
            <a:r>
              <a:rPr kumimoji="0" lang="ko-KR" altLang="en-US" sz="2400" b="1" dirty="0">
                <a:ln w="12700">
                  <a:solidFill>
                    <a:schemeClr val="bg1"/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HY목각파임B" pitchFamily="18" charset="-127"/>
                <a:ea typeface="HY목각파임B" pitchFamily="18" charset="-127"/>
              </a:rPr>
              <a:t>인천보육의 현재</a:t>
            </a:r>
          </a:p>
        </p:txBody>
      </p:sp>
      <p:graphicFrame>
        <p:nvGraphicFramePr>
          <p:cNvPr id="22" name="표 2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58868836"/>
              </p:ext>
            </p:extLst>
          </p:nvPr>
        </p:nvGraphicFramePr>
        <p:xfrm>
          <a:off x="1979613" y="2276475"/>
          <a:ext cx="6913562" cy="3846514"/>
        </p:xfrm>
        <a:graphic>
          <a:graphicData uri="http://schemas.openxmlformats.org/drawingml/2006/table">
            <a:tbl>
              <a:tblPr/>
              <a:tblGrid>
                <a:gridCol w="921434"/>
                <a:gridCol w="1038379"/>
                <a:gridCol w="999166"/>
                <a:gridCol w="999166"/>
                <a:gridCol w="999166"/>
                <a:gridCol w="803102"/>
                <a:gridCol w="1153149"/>
              </a:tblGrid>
              <a:tr h="343838"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0" kern="0" spc="0" dirty="0">
                          <a:solidFill>
                            <a:schemeClr val="bg1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구 분</a:t>
                      </a:r>
                      <a:endParaRPr lang="ko-KR" altLang="en-US" sz="1000" b="0" kern="0" spc="0" dirty="0">
                        <a:solidFill>
                          <a:schemeClr val="bg1"/>
                        </a:solidFill>
                        <a:effectLst/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 marL="17909" marR="17909" marT="17906" marB="17906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75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0" kern="0" spc="0" dirty="0" err="1" smtClean="0">
                          <a:solidFill>
                            <a:schemeClr val="bg1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영유아</a:t>
                      </a:r>
                      <a:endParaRPr lang="ko-KR" altLang="en-US" sz="1000" b="0" kern="0" spc="0" dirty="0">
                        <a:solidFill>
                          <a:schemeClr val="bg1"/>
                        </a:solidFill>
                        <a:effectLst/>
                        <a:latin typeface="HY견고딕" pitchFamily="18" charset="-127"/>
                        <a:ea typeface="HY견고딕" pitchFamily="18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0" kern="0" spc="0" dirty="0">
                          <a:solidFill>
                            <a:schemeClr val="bg1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인구수</a:t>
                      </a:r>
                      <a:endParaRPr lang="ko-KR" altLang="en-US" sz="1000" b="0" kern="0" spc="0" dirty="0">
                        <a:solidFill>
                          <a:schemeClr val="bg1"/>
                        </a:solidFill>
                        <a:effectLst/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 marL="17909" marR="17909" marT="17906" marB="17906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75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0" kern="0" spc="0" dirty="0" smtClean="0">
                          <a:solidFill>
                            <a:schemeClr val="bg1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이용아동</a:t>
                      </a:r>
                      <a:endParaRPr lang="ko-KR" altLang="en-US" sz="1000" b="0" kern="0" spc="0" dirty="0">
                        <a:solidFill>
                          <a:schemeClr val="bg1"/>
                        </a:solidFill>
                        <a:effectLst/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 marL="17909" marR="17909" marT="17906" marB="17906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7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0" kern="0" spc="-100" dirty="0" smtClean="0">
                          <a:solidFill>
                            <a:schemeClr val="bg1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이용률</a:t>
                      </a:r>
                      <a:endParaRPr lang="ko-KR" altLang="en-US" sz="1000" b="0" kern="0" spc="0" dirty="0">
                        <a:solidFill>
                          <a:schemeClr val="bg1"/>
                        </a:solidFill>
                        <a:effectLst/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 marL="17909" marR="17909" marT="17906" marB="17906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75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0" kern="0" spc="0" dirty="0" err="1">
                          <a:solidFill>
                            <a:schemeClr val="bg1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미이용아동</a:t>
                      </a:r>
                      <a:endParaRPr lang="ko-KR" altLang="en-US" sz="1000" b="0" kern="0" spc="0" dirty="0">
                        <a:solidFill>
                          <a:schemeClr val="bg1"/>
                        </a:solidFill>
                        <a:effectLst/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 marL="17909" marR="17909" marT="17906" marB="17906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75000"/>
                      </a:schemeClr>
                    </a:solidFill>
                  </a:tcPr>
                </a:tc>
              </a:tr>
              <a:tr h="36188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0" kern="0" spc="0" dirty="0">
                          <a:solidFill>
                            <a:schemeClr val="bg1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계</a:t>
                      </a:r>
                      <a:endParaRPr lang="ko-KR" altLang="en-US" sz="1000" b="0" kern="0" spc="0" dirty="0">
                        <a:solidFill>
                          <a:schemeClr val="bg1"/>
                        </a:solidFill>
                        <a:effectLst/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 marL="17909" marR="17909" marT="17906" marB="17906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0" kern="0" spc="0" dirty="0" err="1">
                          <a:solidFill>
                            <a:schemeClr val="bg1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어린이집</a:t>
                      </a:r>
                      <a:endParaRPr lang="ko-KR" altLang="en-US" sz="1000" b="0" kern="0" spc="0" dirty="0">
                        <a:solidFill>
                          <a:schemeClr val="bg1"/>
                        </a:solidFill>
                        <a:effectLst/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 marL="17909" marR="17909" marT="17906" marB="17906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0" kern="0" spc="-280" dirty="0">
                          <a:solidFill>
                            <a:schemeClr val="bg1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유 치 원</a:t>
                      </a:r>
                      <a:endParaRPr lang="ko-KR" altLang="en-US" sz="1000" b="0" kern="0" spc="0" dirty="0">
                        <a:solidFill>
                          <a:schemeClr val="bg1"/>
                        </a:solidFill>
                        <a:effectLst/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 marL="17909" marR="17909" marT="17906" marB="17906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75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474724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0" kern="0" spc="0" dirty="0">
                          <a:solidFill>
                            <a:schemeClr val="bg1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계</a:t>
                      </a:r>
                      <a:endParaRPr lang="ko-KR" altLang="en-US" sz="1000" b="0" kern="0" spc="0" dirty="0">
                        <a:solidFill>
                          <a:schemeClr val="bg1"/>
                        </a:solidFill>
                        <a:effectLst/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 marL="17909" marR="17909" marT="17906" marB="17906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0" kern="0" spc="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itchFamily="18" charset="-127"/>
                          <a:ea typeface="HY견고딕" pitchFamily="18" charset="-127"/>
                        </a:rPr>
                        <a:t>163,530</a:t>
                      </a:r>
                      <a:endParaRPr lang="en-US" sz="1800" b="0" kern="0" spc="0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 marL="17909" marR="17909" marT="17906" marB="17906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0" kern="0" spc="0" dirty="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itchFamily="18" charset="-127"/>
                          <a:ea typeface="HY견고딕" pitchFamily="18" charset="-127"/>
                        </a:rPr>
                        <a:t>123,184</a:t>
                      </a:r>
                      <a:endParaRPr lang="en-US" sz="1800" b="0" kern="0" spc="0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 marL="17909" marR="17909" marT="17906" marB="17906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0" kern="0" spc="0" dirty="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itchFamily="18" charset="-127"/>
                          <a:ea typeface="HY견고딕" pitchFamily="18" charset="-127"/>
                        </a:rPr>
                        <a:t>81,796</a:t>
                      </a:r>
                      <a:endParaRPr lang="en-US" sz="1800" b="0" kern="0" spc="0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 marL="17909" marR="17909" marT="17906" marB="17906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0" kern="0" spc="0" dirty="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itchFamily="18" charset="-127"/>
                          <a:ea typeface="HY견고딕" pitchFamily="18" charset="-127"/>
                        </a:rPr>
                        <a:t>41,388</a:t>
                      </a:r>
                      <a:endParaRPr lang="en-US" sz="1800" b="0" kern="0" spc="0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 marL="17909" marR="17909" marT="17906" marB="17906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0" kern="0" spc="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itchFamily="18" charset="-127"/>
                          <a:ea typeface="HY견고딕" pitchFamily="18" charset="-127"/>
                        </a:rPr>
                        <a:t>75.3%</a:t>
                      </a:r>
                      <a:endParaRPr lang="en-US" sz="1800" b="0" kern="0" spc="0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 marL="17909" marR="17909" marT="17906" marB="17906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0" kern="0" spc="0" dirty="0" smtClean="0">
                          <a:solidFill>
                            <a:schemeClr val="bg1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40,346</a:t>
                      </a:r>
                      <a:endParaRPr lang="en-US" sz="1000" b="0" kern="0" spc="0" dirty="0">
                        <a:solidFill>
                          <a:schemeClr val="bg1"/>
                        </a:solidFill>
                        <a:effectLst/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 marL="17909" marR="17909" marT="17906" marB="17906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50000"/>
                      </a:schemeClr>
                    </a:solidFill>
                  </a:tcPr>
                </a:tc>
              </a:tr>
              <a:tr h="444344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b="0" kern="0" spc="0" dirty="0">
                          <a:solidFill>
                            <a:schemeClr val="bg1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0</a:t>
                      </a:r>
                      <a:r>
                        <a:rPr lang="ko-KR" altLang="en-US" sz="1400" b="0" kern="0" spc="0" dirty="0">
                          <a:solidFill>
                            <a:schemeClr val="bg1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세</a:t>
                      </a:r>
                      <a:endParaRPr lang="ko-KR" altLang="en-US" sz="1000" b="0" kern="0" spc="0" dirty="0">
                        <a:solidFill>
                          <a:schemeClr val="bg1"/>
                        </a:solidFill>
                        <a:effectLst/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 marL="17909" marR="17909" marT="17906" marB="17906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400" b="0" kern="0" spc="0" dirty="0" smtClean="0">
                          <a:solidFill>
                            <a:schemeClr val="bg1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  <a:cs typeface="+mn-cs"/>
                        </a:rPr>
                        <a:t>24,828 </a:t>
                      </a:r>
                      <a:endParaRPr lang="en-US" altLang="ko-KR" sz="1400" b="0" kern="0" spc="0" dirty="0">
                        <a:solidFill>
                          <a:schemeClr val="bg1"/>
                        </a:solidFill>
                        <a:effectLst/>
                        <a:latin typeface="HY견고딕" pitchFamily="18" charset="-127"/>
                        <a:ea typeface="HY견고딕" pitchFamily="18" charset="-127"/>
                        <a:cs typeface="+mn-cs"/>
                      </a:endParaRPr>
                    </a:p>
                  </a:txBody>
                  <a:tcPr marL="9525" marR="9525" marT="9525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400" b="0" kern="0" spc="0" dirty="0" smtClean="0">
                          <a:solidFill>
                            <a:schemeClr val="bg1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  <a:cs typeface="+mn-cs"/>
                        </a:rPr>
                        <a:t>7,619 </a:t>
                      </a:r>
                      <a:endParaRPr lang="en-US" altLang="ko-KR" sz="1400" b="0" kern="0" spc="0" dirty="0">
                        <a:solidFill>
                          <a:schemeClr val="bg1"/>
                        </a:solidFill>
                        <a:effectLst/>
                        <a:latin typeface="HY견고딕" pitchFamily="18" charset="-127"/>
                        <a:ea typeface="HY견고딕" pitchFamily="18" charset="-127"/>
                        <a:cs typeface="+mn-cs"/>
                      </a:endParaRPr>
                    </a:p>
                  </a:txBody>
                  <a:tcPr marL="9525" marR="9525" marT="9525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400" b="0" kern="0" spc="0" dirty="0" smtClean="0">
                          <a:solidFill>
                            <a:schemeClr val="bg1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  <a:cs typeface="+mn-cs"/>
                        </a:rPr>
                        <a:t>7,619 </a:t>
                      </a:r>
                      <a:endParaRPr lang="en-US" altLang="ko-KR" sz="1400" b="0" kern="0" spc="0" dirty="0">
                        <a:solidFill>
                          <a:schemeClr val="bg1"/>
                        </a:solidFill>
                        <a:effectLst/>
                        <a:latin typeface="HY견고딕" pitchFamily="18" charset="-127"/>
                        <a:ea typeface="HY견고딕" pitchFamily="18" charset="-127"/>
                        <a:cs typeface="+mn-cs"/>
                      </a:endParaRPr>
                    </a:p>
                  </a:txBody>
                  <a:tcPr marL="9525" marR="9525" marT="9525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0" kern="0" spc="0" dirty="0" smtClean="0">
                          <a:solidFill>
                            <a:schemeClr val="tx1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해당사항 없음</a:t>
                      </a:r>
                      <a:endParaRPr lang="ko-KR" altLang="en-US" sz="1000" b="0" kern="0" spc="0" dirty="0">
                        <a:solidFill>
                          <a:schemeClr val="tx1"/>
                        </a:solidFill>
                        <a:effectLst/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 marL="17909" marR="17909" marT="17906" marB="17906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50000"/>
                        <a:alpha val="46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1" hangingPunct="1"/>
                      <a:r>
                        <a:rPr lang="en-US" altLang="ko-KR" sz="1400" b="0" kern="0" spc="0" dirty="0">
                          <a:solidFill>
                            <a:schemeClr val="bg1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  <a:cs typeface="+mn-cs"/>
                        </a:rPr>
                        <a:t>30.7%</a:t>
                      </a:r>
                    </a:p>
                  </a:txBody>
                  <a:tcPr marL="9525" marR="9525" marT="9525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400" b="0" kern="0" spc="0" dirty="0" smtClean="0">
                          <a:solidFill>
                            <a:schemeClr val="bg1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  <a:cs typeface="+mn-cs"/>
                        </a:rPr>
                        <a:t>17,209 </a:t>
                      </a:r>
                      <a:endParaRPr lang="en-US" altLang="ko-KR" sz="1400" b="0" kern="0" spc="0" dirty="0">
                        <a:solidFill>
                          <a:schemeClr val="bg1"/>
                        </a:solidFill>
                        <a:effectLst/>
                        <a:latin typeface="HY견고딕" pitchFamily="18" charset="-127"/>
                        <a:ea typeface="HY견고딕" pitchFamily="18" charset="-127"/>
                        <a:cs typeface="+mn-cs"/>
                      </a:endParaRPr>
                    </a:p>
                  </a:txBody>
                  <a:tcPr marL="9525" marR="9525" marT="9525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50000"/>
                      </a:schemeClr>
                    </a:solidFill>
                  </a:tcPr>
                </a:tc>
              </a:tr>
              <a:tr h="444344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b="0" kern="0" spc="0" dirty="0">
                          <a:solidFill>
                            <a:schemeClr val="bg1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1</a:t>
                      </a:r>
                      <a:r>
                        <a:rPr lang="ko-KR" altLang="en-US" sz="1400" b="0" kern="0" spc="0" dirty="0">
                          <a:solidFill>
                            <a:schemeClr val="bg1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세</a:t>
                      </a:r>
                      <a:endParaRPr lang="ko-KR" altLang="en-US" sz="1000" b="0" kern="0" spc="0" dirty="0">
                        <a:solidFill>
                          <a:schemeClr val="bg1"/>
                        </a:solidFill>
                        <a:effectLst/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 marL="17909" marR="17909" marT="17906" marB="17906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400" b="0" kern="0" spc="0" dirty="0" smtClean="0">
                          <a:solidFill>
                            <a:schemeClr val="bg1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  <a:cs typeface="+mn-cs"/>
                        </a:rPr>
                        <a:t>28,706 </a:t>
                      </a:r>
                      <a:endParaRPr lang="en-US" altLang="ko-KR" sz="1400" b="0" kern="0" spc="0" dirty="0">
                        <a:solidFill>
                          <a:schemeClr val="bg1"/>
                        </a:solidFill>
                        <a:effectLst/>
                        <a:latin typeface="HY견고딕" pitchFamily="18" charset="-127"/>
                        <a:ea typeface="HY견고딕" pitchFamily="18" charset="-127"/>
                        <a:cs typeface="+mn-cs"/>
                      </a:endParaRPr>
                    </a:p>
                  </a:txBody>
                  <a:tcPr marL="9525" marR="9525" marT="9525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400" b="0" kern="0" spc="0" dirty="0" smtClean="0">
                          <a:solidFill>
                            <a:schemeClr val="bg1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  <a:cs typeface="+mn-cs"/>
                        </a:rPr>
                        <a:t>18,207 </a:t>
                      </a:r>
                      <a:endParaRPr lang="en-US" altLang="ko-KR" sz="1400" b="0" kern="0" spc="0" dirty="0">
                        <a:solidFill>
                          <a:schemeClr val="bg1"/>
                        </a:solidFill>
                        <a:effectLst/>
                        <a:latin typeface="HY견고딕" pitchFamily="18" charset="-127"/>
                        <a:ea typeface="HY견고딕" pitchFamily="18" charset="-127"/>
                        <a:cs typeface="+mn-cs"/>
                      </a:endParaRPr>
                    </a:p>
                  </a:txBody>
                  <a:tcPr marL="9525" marR="9525" marT="9525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400" b="0" kern="0" spc="0" dirty="0" smtClean="0">
                          <a:solidFill>
                            <a:schemeClr val="bg1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  <a:cs typeface="+mn-cs"/>
                        </a:rPr>
                        <a:t>18,207 </a:t>
                      </a:r>
                      <a:endParaRPr lang="en-US" altLang="ko-KR" sz="1400" b="0" kern="0" spc="0" dirty="0">
                        <a:solidFill>
                          <a:schemeClr val="bg1"/>
                        </a:solidFill>
                        <a:effectLst/>
                        <a:latin typeface="HY견고딕" pitchFamily="18" charset="-127"/>
                        <a:ea typeface="HY견고딕" pitchFamily="18" charset="-127"/>
                        <a:cs typeface="+mn-cs"/>
                      </a:endParaRPr>
                    </a:p>
                  </a:txBody>
                  <a:tcPr marL="9525" marR="9525" marT="9525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0" kern="0" spc="0" dirty="0" smtClean="0">
                          <a:solidFill>
                            <a:schemeClr val="tx1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해당사항 없음</a:t>
                      </a:r>
                    </a:p>
                  </a:txBody>
                  <a:tcPr marL="17909" marR="17909" marT="17906" marB="17906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50000"/>
                        <a:alpha val="46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1" hangingPunct="1"/>
                      <a:r>
                        <a:rPr lang="en-US" altLang="ko-KR" sz="1400" b="0" kern="0" spc="0" dirty="0">
                          <a:solidFill>
                            <a:schemeClr val="bg1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  <a:cs typeface="+mn-cs"/>
                        </a:rPr>
                        <a:t>63.4%</a:t>
                      </a:r>
                    </a:p>
                  </a:txBody>
                  <a:tcPr marL="9525" marR="9525" marT="9525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400" b="0" kern="0" spc="0" dirty="0" smtClean="0">
                          <a:solidFill>
                            <a:schemeClr val="bg1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  <a:cs typeface="+mn-cs"/>
                        </a:rPr>
                        <a:t>10,499 </a:t>
                      </a:r>
                      <a:endParaRPr lang="en-US" altLang="ko-KR" sz="1400" b="0" kern="0" spc="0" dirty="0">
                        <a:solidFill>
                          <a:schemeClr val="bg1"/>
                        </a:solidFill>
                        <a:effectLst/>
                        <a:latin typeface="HY견고딕" pitchFamily="18" charset="-127"/>
                        <a:ea typeface="HY견고딕" pitchFamily="18" charset="-127"/>
                        <a:cs typeface="+mn-cs"/>
                      </a:endParaRPr>
                    </a:p>
                  </a:txBody>
                  <a:tcPr marL="9525" marR="9525" marT="9525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50000"/>
                      </a:schemeClr>
                    </a:solidFill>
                  </a:tcPr>
                </a:tc>
              </a:tr>
              <a:tr h="444344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b="0" kern="0" spc="0" dirty="0">
                          <a:solidFill>
                            <a:schemeClr val="bg1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2</a:t>
                      </a:r>
                      <a:r>
                        <a:rPr lang="ko-KR" altLang="en-US" sz="1400" b="0" kern="0" spc="0" dirty="0">
                          <a:solidFill>
                            <a:schemeClr val="bg1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세</a:t>
                      </a:r>
                      <a:endParaRPr lang="ko-KR" altLang="en-US" sz="1000" b="0" kern="0" spc="0" dirty="0">
                        <a:solidFill>
                          <a:schemeClr val="bg1"/>
                        </a:solidFill>
                        <a:effectLst/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 marL="17909" marR="17909" marT="17906" marB="17906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400" b="0" kern="0" spc="0" dirty="0" smtClean="0">
                          <a:solidFill>
                            <a:schemeClr val="bg1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  <a:cs typeface="+mn-cs"/>
                        </a:rPr>
                        <a:t>28,307 </a:t>
                      </a:r>
                      <a:endParaRPr lang="en-US" altLang="ko-KR" sz="1400" b="0" kern="0" spc="0" dirty="0">
                        <a:solidFill>
                          <a:schemeClr val="bg1"/>
                        </a:solidFill>
                        <a:effectLst/>
                        <a:latin typeface="HY견고딕" pitchFamily="18" charset="-127"/>
                        <a:ea typeface="HY견고딕" pitchFamily="18" charset="-127"/>
                        <a:cs typeface="+mn-cs"/>
                      </a:endParaRPr>
                    </a:p>
                  </a:txBody>
                  <a:tcPr marL="9525" marR="9525" marT="9525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400" b="0" kern="0" spc="0" dirty="0" smtClean="0">
                          <a:solidFill>
                            <a:schemeClr val="bg1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  <a:cs typeface="+mn-cs"/>
                        </a:rPr>
                        <a:t>23,246 </a:t>
                      </a:r>
                      <a:endParaRPr lang="en-US" altLang="ko-KR" sz="1400" b="0" kern="0" spc="0" dirty="0">
                        <a:solidFill>
                          <a:schemeClr val="bg1"/>
                        </a:solidFill>
                        <a:effectLst/>
                        <a:latin typeface="HY견고딕" pitchFamily="18" charset="-127"/>
                        <a:ea typeface="HY견고딕" pitchFamily="18" charset="-127"/>
                        <a:cs typeface="+mn-cs"/>
                      </a:endParaRPr>
                    </a:p>
                  </a:txBody>
                  <a:tcPr marL="9525" marR="9525" marT="9525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400" b="0" kern="0" spc="0" dirty="0">
                          <a:solidFill>
                            <a:schemeClr val="bg1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  <a:cs typeface="+mn-cs"/>
                        </a:rPr>
                        <a:t> </a:t>
                      </a:r>
                      <a:r>
                        <a:rPr lang="en-US" altLang="ko-KR" sz="1400" b="0" kern="0" spc="0" dirty="0" smtClean="0">
                          <a:solidFill>
                            <a:schemeClr val="bg1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  <a:cs typeface="+mn-cs"/>
                        </a:rPr>
                        <a:t>23,246 </a:t>
                      </a:r>
                      <a:endParaRPr lang="en-US" altLang="ko-KR" sz="1400" b="0" kern="0" spc="0" dirty="0">
                        <a:solidFill>
                          <a:schemeClr val="bg1"/>
                        </a:solidFill>
                        <a:effectLst/>
                        <a:latin typeface="HY견고딕" pitchFamily="18" charset="-127"/>
                        <a:ea typeface="HY견고딕" pitchFamily="18" charset="-127"/>
                        <a:cs typeface="+mn-cs"/>
                      </a:endParaRPr>
                    </a:p>
                  </a:txBody>
                  <a:tcPr marL="9525" marR="9525" marT="9525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0" kern="0" spc="0" dirty="0" smtClean="0">
                          <a:solidFill>
                            <a:schemeClr val="tx1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해당사항 없음</a:t>
                      </a:r>
                    </a:p>
                  </a:txBody>
                  <a:tcPr marL="17909" marR="17909" marT="17906" marB="17906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50000"/>
                        <a:alpha val="46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1" hangingPunct="1"/>
                      <a:r>
                        <a:rPr lang="en-US" altLang="ko-KR" sz="1400" b="0" kern="0" spc="0" dirty="0">
                          <a:solidFill>
                            <a:schemeClr val="bg1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  <a:cs typeface="+mn-cs"/>
                        </a:rPr>
                        <a:t>82.1%</a:t>
                      </a:r>
                    </a:p>
                  </a:txBody>
                  <a:tcPr marL="9525" marR="9525" marT="9525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400" b="0" kern="0" spc="0" dirty="0" smtClean="0">
                          <a:solidFill>
                            <a:schemeClr val="bg1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  <a:cs typeface="+mn-cs"/>
                        </a:rPr>
                        <a:t>5,061 </a:t>
                      </a:r>
                      <a:endParaRPr lang="en-US" altLang="ko-KR" sz="1400" b="0" kern="0" spc="0" dirty="0">
                        <a:solidFill>
                          <a:schemeClr val="bg1"/>
                        </a:solidFill>
                        <a:effectLst/>
                        <a:latin typeface="HY견고딕" pitchFamily="18" charset="-127"/>
                        <a:ea typeface="HY견고딕" pitchFamily="18" charset="-127"/>
                        <a:cs typeface="+mn-cs"/>
                      </a:endParaRPr>
                    </a:p>
                  </a:txBody>
                  <a:tcPr marL="9525" marR="9525" marT="9525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50000"/>
                      </a:schemeClr>
                    </a:solidFill>
                  </a:tcPr>
                </a:tc>
              </a:tr>
              <a:tr h="444344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b="0" kern="0" spc="0" dirty="0">
                          <a:solidFill>
                            <a:schemeClr val="bg1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3</a:t>
                      </a:r>
                      <a:r>
                        <a:rPr lang="ko-KR" altLang="en-US" sz="1400" b="0" kern="0" spc="0" dirty="0">
                          <a:solidFill>
                            <a:schemeClr val="bg1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세</a:t>
                      </a:r>
                      <a:endParaRPr lang="ko-KR" altLang="en-US" sz="1000" b="0" kern="0" spc="0" dirty="0">
                        <a:solidFill>
                          <a:schemeClr val="bg1"/>
                        </a:solidFill>
                        <a:effectLst/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 marL="17909" marR="17909" marT="17906" marB="17906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400" b="0" kern="0" spc="0" dirty="0" smtClean="0">
                          <a:solidFill>
                            <a:schemeClr val="bg1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  <a:cs typeface="+mn-cs"/>
                        </a:rPr>
                        <a:t>27,802 </a:t>
                      </a:r>
                      <a:endParaRPr lang="en-US" altLang="ko-KR" sz="1400" b="0" kern="0" spc="0" dirty="0">
                        <a:solidFill>
                          <a:schemeClr val="bg1"/>
                        </a:solidFill>
                        <a:effectLst/>
                        <a:latin typeface="HY견고딕" pitchFamily="18" charset="-127"/>
                        <a:ea typeface="HY견고딕" pitchFamily="18" charset="-127"/>
                        <a:cs typeface="+mn-cs"/>
                      </a:endParaRPr>
                    </a:p>
                  </a:txBody>
                  <a:tcPr marL="9525" marR="9525" marT="9525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400" b="0" kern="0" spc="0" dirty="0" smtClean="0">
                          <a:solidFill>
                            <a:schemeClr val="bg1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  <a:cs typeface="+mn-cs"/>
                        </a:rPr>
                        <a:t>23,333 </a:t>
                      </a:r>
                      <a:endParaRPr lang="en-US" altLang="ko-KR" sz="1400" b="0" kern="0" spc="0" dirty="0">
                        <a:solidFill>
                          <a:schemeClr val="bg1"/>
                        </a:solidFill>
                        <a:effectLst/>
                        <a:latin typeface="HY견고딕" pitchFamily="18" charset="-127"/>
                        <a:ea typeface="HY견고딕" pitchFamily="18" charset="-127"/>
                        <a:cs typeface="+mn-cs"/>
                      </a:endParaRPr>
                    </a:p>
                  </a:txBody>
                  <a:tcPr marL="9525" marR="9525" marT="9525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400" b="0" kern="0" spc="0" dirty="0">
                          <a:solidFill>
                            <a:schemeClr val="bg1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  <a:cs typeface="+mn-cs"/>
                        </a:rPr>
                        <a:t> </a:t>
                      </a:r>
                      <a:r>
                        <a:rPr lang="en-US" altLang="ko-KR" sz="1400" b="0" kern="0" spc="0" dirty="0" smtClean="0">
                          <a:solidFill>
                            <a:schemeClr val="bg1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  <a:cs typeface="+mn-cs"/>
                        </a:rPr>
                        <a:t>14,512 </a:t>
                      </a:r>
                      <a:endParaRPr lang="en-US" altLang="ko-KR" sz="1400" b="0" kern="0" spc="0" dirty="0">
                        <a:solidFill>
                          <a:schemeClr val="bg1"/>
                        </a:solidFill>
                        <a:effectLst/>
                        <a:latin typeface="HY견고딕" pitchFamily="18" charset="-127"/>
                        <a:ea typeface="HY견고딕" pitchFamily="18" charset="-127"/>
                        <a:cs typeface="+mn-cs"/>
                      </a:endParaRPr>
                    </a:p>
                  </a:txBody>
                  <a:tcPr marL="9525" marR="9525" marT="9525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1" hangingPunct="1"/>
                      <a:r>
                        <a:rPr lang="en-US" altLang="ko-KR" sz="1400" b="0" kern="0" spc="0" dirty="0" smtClean="0">
                          <a:solidFill>
                            <a:schemeClr val="bg1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  <a:cs typeface="+mn-cs"/>
                        </a:rPr>
                        <a:t>8,821 </a:t>
                      </a:r>
                      <a:endParaRPr lang="en-US" altLang="ko-KR" sz="1400" b="0" kern="0" spc="0" dirty="0">
                        <a:solidFill>
                          <a:schemeClr val="bg1"/>
                        </a:solidFill>
                        <a:effectLst/>
                        <a:latin typeface="HY견고딕" pitchFamily="18" charset="-127"/>
                        <a:ea typeface="HY견고딕" pitchFamily="18" charset="-127"/>
                        <a:cs typeface="+mn-cs"/>
                      </a:endParaRPr>
                    </a:p>
                  </a:txBody>
                  <a:tcPr marL="9525" marR="9525" marT="9525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1" hangingPunct="1"/>
                      <a:r>
                        <a:rPr lang="en-US" altLang="ko-KR" sz="1400" b="0" kern="0" spc="0" dirty="0">
                          <a:solidFill>
                            <a:schemeClr val="bg1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  <a:cs typeface="+mn-cs"/>
                        </a:rPr>
                        <a:t>83.9%</a:t>
                      </a:r>
                    </a:p>
                  </a:txBody>
                  <a:tcPr marL="9525" marR="9525" marT="9525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400" b="0" kern="0" spc="0" dirty="0" smtClean="0">
                          <a:solidFill>
                            <a:schemeClr val="bg1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  <a:cs typeface="+mn-cs"/>
                        </a:rPr>
                        <a:t>4,469 </a:t>
                      </a:r>
                      <a:endParaRPr lang="en-US" altLang="ko-KR" sz="1400" b="0" kern="0" spc="0" dirty="0">
                        <a:solidFill>
                          <a:schemeClr val="bg1"/>
                        </a:solidFill>
                        <a:effectLst/>
                        <a:latin typeface="HY견고딕" pitchFamily="18" charset="-127"/>
                        <a:ea typeface="HY견고딕" pitchFamily="18" charset="-127"/>
                        <a:cs typeface="+mn-cs"/>
                      </a:endParaRPr>
                    </a:p>
                  </a:txBody>
                  <a:tcPr marL="9525" marR="9525" marT="9525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50000"/>
                      </a:schemeClr>
                    </a:solidFill>
                  </a:tcPr>
                </a:tc>
              </a:tr>
              <a:tr h="444344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b="0" kern="0" spc="0" dirty="0">
                          <a:solidFill>
                            <a:schemeClr val="bg1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4</a:t>
                      </a:r>
                      <a:r>
                        <a:rPr lang="ko-KR" altLang="en-US" sz="1400" b="0" kern="0" spc="0" dirty="0">
                          <a:solidFill>
                            <a:schemeClr val="bg1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세</a:t>
                      </a:r>
                      <a:endParaRPr lang="ko-KR" altLang="en-US" sz="1000" b="0" kern="0" spc="0" dirty="0">
                        <a:solidFill>
                          <a:schemeClr val="bg1"/>
                        </a:solidFill>
                        <a:effectLst/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 marL="17909" marR="17909" marT="17906" marB="17906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400" b="0" kern="0" spc="0" dirty="0" smtClean="0">
                          <a:solidFill>
                            <a:schemeClr val="bg1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  <a:cs typeface="+mn-cs"/>
                        </a:rPr>
                        <a:t>26,459 </a:t>
                      </a:r>
                      <a:endParaRPr lang="en-US" altLang="ko-KR" sz="1400" b="0" kern="0" spc="0" dirty="0">
                        <a:solidFill>
                          <a:schemeClr val="bg1"/>
                        </a:solidFill>
                        <a:effectLst/>
                        <a:latin typeface="HY견고딕" pitchFamily="18" charset="-127"/>
                        <a:ea typeface="HY견고딕" pitchFamily="18" charset="-127"/>
                        <a:cs typeface="+mn-cs"/>
                      </a:endParaRPr>
                    </a:p>
                  </a:txBody>
                  <a:tcPr marL="9525" marR="9525" marT="9525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400" b="0" kern="0" spc="0" dirty="0" smtClean="0">
                          <a:solidFill>
                            <a:schemeClr val="bg1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  <a:cs typeface="+mn-cs"/>
                        </a:rPr>
                        <a:t>24,454 </a:t>
                      </a:r>
                      <a:endParaRPr lang="en-US" altLang="ko-KR" sz="1400" b="0" kern="0" spc="0" dirty="0">
                        <a:solidFill>
                          <a:schemeClr val="bg1"/>
                        </a:solidFill>
                        <a:effectLst/>
                        <a:latin typeface="HY견고딕" pitchFamily="18" charset="-127"/>
                        <a:ea typeface="HY견고딕" pitchFamily="18" charset="-127"/>
                        <a:cs typeface="+mn-cs"/>
                      </a:endParaRPr>
                    </a:p>
                  </a:txBody>
                  <a:tcPr marL="9525" marR="9525" marT="9525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400" b="0" kern="0" spc="0" dirty="0" smtClean="0">
                          <a:solidFill>
                            <a:schemeClr val="bg1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  <a:cs typeface="+mn-cs"/>
                        </a:rPr>
                        <a:t>9,640 </a:t>
                      </a:r>
                      <a:endParaRPr lang="en-US" altLang="ko-KR" sz="1400" b="0" kern="0" spc="0" dirty="0">
                        <a:solidFill>
                          <a:schemeClr val="bg1"/>
                        </a:solidFill>
                        <a:effectLst/>
                        <a:latin typeface="HY견고딕" pitchFamily="18" charset="-127"/>
                        <a:ea typeface="HY견고딕" pitchFamily="18" charset="-127"/>
                        <a:cs typeface="+mn-cs"/>
                      </a:endParaRPr>
                    </a:p>
                  </a:txBody>
                  <a:tcPr marL="9525" marR="9525" marT="9525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1" hangingPunct="1"/>
                      <a:r>
                        <a:rPr lang="en-US" altLang="ko-KR" sz="1400" b="0" kern="0" spc="0" dirty="0" smtClean="0">
                          <a:solidFill>
                            <a:schemeClr val="bg1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  <a:cs typeface="+mn-cs"/>
                        </a:rPr>
                        <a:t>14,814 </a:t>
                      </a:r>
                      <a:endParaRPr lang="en-US" altLang="ko-KR" sz="1400" b="0" kern="0" spc="0" dirty="0">
                        <a:solidFill>
                          <a:schemeClr val="bg1"/>
                        </a:solidFill>
                        <a:effectLst/>
                        <a:latin typeface="HY견고딕" pitchFamily="18" charset="-127"/>
                        <a:ea typeface="HY견고딕" pitchFamily="18" charset="-127"/>
                        <a:cs typeface="+mn-cs"/>
                      </a:endParaRPr>
                    </a:p>
                  </a:txBody>
                  <a:tcPr marL="9525" marR="9525" marT="9525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1" hangingPunct="1"/>
                      <a:r>
                        <a:rPr lang="en-US" altLang="ko-KR" sz="1400" b="0" kern="0" spc="0" dirty="0">
                          <a:solidFill>
                            <a:schemeClr val="bg1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  <a:cs typeface="+mn-cs"/>
                        </a:rPr>
                        <a:t>92.4%</a:t>
                      </a:r>
                    </a:p>
                  </a:txBody>
                  <a:tcPr marL="9525" marR="9525" marT="9525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400" b="0" kern="0" spc="0" dirty="0" smtClean="0">
                          <a:solidFill>
                            <a:schemeClr val="bg1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  <a:cs typeface="+mn-cs"/>
                        </a:rPr>
                        <a:t>2,005 </a:t>
                      </a:r>
                      <a:endParaRPr lang="en-US" altLang="ko-KR" sz="1400" b="0" kern="0" spc="0" dirty="0">
                        <a:solidFill>
                          <a:schemeClr val="bg1"/>
                        </a:solidFill>
                        <a:effectLst/>
                        <a:latin typeface="HY견고딕" pitchFamily="18" charset="-127"/>
                        <a:ea typeface="HY견고딕" pitchFamily="18" charset="-127"/>
                        <a:cs typeface="+mn-cs"/>
                      </a:endParaRPr>
                    </a:p>
                  </a:txBody>
                  <a:tcPr marL="9525" marR="9525" marT="9525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50000"/>
                      </a:schemeClr>
                    </a:solidFill>
                  </a:tcPr>
                </a:tc>
              </a:tr>
              <a:tr h="444344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b="0" kern="0" spc="0" dirty="0">
                          <a:solidFill>
                            <a:schemeClr val="bg1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5</a:t>
                      </a:r>
                      <a:r>
                        <a:rPr lang="ko-KR" altLang="en-US" sz="1400" b="0" kern="0" spc="0" dirty="0">
                          <a:solidFill>
                            <a:schemeClr val="bg1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세</a:t>
                      </a:r>
                      <a:endParaRPr lang="ko-KR" altLang="en-US" sz="1000" b="0" kern="0" spc="0" dirty="0">
                        <a:solidFill>
                          <a:schemeClr val="bg1"/>
                        </a:solidFill>
                        <a:effectLst/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 marL="17909" marR="17909" marT="17906" marB="17906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400" b="0" kern="0" spc="0" dirty="0" smtClean="0">
                          <a:solidFill>
                            <a:schemeClr val="bg1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  <a:cs typeface="+mn-cs"/>
                        </a:rPr>
                        <a:t>27,428 </a:t>
                      </a:r>
                      <a:endParaRPr lang="en-US" altLang="ko-KR" sz="1400" b="0" kern="0" spc="0" dirty="0">
                        <a:solidFill>
                          <a:schemeClr val="bg1"/>
                        </a:solidFill>
                        <a:effectLst/>
                        <a:latin typeface="HY견고딕" pitchFamily="18" charset="-127"/>
                        <a:ea typeface="HY견고딕" pitchFamily="18" charset="-127"/>
                        <a:cs typeface="+mn-cs"/>
                      </a:endParaRPr>
                    </a:p>
                  </a:txBody>
                  <a:tcPr marL="9525" marR="9525" marT="9525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400" b="0" kern="0" spc="0" dirty="0" smtClean="0">
                          <a:solidFill>
                            <a:schemeClr val="bg1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  <a:cs typeface="+mn-cs"/>
                        </a:rPr>
                        <a:t>26,325 </a:t>
                      </a:r>
                      <a:endParaRPr lang="en-US" altLang="ko-KR" sz="1400" b="0" kern="0" spc="0" dirty="0">
                        <a:solidFill>
                          <a:schemeClr val="bg1"/>
                        </a:solidFill>
                        <a:effectLst/>
                        <a:latin typeface="HY견고딕" pitchFamily="18" charset="-127"/>
                        <a:ea typeface="HY견고딕" pitchFamily="18" charset="-127"/>
                        <a:cs typeface="+mn-cs"/>
                      </a:endParaRPr>
                    </a:p>
                  </a:txBody>
                  <a:tcPr marL="9525" marR="9525" marT="9525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400" b="0" kern="0" spc="0" dirty="0" smtClean="0">
                          <a:solidFill>
                            <a:schemeClr val="bg1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  <a:cs typeface="+mn-cs"/>
                        </a:rPr>
                        <a:t>8,572 </a:t>
                      </a:r>
                      <a:endParaRPr lang="en-US" altLang="ko-KR" sz="1400" b="0" kern="0" spc="0" dirty="0">
                        <a:solidFill>
                          <a:schemeClr val="bg1"/>
                        </a:solidFill>
                        <a:effectLst/>
                        <a:latin typeface="HY견고딕" pitchFamily="18" charset="-127"/>
                        <a:ea typeface="HY견고딕" pitchFamily="18" charset="-127"/>
                        <a:cs typeface="+mn-cs"/>
                      </a:endParaRPr>
                    </a:p>
                  </a:txBody>
                  <a:tcPr marL="9525" marR="9525" marT="9525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1" hangingPunct="1"/>
                      <a:r>
                        <a:rPr lang="en-US" altLang="ko-KR" sz="1400" b="0" kern="0" spc="0" dirty="0" smtClean="0">
                          <a:solidFill>
                            <a:schemeClr val="bg1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  <a:cs typeface="+mn-cs"/>
                        </a:rPr>
                        <a:t>17,753 </a:t>
                      </a:r>
                      <a:endParaRPr lang="en-US" altLang="ko-KR" sz="1400" b="0" kern="0" spc="0" dirty="0">
                        <a:solidFill>
                          <a:schemeClr val="bg1"/>
                        </a:solidFill>
                        <a:effectLst/>
                        <a:latin typeface="HY견고딕" pitchFamily="18" charset="-127"/>
                        <a:ea typeface="HY견고딕" pitchFamily="18" charset="-127"/>
                        <a:cs typeface="+mn-cs"/>
                      </a:endParaRPr>
                    </a:p>
                  </a:txBody>
                  <a:tcPr marL="9525" marR="9525" marT="9525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1" hangingPunct="1"/>
                      <a:r>
                        <a:rPr lang="en-US" altLang="ko-KR" sz="1400" b="0" kern="0" spc="0" dirty="0">
                          <a:solidFill>
                            <a:schemeClr val="bg1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  <a:cs typeface="+mn-cs"/>
                        </a:rPr>
                        <a:t>96.0%</a:t>
                      </a:r>
                    </a:p>
                  </a:txBody>
                  <a:tcPr marL="9525" marR="9525" marT="9525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400" b="0" kern="0" spc="0" dirty="0" smtClean="0">
                          <a:solidFill>
                            <a:schemeClr val="bg1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  <a:cs typeface="+mn-cs"/>
                        </a:rPr>
                        <a:t>1,103 </a:t>
                      </a:r>
                      <a:endParaRPr lang="en-US" altLang="ko-KR" sz="1400" b="0" kern="0" spc="0" dirty="0">
                        <a:solidFill>
                          <a:schemeClr val="bg1"/>
                        </a:solidFill>
                        <a:effectLst/>
                        <a:latin typeface="HY견고딕" pitchFamily="18" charset="-127"/>
                        <a:ea typeface="HY견고딕" pitchFamily="18" charset="-127"/>
                        <a:cs typeface="+mn-cs"/>
                      </a:endParaRPr>
                    </a:p>
                  </a:txBody>
                  <a:tcPr marL="9525" marR="9525" marT="9525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5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27" name="TextBox 26"/>
          <p:cNvSpPr txBox="1"/>
          <p:nvPr/>
        </p:nvSpPr>
        <p:spPr>
          <a:xfrm>
            <a:off x="2113095" y="1284725"/>
            <a:ext cx="6617517" cy="461665"/>
          </a:xfrm>
          <a:prstGeom prst="rect">
            <a:avLst/>
          </a:prstGeom>
          <a:solidFill>
            <a:schemeClr val="accent3">
              <a:lumMod val="50000"/>
            </a:schemeClr>
          </a:solidFill>
          <a:ln w="76200"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400" b="1" dirty="0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인천광역시 </a:t>
            </a:r>
            <a:r>
              <a:rPr kumimoji="0" lang="ko-KR" altLang="en-US" sz="2400" b="1" dirty="0" err="1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어린이집</a:t>
            </a:r>
            <a:r>
              <a:rPr kumimoji="0" lang="ko-KR" altLang="en-US" sz="2400" b="1" dirty="0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 및 유치원 이용 </a:t>
            </a:r>
            <a:r>
              <a:rPr kumimoji="0" lang="ko-KR" altLang="en-US" sz="2400" b="1" dirty="0" err="1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영유아</a:t>
            </a:r>
            <a:r>
              <a:rPr kumimoji="0" lang="ko-KR" altLang="en-US" sz="2400" b="1" dirty="0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 수 </a:t>
            </a:r>
          </a:p>
        </p:txBody>
      </p:sp>
      <p:sp>
        <p:nvSpPr>
          <p:cNvPr id="18515" name="직사각형 28"/>
          <p:cNvSpPr>
            <a:spLocks noChangeArrowheads="1"/>
          </p:cNvSpPr>
          <p:nvPr/>
        </p:nvSpPr>
        <p:spPr bwMode="auto">
          <a:xfrm>
            <a:off x="7437438" y="1949450"/>
            <a:ext cx="131127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latinLnBrk="0"/>
            <a:r>
              <a:rPr kumimoji="0" lang="en-US" altLang="ko-KR" sz="1400">
                <a:latin typeface="HY견고딕" pitchFamily="18" charset="-127"/>
                <a:ea typeface="HY견고딕" pitchFamily="18" charset="-127"/>
              </a:rPr>
              <a:t>(</a:t>
            </a:r>
            <a:r>
              <a:rPr kumimoji="0" lang="ko-KR" altLang="en-US" sz="1400">
                <a:latin typeface="HY견고딕" pitchFamily="18" charset="-127"/>
                <a:ea typeface="HY견고딕" pitchFamily="18" charset="-127"/>
              </a:rPr>
              <a:t>단위</a:t>
            </a:r>
            <a:r>
              <a:rPr kumimoji="0" lang="en-US" altLang="ko-KR" sz="1400">
                <a:latin typeface="HY견고딕" pitchFamily="18" charset="-127"/>
                <a:ea typeface="HY견고딕" pitchFamily="18" charset="-127"/>
              </a:rPr>
              <a:t>: </a:t>
            </a:r>
            <a:r>
              <a:rPr kumimoji="0" lang="ko-KR" altLang="en-US" sz="1400">
                <a:latin typeface="HY견고딕" pitchFamily="18" charset="-127"/>
                <a:ea typeface="HY견고딕" pitchFamily="18" charset="-127"/>
              </a:rPr>
              <a:t>명</a:t>
            </a:r>
            <a:r>
              <a:rPr kumimoji="0" lang="en-US" altLang="ko-KR" sz="1400">
                <a:latin typeface="HY견고딕" pitchFamily="18" charset="-127"/>
                <a:ea typeface="HY견고딕" pitchFamily="18" charset="-127"/>
              </a:rPr>
              <a:t>, %)</a:t>
            </a:r>
            <a:endParaRPr kumimoji="0" lang="ko-KR" altLang="en-US" sz="140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8516" name="Rectangle 1"/>
          <p:cNvSpPr>
            <a:spLocks noChangeArrowheads="1"/>
          </p:cNvSpPr>
          <p:nvPr/>
        </p:nvSpPr>
        <p:spPr bwMode="auto">
          <a:xfrm>
            <a:off x="2014538" y="1887538"/>
            <a:ext cx="22701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pPr algn="ctr"/>
            <a:r>
              <a:rPr kumimoji="0" lang="en-US" altLang="ko-KR" dirty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  <a:cs typeface="굴림" pitchFamily="50" charset="-127"/>
              </a:rPr>
              <a:t>(</a:t>
            </a:r>
            <a:r>
              <a:rPr kumimoji="0" lang="en-US" altLang="ko-KR" dirty="0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  <a:cs typeface="굴림" pitchFamily="50" charset="-127"/>
              </a:rPr>
              <a:t>2013.12</a:t>
            </a:r>
            <a:r>
              <a:rPr kumimoji="0" lang="ko-KR" altLang="en-US" dirty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  <a:cs typeface="굴림" pitchFamily="50" charset="-127"/>
              </a:rPr>
              <a:t>말 기준</a:t>
            </a:r>
            <a:r>
              <a:rPr kumimoji="0" lang="en-US" altLang="ko-KR" dirty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  <a:cs typeface="굴림" pitchFamily="50" charset="-127"/>
              </a:rPr>
              <a:t>)</a:t>
            </a:r>
            <a:endParaRPr kumimoji="0" lang="en-US" altLang="ko-KR" dirty="0">
              <a:latin typeface="HY견고딕" pitchFamily="18" charset="-127"/>
              <a:ea typeface="HY견고딕" pitchFamily="18" charset="-127"/>
              <a:cs typeface="굴림" pitchFamily="50" charset="-127"/>
            </a:endParaRPr>
          </a:p>
        </p:txBody>
      </p:sp>
      <p:grpSp>
        <p:nvGrpSpPr>
          <p:cNvPr id="18517" name="그룹 24"/>
          <p:cNvGrpSpPr>
            <a:grpSpLocks/>
          </p:cNvGrpSpPr>
          <p:nvPr/>
        </p:nvGrpSpPr>
        <p:grpSpPr bwMode="auto">
          <a:xfrm>
            <a:off x="142875" y="2257425"/>
            <a:ext cx="1638300" cy="3814763"/>
            <a:chOff x="1775412" y="2500759"/>
            <a:chExt cx="1639379" cy="3815499"/>
          </a:xfrm>
        </p:grpSpPr>
        <p:sp>
          <p:nvSpPr>
            <p:cNvPr id="44" name="모서리가 둥근 직사각형 43"/>
            <p:cNvSpPr/>
            <p:nvPr/>
          </p:nvSpPr>
          <p:spPr bwMode="auto">
            <a:xfrm>
              <a:off x="1867127" y="3573016"/>
              <a:ext cx="1547664" cy="714400"/>
            </a:xfrm>
            <a:prstGeom prst="roundRect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  <a:effectLst>
              <a:outerShdw blurRad="127000" dist="38100" dir="2700000" algn="ctr">
                <a:srgbClr val="000000">
                  <a:alpha val="45000"/>
                </a:srgbClr>
              </a:outerShdw>
            </a:effectLst>
            <a:scene3d>
              <a:camera prst="perspectiveFront" fov="2700000">
                <a:rot lat="20376000" lon="1938000" rev="20112001"/>
              </a:camera>
              <a:lightRig rig="soft" dir="t">
                <a:rot lat="0" lon="0" rev="0"/>
              </a:lightRig>
            </a:scene3d>
            <a:sp3d prstMaterial="translucentPowder">
              <a:bevelT w="2032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ko-KR" altLang="en-US" sz="1400" b="1" dirty="0" err="1">
                  <a:solidFill>
                    <a:schemeClr val="tx1"/>
                  </a:solidFill>
                  <a:latin typeface="휴먼둥근헤드라인" pitchFamily="18" charset="-127"/>
                  <a:ea typeface="휴먼둥근헤드라인" pitchFamily="18" charset="-127"/>
                </a:rPr>
                <a:t>어린이집</a:t>
              </a:r>
              <a:r>
                <a:rPr kumimoji="0" lang="ko-KR" altLang="en-US" sz="1400" b="1" dirty="0">
                  <a:solidFill>
                    <a:schemeClr val="tx1"/>
                  </a:solidFill>
                  <a:latin typeface="휴먼둥근헤드라인" pitchFamily="18" charset="-127"/>
                  <a:ea typeface="휴먼둥근헤드라인" pitchFamily="18" charset="-127"/>
                </a:rPr>
                <a:t> 및 </a:t>
              </a:r>
              <a:endParaRPr kumimoji="0" lang="en-US" altLang="ko-KR" sz="1400" b="1" dirty="0">
                <a:solidFill>
                  <a:schemeClr val="tx1"/>
                </a:solidFill>
                <a:latin typeface="휴먼둥근헤드라인" pitchFamily="18" charset="-127"/>
                <a:ea typeface="휴먼둥근헤드라인" pitchFamily="18" charset="-127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ko-KR" altLang="en-US" sz="1400" b="1" dirty="0">
                  <a:solidFill>
                    <a:schemeClr val="tx1"/>
                  </a:solidFill>
                  <a:latin typeface="휴먼둥근헤드라인" pitchFamily="18" charset="-127"/>
                  <a:ea typeface="휴먼둥근헤드라인" pitchFamily="18" charset="-127"/>
                </a:rPr>
                <a:t>유치원 </a:t>
              </a:r>
              <a:endParaRPr kumimoji="0" lang="en-US" altLang="ko-KR" sz="1400" b="1" dirty="0">
                <a:solidFill>
                  <a:schemeClr val="tx1"/>
                </a:solidFill>
                <a:latin typeface="휴먼둥근헤드라인" pitchFamily="18" charset="-127"/>
                <a:ea typeface="휴먼둥근헤드라인" pitchFamily="18" charset="-127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ko-KR" altLang="en-US" sz="1400" b="1" dirty="0">
                  <a:solidFill>
                    <a:schemeClr val="tx1"/>
                  </a:solidFill>
                  <a:latin typeface="휴먼둥근헤드라인" pitchFamily="18" charset="-127"/>
                  <a:ea typeface="휴먼둥근헤드라인" pitchFamily="18" charset="-127"/>
                </a:rPr>
                <a:t>이용 추이</a:t>
              </a:r>
              <a:endParaRPr kumimoji="0" lang="ko-KR" altLang="en-US" sz="1400" dirty="0">
                <a:solidFill>
                  <a:schemeClr val="tx1"/>
                </a:solidFill>
                <a:latin typeface="휴먼둥근헤드라인" pitchFamily="18" charset="-127"/>
                <a:ea typeface="휴먼둥근헤드라인" pitchFamily="18" charset="-127"/>
              </a:endParaRPr>
            </a:p>
          </p:txBody>
        </p:sp>
        <p:grpSp>
          <p:nvGrpSpPr>
            <p:cNvPr id="18520" name="그룹 27"/>
            <p:cNvGrpSpPr>
              <a:grpSpLocks/>
            </p:cNvGrpSpPr>
            <p:nvPr/>
          </p:nvGrpSpPr>
          <p:grpSpPr bwMode="auto">
            <a:xfrm>
              <a:off x="1775412" y="2500759"/>
              <a:ext cx="1618861" cy="3815499"/>
              <a:chOff x="2117886" y="2126840"/>
              <a:chExt cx="1618861" cy="3815499"/>
            </a:xfrm>
          </p:grpSpPr>
          <p:sp>
            <p:nvSpPr>
              <p:cNvPr id="34" name="모서리가 둥근 직사각형 33"/>
              <p:cNvSpPr/>
              <p:nvPr/>
            </p:nvSpPr>
            <p:spPr>
              <a:xfrm>
                <a:off x="2189083" y="2126840"/>
                <a:ext cx="1547664" cy="714400"/>
              </a:xfrm>
              <a:prstGeom prst="round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127000" dist="38100" dir="2700000" algn="ctr">
                  <a:srgbClr val="000000">
                    <a:alpha val="45000"/>
                  </a:srgbClr>
                </a:outerShdw>
              </a:effectLst>
              <a:scene3d>
                <a:camera prst="perspectiveFront" fov="2700000">
                  <a:rot lat="20376000" lon="1938000" rev="20112001"/>
                </a:camera>
                <a:lightRig rig="soft" dir="t">
                  <a:rot lat="0" lon="0" rev="0"/>
                </a:lightRig>
              </a:scene3d>
              <a:sp3d prstMaterial="translucentPowder">
                <a:bevelT w="2032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ko-KR" altLang="en-US" sz="1400" b="1" dirty="0">
                    <a:latin typeface="휴먼둥근헤드라인" pitchFamily="18" charset="-127"/>
                    <a:ea typeface="휴먼둥근헤드라인" pitchFamily="18" charset="-127"/>
                  </a:rPr>
                  <a:t>보육대상 </a:t>
                </a:r>
                <a:endParaRPr kumimoji="0" lang="en-US" altLang="ko-KR" sz="1400" b="1" dirty="0">
                  <a:latin typeface="휴먼둥근헤드라인" pitchFamily="18" charset="-127"/>
                  <a:ea typeface="휴먼둥근헤드라인" pitchFamily="18" charset="-127"/>
                </a:endParaRPr>
              </a:p>
              <a:p>
                <a:pPr algn="ctr" fontAlgn="auto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ko-KR" altLang="en-US" sz="1400" b="1" dirty="0" err="1">
                    <a:latin typeface="휴먼둥근헤드라인" pitchFamily="18" charset="-127"/>
                    <a:ea typeface="휴먼둥근헤드라인" pitchFamily="18" charset="-127"/>
                  </a:rPr>
                  <a:t>아동수</a:t>
                </a:r>
                <a:endParaRPr kumimoji="0" lang="ko-KR" altLang="en-US" sz="1400" b="1" dirty="0">
                  <a:latin typeface="휴먼둥근헤드라인" pitchFamily="18" charset="-127"/>
                  <a:ea typeface="휴먼둥근헤드라인" pitchFamily="18" charset="-127"/>
                </a:endParaRPr>
              </a:p>
            </p:txBody>
          </p:sp>
          <p:grpSp>
            <p:nvGrpSpPr>
              <p:cNvPr id="18522" name="그룹 37"/>
              <p:cNvGrpSpPr>
                <a:grpSpLocks/>
              </p:cNvGrpSpPr>
              <p:nvPr/>
            </p:nvGrpSpPr>
            <p:grpSpPr bwMode="auto">
              <a:xfrm>
                <a:off x="2117886" y="4234708"/>
                <a:ext cx="1584713" cy="1707631"/>
                <a:chOff x="7338" y="4591908"/>
                <a:chExt cx="1584713" cy="1707631"/>
              </a:xfrm>
            </p:grpSpPr>
            <p:sp>
              <p:nvSpPr>
                <p:cNvPr id="40" name="모서리가 둥근 직사각형 39"/>
                <p:cNvSpPr/>
                <p:nvPr/>
              </p:nvSpPr>
              <p:spPr>
                <a:xfrm>
                  <a:off x="44387" y="4591908"/>
                  <a:ext cx="1547664" cy="714400"/>
                </a:xfrm>
                <a:prstGeom prst="roundRect">
                  <a:avLst/>
                </a:prstGeom>
                <a:solidFill>
                  <a:schemeClr val="bg1"/>
                </a:solidFill>
                <a:ln>
                  <a:noFill/>
                </a:ln>
                <a:effectLst>
                  <a:outerShdw blurRad="127000" dist="38100" dir="2700000" algn="ctr">
                    <a:srgbClr val="000000">
                      <a:alpha val="45000"/>
                    </a:srgbClr>
                  </a:outerShdw>
                </a:effectLst>
                <a:scene3d>
                  <a:camera prst="perspectiveFront" fov="2700000">
                    <a:rot lat="20376000" lon="1938000" rev="20112001"/>
                  </a:camera>
                  <a:lightRig rig="soft" dir="t">
                    <a:rot lat="0" lon="0" rev="0"/>
                  </a:lightRig>
                </a:scene3d>
                <a:sp3d prstMaterial="translucentPowder">
                  <a:bevelT w="203200" h="50800" prst="softRound"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lnSpc>
                      <a:spcPct val="150000"/>
                    </a:lnSpc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r>
                    <a:rPr kumimoji="0" lang="ko-KR" altLang="en-US" sz="1400" b="1" dirty="0">
                      <a:latin typeface="휴먼둥근헤드라인" pitchFamily="18" charset="-127"/>
                      <a:ea typeface="휴먼둥근헤드라인" pitchFamily="18" charset="-127"/>
                    </a:rPr>
                    <a:t>보육</a:t>
                  </a:r>
                  <a:endParaRPr kumimoji="0" lang="en-US" altLang="ko-KR" sz="1400" b="1" dirty="0">
                    <a:latin typeface="휴먼둥근헤드라인" pitchFamily="18" charset="-127"/>
                    <a:ea typeface="휴먼둥근헤드라인" pitchFamily="18" charset="-127"/>
                  </a:endParaRPr>
                </a:p>
                <a:p>
                  <a:pPr algn="ctr" fontAlgn="auto">
                    <a:lnSpc>
                      <a:spcPct val="150000"/>
                    </a:lnSpc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r>
                    <a:rPr kumimoji="0" lang="ko-KR" altLang="en-US" sz="1400" b="1" dirty="0" err="1">
                      <a:latin typeface="휴먼둥근헤드라인" pitchFamily="18" charset="-127"/>
                      <a:ea typeface="휴먼둥근헤드라인" pitchFamily="18" charset="-127"/>
                    </a:rPr>
                    <a:t>분담율</a:t>
                  </a:r>
                  <a:endParaRPr kumimoji="0" lang="ko-KR" altLang="en-US" sz="1400" dirty="0">
                    <a:latin typeface="휴먼둥근헤드라인" pitchFamily="18" charset="-127"/>
                    <a:ea typeface="휴먼둥근헤드라인" pitchFamily="18" charset="-127"/>
                  </a:endParaRPr>
                </a:p>
              </p:txBody>
            </p:sp>
            <p:sp>
              <p:nvSpPr>
                <p:cNvPr id="41" name="모서리가 둥근 직사각형 40"/>
                <p:cNvSpPr/>
                <p:nvPr/>
              </p:nvSpPr>
              <p:spPr>
                <a:xfrm>
                  <a:off x="7338" y="5585139"/>
                  <a:ext cx="1547664" cy="714400"/>
                </a:xfrm>
                <a:prstGeom prst="roundRect">
                  <a:avLst/>
                </a:prstGeom>
                <a:solidFill>
                  <a:schemeClr val="bg1"/>
                </a:solidFill>
                <a:ln>
                  <a:noFill/>
                </a:ln>
                <a:effectLst>
                  <a:outerShdw blurRad="127000" dist="38100" dir="2700000" algn="ctr">
                    <a:srgbClr val="000000">
                      <a:alpha val="45000"/>
                    </a:srgbClr>
                  </a:outerShdw>
                </a:effectLst>
                <a:scene3d>
                  <a:camera prst="perspectiveFront" fov="2700000">
                    <a:rot lat="20376000" lon="1938000" rev="20112001"/>
                  </a:camera>
                  <a:lightRig rig="soft" dir="t">
                    <a:rot lat="0" lon="0" rev="0"/>
                  </a:lightRig>
                </a:scene3d>
                <a:sp3d prstMaterial="translucentPowder">
                  <a:bevelT w="203200" h="50800" prst="softRound"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lnSpc>
                      <a:spcPct val="150000"/>
                    </a:lnSpc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r>
                    <a:rPr kumimoji="0" lang="ko-KR" altLang="en-US" sz="1400" b="1" dirty="0">
                      <a:solidFill>
                        <a:schemeClr val="bg1"/>
                      </a:solidFill>
                      <a:latin typeface="휴먼둥근헤드라인" pitchFamily="18" charset="-127"/>
                      <a:ea typeface="휴먼둥근헤드라인" pitchFamily="18" charset="-127"/>
                    </a:rPr>
                    <a:t>보육교직원 </a:t>
                  </a:r>
                  <a:endParaRPr kumimoji="0" lang="en-US" altLang="ko-KR" sz="1400" b="1" dirty="0">
                    <a:solidFill>
                      <a:schemeClr val="bg1"/>
                    </a:solidFill>
                    <a:latin typeface="휴먼둥근헤드라인" pitchFamily="18" charset="-127"/>
                    <a:ea typeface="휴먼둥근헤드라인" pitchFamily="18" charset="-127"/>
                  </a:endParaRPr>
                </a:p>
                <a:p>
                  <a:pPr algn="ctr" fontAlgn="auto">
                    <a:lnSpc>
                      <a:spcPct val="150000"/>
                    </a:lnSpc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r>
                    <a:rPr kumimoji="0" lang="ko-KR" altLang="en-US" sz="1400" b="1" dirty="0">
                      <a:solidFill>
                        <a:schemeClr val="bg1"/>
                      </a:solidFill>
                      <a:latin typeface="휴먼둥근헤드라인" pitchFamily="18" charset="-127"/>
                      <a:ea typeface="휴먼둥근헤드라인" pitchFamily="18" charset="-127"/>
                    </a:rPr>
                    <a:t>현황</a:t>
                  </a:r>
                  <a:endParaRPr kumimoji="0" lang="ko-KR" altLang="en-US" sz="1400" dirty="0">
                    <a:solidFill>
                      <a:schemeClr val="bg1"/>
                    </a:solidFill>
                    <a:latin typeface="휴먼둥근헤드라인" pitchFamily="18" charset="-127"/>
                    <a:ea typeface="휴먼둥근헤드라인" pitchFamily="18" charset="-127"/>
                  </a:endParaRPr>
                </a:p>
              </p:txBody>
            </p:sp>
          </p:grpSp>
        </p:grpSp>
      </p:grpSp>
      <p:sp>
        <p:nvSpPr>
          <p:cNvPr id="19" name="슬라이드 번호 개체 틀 114"/>
          <p:cNvSpPr>
            <a:spLocks noGrp="1"/>
          </p:cNvSpPr>
          <p:nvPr>
            <p:ph type="sldNum" sz="quarter" idx="12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8344854A-7462-462B-98F5-7CAE0BEFC61E}" type="slidenum">
              <a:rPr lang="ko-KR" altLang="en-US" sz="1400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8</a:t>
            </a:fld>
            <a:endParaRPr lang="en-US" altLang="ko-KR" sz="1400" dirty="0" smtClean="0"/>
          </a:p>
        </p:txBody>
      </p:sp>
      <p:sp>
        <p:nvSpPr>
          <p:cNvPr id="20" name="모서리가 둥근 직사각형 19"/>
          <p:cNvSpPr/>
          <p:nvPr/>
        </p:nvSpPr>
        <p:spPr bwMode="auto">
          <a:xfrm>
            <a:off x="6979991" y="5701621"/>
            <a:ext cx="792163" cy="470636"/>
          </a:xfrm>
          <a:prstGeom prst="roundRect">
            <a:avLst/>
          </a:prstGeom>
          <a:solidFill>
            <a:srgbClr val="FF6600">
              <a:alpha val="29000"/>
            </a:srgbClr>
          </a:solidFill>
          <a:ln w="57150">
            <a:solidFill>
              <a:srgbClr val="C0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21" name="자유형 20"/>
          <p:cNvSpPr/>
          <p:nvPr/>
        </p:nvSpPr>
        <p:spPr bwMode="auto">
          <a:xfrm rot="18528243">
            <a:off x="3935993" y="3689262"/>
            <a:ext cx="2079928" cy="3470663"/>
          </a:xfrm>
          <a:custGeom>
            <a:avLst/>
            <a:gdLst>
              <a:gd name="connsiteX0" fmla="*/ 1981200 w 1981200"/>
              <a:gd name="connsiteY0" fmla="*/ 3274567 h 3274567"/>
              <a:gd name="connsiteX1" fmla="*/ 1123950 w 1981200"/>
              <a:gd name="connsiteY1" fmla="*/ 950467 h 3274567"/>
              <a:gd name="connsiteX2" fmla="*/ 276225 w 1981200"/>
              <a:gd name="connsiteY2" fmla="*/ 102742 h 3274567"/>
              <a:gd name="connsiteX3" fmla="*/ 0 w 1981200"/>
              <a:gd name="connsiteY3" fmla="*/ 45592 h 32745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981200" h="3274567">
                <a:moveTo>
                  <a:pt x="1981200" y="3274567"/>
                </a:moveTo>
                <a:cubicBezTo>
                  <a:pt x="1694656" y="2376835"/>
                  <a:pt x="1408112" y="1479104"/>
                  <a:pt x="1123950" y="950467"/>
                </a:cubicBezTo>
                <a:cubicBezTo>
                  <a:pt x="839787" y="421829"/>
                  <a:pt x="463550" y="253554"/>
                  <a:pt x="276225" y="102742"/>
                </a:cubicBezTo>
                <a:cubicBezTo>
                  <a:pt x="88900" y="-48070"/>
                  <a:pt x="44450" y="-1239"/>
                  <a:pt x="0" y="45592"/>
                </a:cubicBezTo>
              </a:path>
            </a:pathLst>
          </a:custGeom>
          <a:ln w="57150">
            <a:solidFill>
              <a:srgbClr val="FF6600"/>
            </a:solidFill>
            <a:prstDash val="sysDash"/>
            <a:headEnd type="diamond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24" name="Rectangle 1"/>
          <p:cNvSpPr>
            <a:spLocks noChangeArrowheads="1"/>
          </p:cNvSpPr>
          <p:nvPr/>
        </p:nvSpPr>
        <p:spPr bwMode="auto">
          <a:xfrm>
            <a:off x="407119" y="4639739"/>
            <a:ext cx="2564802" cy="1015663"/>
          </a:xfrm>
          <a:prstGeom prst="rect">
            <a:avLst/>
          </a:prstGeom>
          <a:gradFill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5400000" scaled="0"/>
          </a:gradFill>
          <a:ln w="38100">
            <a:solidFill>
              <a:srgbClr val="FF00FF"/>
            </a:solidFill>
          </a:ln>
          <a:effectLst>
            <a:outerShdw blurRad="184150" dist="241300" dir="11520000" sx="110000" sy="110000" algn="ctr">
              <a:srgbClr val="000000">
                <a:alpha val="18000"/>
              </a:srgbClr>
            </a:outerShdw>
            <a:reflection blurRad="6350" stA="50000" endA="300" endPos="38500" dist="50800" dir="5400000" sy="-100000" algn="bl" rotWithShape="0"/>
          </a:effectLst>
          <a:scene3d>
            <a:camera prst="perspectiveFront" fov="3900000">
              <a:rot lat="324972" lon="927269" rev="199"/>
            </a:camera>
            <a:lightRig rig="flood" dir="t">
              <a:rot lat="0" lon="0" rev="13800000"/>
            </a:lightRig>
          </a:scene3d>
          <a:sp3d extrusionH="107950" prstMaterial="plastic">
            <a:bevelT w="82550" h="63500" prst="divot"/>
            <a:bevelB w="165100" prst="coolSlant"/>
          </a:sp3d>
        </p:spPr>
        <p:txBody>
          <a:bodyPr anchor="ctr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sz="2400" dirty="0">
                <a:solidFill>
                  <a:srgbClr val="0106BF"/>
                </a:solidFill>
                <a:latin typeface="HY견고딕" pitchFamily="18" charset="-127"/>
                <a:ea typeface="HY견고딕" pitchFamily="18" charset="-127"/>
                <a:cs typeface="굴림" pitchFamily="50" charset="-127"/>
              </a:rPr>
              <a:t>만</a:t>
            </a:r>
            <a:r>
              <a:rPr kumimoji="0" lang="en-US" altLang="ko-KR" sz="2400" dirty="0">
                <a:solidFill>
                  <a:srgbClr val="0106BF"/>
                </a:solidFill>
                <a:latin typeface="HY견고딕" pitchFamily="18" charset="-127"/>
                <a:ea typeface="HY견고딕" pitchFamily="18" charset="-127"/>
                <a:cs typeface="굴림" pitchFamily="50" charset="-127"/>
              </a:rPr>
              <a:t>5</a:t>
            </a:r>
            <a:r>
              <a:rPr kumimoji="0" lang="ko-KR" altLang="en-US" sz="2400" dirty="0">
                <a:solidFill>
                  <a:srgbClr val="0106BF"/>
                </a:solidFill>
                <a:latin typeface="HY견고딕" pitchFamily="18" charset="-127"/>
                <a:ea typeface="HY견고딕" pitchFamily="18" charset="-127"/>
                <a:cs typeface="굴림" pitchFamily="50" charset="-127"/>
              </a:rPr>
              <a:t>세 </a:t>
            </a:r>
            <a:r>
              <a:rPr kumimoji="0" lang="ko-KR" altLang="en-US" sz="2400" dirty="0" smtClean="0">
                <a:solidFill>
                  <a:srgbClr val="0106BF"/>
                </a:solidFill>
                <a:latin typeface="HY견고딕" pitchFamily="18" charset="-127"/>
                <a:ea typeface="HY견고딕" pitchFamily="18" charset="-127"/>
                <a:cs typeface="굴림" pitchFamily="50" charset="-127"/>
              </a:rPr>
              <a:t>시설 </a:t>
            </a:r>
            <a:endParaRPr kumimoji="0" lang="en-US" altLang="ko-KR" sz="2400" dirty="0" smtClean="0">
              <a:solidFill>
                <a:srgbClr val="0106BF"/>
              </a:solidFill>
              <a:latin typeface="HY견고딕" pitchFamily="18" charset="-127"/>
              <a:ea typeface="HY견고딕" pitchFamily="18" charset="-127"/>
              <a:cs typeface="굴림" pitchFamily="50" charset="-127"/>
            </a:endParaRPr>
          </a:p>
          <a:p>
            <a:pPr algn="ctr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400" dirty="0" err="1" smtClean="0">
                <a:solidFill>
                  <a:srgbClr val="0106BF"/>
                </a:solidFill>
                <a:latin typeface="HY견고딕" pitchFamily="18" charset="-127"/>
                <a:ea typeface="HY견고딕" pitchFamily="18" charset="-127"/>
                <a:cs typeface="굴림" pitchFamily="50" charset="-127"/>
              </a:rPr>
              <a:t>이용율</a:t>
            </a:r>
            <a:r>
              <a:rPr kumimoji="0" lang="ko-KR" altLang="en-US" sz="2400" dirty="0" smtClean="0">
                <a:solidFill>
                  <a:srgbClr val="0106BF"/>
                </a:solidFill>
                <a:latin typeface="HY견고딕" pitchFamily="18" charset="-127"/>
                <a:ea typeface="HY견고딕" pitchFamily="18" charset="-127"/>
                <a:cs typeface="굴림" pitchFamily="50" charset="-127"/>
              </a:rPr>
              <a:t> 가장 높음</a:t>
            </a:r>
            <a:endParaRPr kumimoji="0" lang="en-US" altLang="ko-KR" sz="2400" dirty="0">
              <a:solidFill>
                <a:srgbClr val="0106BF"/>
              </a:solidFill>
              <a:latin typeface="HY견고딕" pitchFamily="18" charset="-127"/>
              <a:ea typeface="HY견고딕" pitchFamily="18" charset="-127"/>
              <a:cs typeface="굴림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8516001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21" grpId="0" animBg="1"/>
      <p:bldP spid="2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모서리가 둥근 직사각형 3"/>
          <p:cNvSpPr/>
          <p:nvPr/>
        </p:nvSpPr>
        <p:spPr>
          <a:xfrm>
            <a:off x="179512" y="91851"/>
            <a:ext cx="547514" cy="574890"/>
          </a:xfrm>
          <a:prstGeom prst="roundRect">
            <a:avLst/>
          </a:prstGeom>
          <a:blipFill>
            <a:blip r:embed="rId3" cstate="print"/>
            <a:stretch>
              <a:fillRect/>
            </a:stretch>
          </a:blipFill>
          <a:ln>
            <a:solidFill>
              <a:schemeClr val="tx1"/>
            </a:solidFill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23" name="TextBox 22"/>
          <p:cNvSpPr txBox="1"/>
          <p:nvPr/>
        </p:nvSpPr>
        <p:spPr>
          <a:xfrm>
            <a:off x="839551" y="116632"/>
            <a:ext cx="6552728" cy="46166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400" b="1" dirty="0">
                <a:ln w="12700">
                  <a:solidFill>
                    <a:schemeClr val="bg1"/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휴먼둥근헤드라인" pitchFamily="18" charset="-127"/>
                <a:ea typeface="휴먼둥근헤드라인" pitchFamily="18" charset="-127"/>
              </a:rPr>
              <a:t>Ⅱ</a:t>
            </a:r>
            <a:r>
              <a:rPr kumimoji="0" lang="en-US" altLang="ko-KR" sz="2400" b="1" dirty="0">
                <a:ln w="12700">
                  <a:solidFill>
                    <a:schemeClr val="bg1"/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HY목각파임B" pitchFamily="18" charset="-127"/>
                <a:ea typeface="HY목각파임B" pitchFamily="18" charset="-127"/>
              </a:rPr>
              <a:t>.</a:t>
            </a:r>
            <a:r>
              <a:rPr kumimoji="0" lang="ko-KR" altLang="en-US" sz="2400" b="1" dirty="0">
                <a:ln w="12700">
                  <a:solidFill>
                    <a:schemeClr val="bg1"/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HY목각파임B" pitchFamily="18" charset="-127"/>
                <a:ea typeface="HY목각파임B" pitchFamily="18" charset="-127"/>
              </a:rPr>
              <a:t>인천보육의 현재</a:t>
            </a:r>
          </a:p>
        </p:txBody>
      </p:sp>
      <p:sp>
        <p:nvSpPr>
          <p:cNvPr id="1946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kumimoji="0" lang="ko-KR" altLang="en-US">
              <a:ea typeface="맑은 고딕" pitchFamily="50" charset="-127"/>
            </a:endParaRPr>
          </a:p>
        </p:txBody>
      </p:sp>
      <p:graphicFrame>
        <p:nvGraphicFramePr>
          <p:cNvPr id="7" name="표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72773657"/>
              </p:ext>
            </p:extLst>
          </p:nvPr>
        </p:nvGraphicFramePr>
        <p:xfrm>
          <a:off x="1878013" y="2979738"/>
          <a:ext cx="7086600" cy="1971675"/>
        </p:xfrm>
        <a:graphic>
          <a:graphicData uri="http://schemas.openxmlformats.org/drawingml/2006/table">
            <a:tbl>
              <a:tblPr>
                <a:effectLst>
                  <a:innerShdw blurRad="114300">
                    <a:prstClr val="black"/>
                  </a:innerShdw>
                </a:effectLst>
              </a:tblPr>
              <a:tblGrid>
                <a:gridCol w="1360487"/>
                <a:gridCol w="963613"/>
                <a:gridCol w="793750"/>
                <a:gridCol w="793750"/>
                <a:gridCol w="793750"/>
                <a:gridCol w="793750"/>
                <a:gridCol w="793750"/>
                <a:gridCol w="793750"/>
              </a:tblGrid>
              <a:tr h="4730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구 분</a:t>
                      </a:r>
                      <a:endParaRPr kumimoji="0" lang="ko-KR" alt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 marL="17907" marR="17907" marT="17907" marB="17907" anchor="ctr" horzOverflow="overflow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합 계</a:t>
                      </a:r>
                      <a:endParaRPr kumimoji="0" lang="ko-KR" alt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 marL="17907" marR="17907" marT="17907" marB="17907" anchor="ctr" horzOverflow="overflow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0</a:t>
                      </a:r>
                      <a:r>
                        <a:rPr kumimoji="0" lang="ko-KR" alt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세</a:t>
                      </a:r>
                      <a:endParaRPr kumimoji="0" lang="ko-KR" alt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 marL="17907" marR="17907" marT="17907" marB="17907" anchor="ctr" horzOverflow="overflow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1</a:t>
                      </a:r>
                      <a:r>
                        <a:rPr kumimoji="0" lang="ko-KR" alt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세</a:t>
                      </a:r>
                      <a:endParaRPr kumimoji="0" lang="ko-KR" alt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 marL="17907" marR="17907" marT="17907" marB="17907" anchor="ctr" horzOverflow="overflow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2</a:t>
                      </a:r>
                      <a:r>
                        <a:rPr kumimoji="0" lang="ko-KR" alt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세</a:t>
                      </a:r>
                      <a:endParaRPr kumimoji="0" lang="ko-KR" alt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 marL="17907" marR="17907" marT="17907" marB="17907" anchor="ctr" horzOverflow="overflow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3</a:t>
                      </a:r>
                      <a:r>
                        <a:rPr kumimoji="0" lang="ko-KR" alt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세</a:t>
                      </a:r>
                      <a:endParaRPr kumimoji="0" lang="ko-KR" alt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 marL="17907" marR="17907" marT="17907" marB="17907" anchor="ctr" horzOverflow="overflow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4</a:t>
                      </a:r>
                      <a:r>
                        <a:rPr kumimoji="0" lang="ko-KR" alt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세</a:t>
                      </a:r>
                      <a:endParaRPr kumimoji="0" lang="ko-KR" alt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 marL="17907" marR="17907" marT="17907" marB="17907" anchor="ctr" horzOverflow="overflow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5</a:t>
                      </a:r>
                      <a:r>
                        <a:rPr kumimoji="0" lang="ko-KR" alt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세</a:t>
                      </a:r>
                      <a:endParaRPr kumimoji="0" lang="ko-KR" alt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 marL="17907" marR="17907" marT="17907" marB="17907" anchor="ctr" horzOverflow="overflow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5524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600" b="1" i="0" u="none" strike="noStrike" kern="1200" cap="all" spc="0" normalizeH="0" baseline="0" dirty="0" err="1" smtClean="0">
                          <a:ln w="9000" cmpd="sng">
                            <a:solidFill>
                              <a:schemeClr val="accent4">
                                <a:shade val="50000"/>
                                <a:satMod val="120000"/>
                              </a:schemeClr>
                            </a:solidFill>
                            <a:prstDash val="solid"/>
                          </a:ln>
                          <a:solidFill>
                            <a:srgbClr val="C00000"/>
                          </a:solidFill>
                          <a:effectLst>
                            <a:glow rad="228600">
                              <a:schemeClr val="accent3">
                                <a:satMod val="175000"/>
                                <a:alpha val="40000"/>
                              </a:schemeClr>
                            </a:glow>
                            <a:reflection blurRad="12700" stA="28000" endPos="45000" dist="1000" dir="5400000" sy="-100000" algn="bl" rotWithShape="0"/>
                          </a:effectLst>
                          <a:latin typeface="HY견고딕" pitchFamily="18" charset="-127"/>
                          <a:ea typeface="HY견고딕" pitchFamily="18" charset="-127"/>
                          <a:cs typeface="+mn-cs"/>
                        </a:rPr>
                        <a:t>영유아수</a:t>
                      </a:r>
                      <a:endParaRPr kumimoji="0" lang="ko-KR" altLang="en-US" sz="16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>
                          <a:glow rad="228600">
                            <a:schemeClr val="accent3">
                              <a:satMod val="175000"/>
                              <a:alpha val="40000"/>
                            </a:schemeClr>
                          </a:glow>
                          <a:reflection blurRad="12700" stA="28000" endPos="45000" dist="1000" dir="5400000" sy="-100000" algn="bl" rotWithShape="0"/>
                        </a:effectLst>
                        <a:latin typeface="HY견고딕" pitchFamily="18" charset="-127"/>
                        <a:ea typeface="HY견고딕" pitchFamily="18" charset="-127"/>
                        <a:cs typeface="+mn-cs"/>
                      </a:endParaRPr>
                    </a:p>
                  </a:txBody>
                  <a:tcPr marL="17907" marR="17907" marT="17907" marB="17907" anchor="ctr" horzOverflow="overflow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cell3D prstMaterial="dkEdge">
                      <a:bevel w="77470" h="12700" prst="softRound"/>
                      <a:lightRig rig="flood" dir="t"/>
                    </a:cell3D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6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  <a:cs typeface="+mn-cs"/>
                        </a:rPr>
                        <a:t>163,530</a:t>
                      </a:r>
                    </a:p>
                  </a:txBody>
                  <a:tcPr marL="17907" marR="17907" marT="17907" marB="17907" anchor="ctr" horzOverflow="overflow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altLang="ko-KR" sz="16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  <a:cs typeface="+mn-cs"/>
                        </a:rPr>
                        <a:t>24,828</a:t>
                      </a:r>
                      <a:endParaRPr kumimoji="0" lang="ko-KR" altLang="en-US" sz="1600" b="0" i="0" u="none" strike="noStrike" kern="1200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HY견고딕" pitchFamily="18" charset="-127"/>
                        <a:ea typeface="HY견고딕" pitchFamily="18" charset="-127"/>
                        <a:cs typeface="+mn-cs"/>
                      </a:endParaRPr>
                    </a:p>
                  </a:txBody>
                  <a:tcPr marL="17907" marR="17907" marT="17907" marB="17907" anchor="ctr" horzOverflow="overflow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altLang="ko-KR" sz="16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  <a:cs typeface="+mn-cs"/>
                        </a:rPr>
                        <a:t>28,706</a:t>
                      </a:r>
                      <a:endParaRPr kumimoji="0" lang="ko-KR" altLang="en-US" sz="1600" b="0" i="0" u="none" strike="noStrike" kern="1200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HY견고딕" pitchFamily="18" charset="-127"/>
                        <a:ea typeface="HY견고딕" pitchFamily="18" charset="-127"/>
                        <a:cs typeface="+mn-cs"/>
                      </a:endParaRPr>
                    </a:p>
                  </a:txBody>
                  <a:tcPr marL="17907" marR="17907" marT="17907" marB="17907" anchor="ctr" horzOverflow="overflow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altLang="ko-KR" sz="16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  <a:cs typeface="+mn-cs"/>
                        </a:rPr>
                        <a:t>28,307</a:t>
                      </a:r>
                      <a:endParaRPr kumimoji="0" lang="ko-KR" altLang="en-US" sz="1600" b="0" i="0" u="none" strike="noStrike" kern="1200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HY견고딕" pitchFamily="18" charset="-127"/>
                        <a:ea typeface="HY견고딕" pitchFamily="18" charset="-127"/>
                        <a:cs typeface="+mn-cs"/>
                      </a:endParaRPr>
                    </a:p>
                  </a:txBody>
                  <a:tcPr marL="17907" marR="17907" marT="17907" marB="17907" anchor="ctr" horzOverflow="overflow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altLang="ko-KR" sz="16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  <a:cs typeface="+mn-cs"/>
                        </a:rPr>
                        <a:t>27,802</a:t>
                      </a:r>
                      <a:endParaRPr kumimoji="0" lang="ko-KR" altLang="en-US" sz="1600" b="0" i="0" u="none" strike="noStrike" kern="1200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HY견고딕" pitchFamily="18" charset="-127"/>
                        <a:ea typeface="HY견고딕" pitchFamily="18" charset="-127"/>
                        <a:cs typeface="+mn-cs"/>
                      </a:endParaRPr>
                    </a:p>
                  </a:txBody>
                  <a:tcPr marL="17907" marR="17907" marT="17907" marB="17907" anchor="ctr" horzOverflow="overflow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altLang="ko-KR" sz="16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  <a:cs typeface="+mn-cs"/>
                        </a:rPr>
                        <a:t>26,459</a:t>
                      </a:r>
                      <a:endParaRPr kumimoji="0" lang="ko-KR" altLang="en-US" sz="1600" b="0" i="0" u="none" strike="noStrike" kern="1200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HY견고딕" pitchFamily="18" charset="-127"/>
                        <a:ea typeface="HY견고딕" pitchFamily="18" charset="-127"/>
                        <a:cs typeface="+mn-cs"/>
                      </a:endParaRPr>
                    </a:p>
                  </a:txBody>
                  <a:tcPr marL="17907" marR="17907" marT="17907" marB="17907" anchor="ctr" horzOverflow="overflow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altLang="ko-KR" sz="16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  <a:cs typeface="+mn-cs"/>
                        </a:rPr>
                        <a:t>27,428</a:t>
                      </a:r>
                      <a:endParaRPr kumimoji="0" lang="ko-KR" altLang="en-US" sz="1600" b="0" i="0" u="none" strike="noStrike" kern="1200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HY견고딕" pitchFamily="18" charset="-127"/>
                        <a:ea typeface="HY견고딕" pitchFamily="18" charset="-127"/>
                        <a:cs typeface="+mn-cs"/>
                      </a:endParaRPr>
                    </a:p>
                  </a:txBody>
                  <a:tcPr marL="17907" marR="17907" marT="17907" marB="17907" anchor="ctr" horzOverflow="overflow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730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600" b="1" i="0" u="none" strike="noStrike" cap="all" spc="0" normalizeH="0" baseline="0" dirty="0" err="1" smtClean="0">
                          <a:ln w="9000" cmpd="sng">
                            <a:solidFill>
                              <a:schemeClr val="accent4">
                                <a:shade val="50000"/>
                                <a:satMod val="120000"/>
                              </a:schemeClr>
                            </a:solidFill>
                            <a:prstDash val="solid"/>
                          </a:ln>
                          <a:gradFill>
                            <a:gsLst>
                              <a:gs pos="0">
                                <a:schemeClr val="accent4">
                                  <a:shade val="20000"/>
                                  <a:satMod val="245000"/>
                                </a:schemeClr>
                              </a:gs>
                              <a:gs pos="43000">
                                <a:schemeClr val="accent4">
                                  <a:satMod val="255000"/>
                                </a:schemeClr>
                              </a:gs>
                              <a:gs pos="48000">
                                <a:schemeClr val="accent4">
                                  <a:shade val="85000"/>
                                  <a:satMod val="255000"/>
                                </a:schemeClr>
                              </a:gs>
                              <a:gs pos="100000">
                                <a:schemeClr val="accent4">
                                  <a:shade val="20000"/>
                                  <a:satMod val="245000"/>
                                </a:schemeClr>
                              </a:gs>
                            </a:gsLst>
                            <a:lin ang="5400000"/>
                          </a:gradFill>
                          <a:effectLst>
                            <a:reflection blurRad="12700" stA="28000" endPos="45000" dist="1000" dir="5400000" sy="-100000" algn="bl" rotWithShape="0"/>
                          </a:effectLst>
                          <a:latin typeface="HY견고딕" pitchFamily="18" charset="-127"/>
                          <a:ea typeface="HY견고딕" pitchFamily="18" charset="-127"/>
                        </a:rPr>
                        <a:t>보육아동수</a:t>
                      </a:r>
                      <a:endParaRPr kumimoji="0" lang="ko-KR" altLang="en-US" sz="1600" b="1" i="0" u="none" strike="noStrike" cap="all" spc="0" normalizeH="0" baseline="0" dirty="0" smtClean="0">
                        <a:ln w="9000" cmpd="sng">
                          <a:solidFill>
                            <a:schemeClr val="accent4">
                              <a:shade val="50000"/>
                              <a:satMod val="120000"/>
                            </a:schemeClr>
                          </a:solidFill>
                          <a:prstDash val="solid"/>
                        </a:ln>
                        <a:gradFill>
                          <a:gsLst>
                            <a:gs pos="0">
                              <a:schemeClr val="accent4">
                                <a:shade val="20000"/>
                                <a:satMod val="245000"/>
                              </a:schemeClr>
                            </a:gs>
                            <a:gs pos="43000">
                              <a:schemeClr val="accent4">
                                <a:satMod val="255000"/>
                              </a:schemeClr>
                            </a:gs>
                            <a:gs pos="48000">
                              <a:schemeClr val="accent4">
                                <a:shade val="85000"/>
                                <a:satMod val="255000"/>
                              </a:schemeClr>
                            </a:gs>
                            <a:gs pos="100000">
                              <a:schemeClr val="accent4">
                                <a:shade val="20000"/>
                                <a:satMod val="245000"/>
                              </a:schemeClr>
                            </a:gs>
                          </a:gsLst>
                          <a:lin ang="5400000"/>
                        </a:gradFill>
                        <a:effectLst>
                          <a:reflection blurRad="12700" stA="28000" endPos="45000" dist="1000" dir="5400000" sy="-100000" algn="bl" rotWithShape="0"/>
                        </a:effectLst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 marL="17907" marR="17907" marT="17907" marB="17907" anchor="ctr" horzOverflow="overflow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cell3D prstMaterial="dkEdge">
                      <a:bevel w="77470" h="12700" prst="softRound"/>
                      <a:lightRig rig="flood" dir="t"/>
                    </a:cell3D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kumimoji="0" lang="en-US" altLang="ko-KR" sz="16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  <a:cs typeface="+mn-cs"/>
                        </a:rPr>
                        <a:t>81,796</a:t>
                      </a:r>
                      <a:endParaRPr kumimoji="0" lang="en-US" altLang="ko-KR" sz="1600" b="0" i="0" u="none" strike="noStrike" kern="1200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HY견고딕" pitchFamily="18" charset="-127"/>
                        <a:ea typeface="HY견고딕" pitchFamily="18" charset="-127"/>
                        <a:cs typeface="+mn-cs"/>
                      </a:endParaRPr>
                    </a:p>
                  </a:txBody>
                  <a:tcPr marL="9525" marR="9525" marT="9525" marB="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altLang="ko-KR" sz="16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  <a:cs typeface="+mn-cs"/>
                        </a:rPr>
                        <a:t>7,619</a:t>
                      </a:r>
                      <a:endParaRPr kumimoji="0" lang="ko-KR" altLang="en-US" sz="1600" b="0" i="0" u="none" strike="noStrike" kern="1200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HY견고딕" pitchFamily="18" charset="-127"/>
                        <a:ea typeface="HY견고딕" pitchFamily="18" charset="-127"/>
                        <a:cs typeface="+mn-cs"/>
                      </a:endParaRPr>
                    </a:p>
                  </a:txBody>
                  <a:tcPr marL="9525" marR="9525" marT="9525" marB="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altLang="ko-KR" sz="16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  <a:cs typeface="+mn-cs"/>
                        </a:rPr>
                        <a:t>18,207</a:t>
                      </a:r>
                      <a:endParaRPr kumimoji="0" lang="ko-KR" altLang="en-US" sz="1600" b="0" i="0" u="none" strike="noStrike" kern="1200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HY견고딕" pitchFamily="18" charset="-127"/>
                        <a:ea typeface="HY견고딕" pitchFamily="18" charset="-127"/>
                        <a:cs typeface="+mn-cs"/>
                      </a:endParaRPr>
                    </a:p>
                  </a:txBody>
                  <a:tcPr marL="9525" marR="9525" marT="9525" marB="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altLang="ko-KR" sz="16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  <a:cs typeface="+mn-cs"/>
                        </a:rPr>
                        <a:t>23,246</a:t>
                      </a:r>
                      <a:endParaRPr kumimoji="0" lang="ko-KR" altLang="en-US" sz="1600" b="0" i="0" u="none" strike="noStrike" kern="1200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HY견고딕" pitchFamily="18" charset="-127"/>
                        <a:ea typeface="HY견고딕" pitchFamily="18" charset="-127"/>
                        <a:cs typeface="+mn-cs"/>
                      </a:endParaRPr>
                    </a:p>
                  </a:txBody>
                  <a:tcPr marL="9525" marR="9525" marT="9525" marB="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altLang="ko-KR" sz="16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  <a:cs typeface="+mn-cs"/>
                        </a:rPr>
                        <a:t>14,512</a:t>
                      </a:r>
                      <a:endParaRPr kumimoji="0" lang="ko-KR" altLang="en-US" sz="1600" b="0" i="0" u="none" strike="noStrike" kern="1200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HY견고딕" pitchFamily="18" charset="-127"/>
                        <a:ea typeface="HY견고딕" pitchFamily="18" charset="-127"/>
                        <a:cs typeface="+mn-cs"/>
                      </a:endParaRPr>
                    </a:p>
                  </a:txBody>
                  <a:tcPr marL="9525" marR="9525" marT="9525" marB="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altLang="ko-KR" sz="16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  <a:cs typeface="+mn-cs"/>
                        </a:rPr>
                        <a:t>9,640</a:t>
                      </a:r>
                      <a:endParaRPr kumimoji="0" lang="ko-KR" altLang="en-US" sz="1600" b="0" i="0" u="none" strike="noStrike" kern="1200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HY견고딕" pitchFamily="18" charset="-127"/>
                        <a:ea typeface="HY견고딕" pitchFamily="18" charset="-127"/>
                        <a:cs typeface="+mn-cs"/>
                      </a:endParaRPr>
                    </a:p>
                  </a:txBody>
                  <a:tcPr marL="9525" marR="9525" marT="9525" marB="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altLang="ko-KR" sz="16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  <a:cs typeface="+mn-cs"/>
                        </a:rPr>
                        <a:t>8,572</a:t>
                      </a:r>
                      <a:endParaRPr kumimoji="0" lang="ko-KR" altLang="en-US" sz="1600" b="0" i="0" u="none" strike="noStrike" kern="1200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HY견고딕" pitchFamily="18" charset="-127"/>
                        <a:ea typeface="HY견고딕" pitchFamily="18" charset="-127"/>
                        <a:cs typeface="+mn-cs"/>
                      </a:endParaRPr>
                    </a:p>
                  </a:txBody>
                  <a:tcPr marL="9525" marR="9525" marT="9525" marB="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730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6600"/>
                          </a:solidFill>
                          <a:effectLst>
                            <a:glow rad="139700">
                              <a:schemeClr val="accent3">
                                <a:satMod val="175000"/>
                                <a:alpha val="40000"/>
                              </a:schemeClr>
                            </a:glow>
                          </a:effectLst>
                          <a:latin typeface="HY견고딕" pitchFamily="18" charset="-127"/>
                          <a:ea typeface="HY견고딕" pitchFamily="18" charset="-127"/>
                        </a:rPr>
                        <a:t>보육분담률</a:t>
                      </a:r>
                    </a:p>
                  </a:txBody>
                  <a:tcPr marL="17907" marR="17907" marT="17907" marB="17907" anchor="ctr" horzOverflow="overflow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cell3D prstMaterial="dkEdge">
                      <a:bevel w="77470" h="12700" prst="softRound"/>
                      <a:lightRig rig="flood" dir="t"/>
                    </a:cell3D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kumimoji="0" lang="en-US" altLang="ko-KR" sz="16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  <a:cs typeface="+mn-cs"/>
                        </a:rPr>
                        <a:t>50.0%</a:t>
                      </a:r>
                      <a:endParaRPr kumimoji="0" lang="en-US" altLang="ko-KR" sz="1600" b="0" i="0" u="none" strike="noStrike" kern="1200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HY견고딕" pitchFamily="18" charset="-127"/>
                        <a:ea typeface="HY견고딕" pitchFamily="18" charset="-127"/>
                        <a:cs typeface="+mn-cs"/>
                      </a:endParaRPr>
                    </a:p>
                  </a:txBody>
                  <a:tcPr marL="9525" marR="9525" marT="9525" marB="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kumimoji="0" lang="en-US" altLang="ko-KR" sz="16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  <a:cs typeface="+mn-cs"/>
                        </a:rPr>
                        <a:t>30.7%</a:t>
                      </a:r>
                      <a:endParaRPr kumimoji="0" lang="en-US" altLang="ko-KR" sz="1600" b="0" i="0" u="none" strike="noStrike" kern="1200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HY견고딕" pitchFamily="18" charset="-127"/>
                        <a:ea typeface="HY견고딕" pitchFamily="18" charset="-127"/>
                        <a:cs typeface="+mn-cs"/>
                      </a:endParaRPr>
                    </a:p>
                  </a:txBody>
                  <a:tcPr marL="9525" marR="9525" marT="9525" marB="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kumimoji="0" lang="en-US" altLang="ko-KR" sz="16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  <a:cs typeface="+mn-cs"/>
                        </a:rPr>
                        <a:t>63.4%</a:t>
                      </a:r>
                      <a:endParaRPr kumimoji="0" lang="en-US" altLang="ko-KR" sz="1600" b="0" i="0" u="none" strike="noStrike" kern="1200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HY견고딕" pitchFamily="18" charset="-127"/>
                        <a:ea typeface="HY견고딕" pitchFamily="18" charset="-127"/>
                        <a:cs typeface="+mn-cs"/>
                      </a:endParaRPr>
                    </a:p>
                  </a:txBody>
                  <a:tcPr marL="9525" marR="9525" marT="9525" marB="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kumimoji="0" lang="en-US" altLang="ko-KR" sz="16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  <a:cs typeface="+mn-cs"/>
                        </a:rPr>
                        <a:t>82.1%</a:t>
                      </a:r>
                      <a:endParaRPr kumimoji="0" lang="en-US" altLang="ko-KR" sz="1600" b="0" i="0" u="none" strike="noStrike" kern="1200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HY견고딕" pitchFamily="18" charset="-127"/>
                        <a:ea typeface="HY견고딕" pitchFamily="18" charset="-127"/>
                        <a:cs typeface="+mn-cs"/>
                      </a:endParaRPr>
                    </a:p>
                  </a:txBody>
                  <a:tcPr marL="9525" marR="9525" marT="9525" marB="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kumimoji="0" lang="en-US" altLang="ko-KR" sz="16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  <a:cs typeface="+mn-cs"/>
                        </a:rPr>
                        <a:t>52.2%</a:t>
                      </a:r>
                      <a:endParaRPr kumimoji="0" lang="en-US" altLang="ko-KR" sz="1600" b="0" i="0" u="none" strike="noStrike" kern="1200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HY견고딕" pitchFamily="18" charset="-127"/>
                        <a:ea typeface="HY견고딕" pitchFamily="18" charset="-127"/>
                        <a:cs typeface="+mn-cs"/>
                      </a:endParaRPr>
                    </a:p>
                  </a:txBody>
                  <a:tcPr marL="9525" marR="9525" marT="9525" marB="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kumimoji="0" lang="en-US" altLang="ko-KR" sz="16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  <a:cs typeface="+mn-cs"/>
                        </a:rPr>
                        <a:t>36.4%</a:t>
                      </a:r>
                      <a:endParaRPr kumimoji="0" lang="en-US" altLang="ko-KR" sz="1600" b="0" i="0" u="none" strike="noStrike" kern="1200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HY견고딕" pitchFamily="18" charset="-127"/>
                        <a:ea typeface="HY견고딕" pitchFamily="18" charset="-127"/>
                        <a:cs typeface="+mn-cs"/>
                      </a:endParaRPr>
                    </a:p>
                  </a:txBody>
                  <a:tcPr marL="9525" marR="9525" marT="9525" marB="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kumimoji="0" lang="en-US" altLang="ko-KR" sz="16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  <a:cs typeface="+mn-cs"/>
                        </a:rPr>
                        <a:t>31.3%</a:t>
                      </a:r>
                      <a:endParaRPr kumimoji="0" lang="en-US" altLang="ko-KR" sz="1600" b="0" i="0" u="none" strike="noStrike" kern="1200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HY견고딕" pitchFamily="18" charset="-127"/>
                        <a:ea typeface="HY견고딕" pitchFamily="18" charset="-127"/>
                        <a:cs typeface="+mn-cs"/>
                      </a:endParaRPr>
                    </a:p>
                  </a:txBody>
                  <a:tcPr marL="9525" marR="9525" marT="9525" marB="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pSp>
        <p:nvGrpSpPr>
          <p:cNvPr id="5" name="그룹 4"/>
          <p:cNvGrpSpPr>
            <a:grpSpLocks/>
          </p:cNvGrpSpPr>
          <p:nvPr/>
        </p:nvGrpSpPr>
        <p:grpSpPr bwMode="auto">
          <a:xfrm>
            <a:off x="3972911" y="4421191"/>
            <a:ext cx="4991701" cy="1946733"/>
            <a:chOff x="3972275" y="4421950"/>
            <a:chExt cx="4992213" cy="1946623"/>
          </a:xfrm>
        </p:grpSpPr>
        <p:sp>
          <p:nvSpPr>
            <p:cNvPr id="36" name="모서리가 둥근 직사각형 35"/>
            <p:cNvSpPr/>
            <p:nvPr/>
          </p:nvSpPr>
          <p:spPr>
            <a:xfrm>
              <a:off x="8172244" y="4515607"/>
              <a:ext cx="792244" cy="433364"/>
            </a:xfrm>
            <a:prstGeom prst="roundRect">
              <a:avLst/>
            </a:prstGeom>
            <a:solidFill>
              <a:srgbClr val="C00000">
                <a:alpha val="29000"/>
              </a:srgbClr>
            </a:solidFill>
            <a:ln w="57150">
              <a:solidFill>
                <a:srgbClr val="C00000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/>
            </a:p>
          </p:txBody>
        </p:sp>
        <p:sp>
          <p:nvSpPr>
            <p:cNvPr id="37" name="자유형 36"/>
            <p:cNvSpPr/>
            <p:nvPr/>
          </p:nvSpPr>
          <p:spPr>
            <a:xfrm rot="18528243">
              <a:off x="6274341" y="4819512"/>
              <a:ext cx="1862033" cy="1066909"/>
            </a:xfrm>
            <a:custGeom>
              <a:avLst/>
              <a:gdLst>
                <a:gd name="connsiteX0" fmla="*/ 1981200 w 1981200"/>
                <a:gd name="connsiteY0" fmla="*/ 3274567 h 3274567"/>
                <a:gd name="connsiteX1" fmla="*/ 1123950 w 1981200"/>
                <a:gd name="connsiteY1" fmla="*/ 950467 h 3274567"/>
                <a:gd name="connsiteX2" fmla="*/ 276225 w 1981200"/>
                <a:gd name="connsiteY2" fmla="*/ 102742 h 3274567"/>
                <a:gd name="connsiteX3" fmla="*/ 0 w 1981200"/>
                <a:gd name="connsiteY3" fmla="*/ 45592 h 32745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981200" h="3274567">
                  <a:moveTo>
                    <a:pt x="1981200" y="3274567"/>
                  </a:moveTo>
                  <a:cubicBezTo>
                    <a:pt x="1694656" y="2376835"/>
                    <a:pt x="1408112" y="1479104"/>
                    <a:pt x="1123950" y="950467"/>
                  </a:cubicBezTo>
                  <a:cubicBezTo>
                    <a:pt x="839787" y="421829"/>
                    <a:pt x="463550" y="253554"/>
                    <a:pt x="276225" y="102742"/>
                  </a:cubicBezTo>
                  <a:cubicBezTo>
                    <a:pt x="88900" y="-48070"/>
                    <a:pt x="44450" y="-1239"/>
                    <a:pt x="0" y="45592"/>
                  </a:cubicBezTo>
                </a:path>
              </a:pathLst>
            </a:custGeom>
            <a:ln w="57150">
              <a:solidFill>
                <a:srgbClr val="C00000"/>
              </a:solidFill>
              <a:prstDash val="sysDash"/>
              <a:headEnd type="diamond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/>
            </a:p>
          </p:txBody>
        </p:sp>
        <p:sp>
          <p:nvSpPr>
            <p:cNvPr id="38" name="Rectangle 1"/>
            <p:cNvSpPr>
              <a:spLocks noChangeArrowheads="1"/>
            </p:cNvSpPr>
            <p:nvPr/>
          </p:nvSpPr>
          <p:spPr bwMode="auto">
            <a:xfrm>
              <a:off x="3972275" y="5352967"/>
              <a:ext cx="2233842" cy="1015606"/>
            </a:xfrm>
            <a:prstGeom prst="rect">
              <a:avLst/>
            </a:prstGeom>
            <a:solidFill>
              <a:srgbClr val="C00000">
                <a:alpha val="30000"/>
              </a:srgbClr>
            </a:solidFill>
            <a:ln w="38100">
              <a:solidFill>
                <a:srgbClr val="C00000"/>
              </a:solidFill>
            </a:ln>
            <a:effectLst>
              <a:outerShdw blurRad="184150" dist="241300" dir="11520000" sx="110000" sy="110000" algn="ctr">
                <a:srgbClr val="000000">
                  <a:alpha val="18000"/>
                </a:srgbClr>
              </a:outerShdw>
            </a:effectLst>
            <a:scene3d>
              <a:camera prst="perspectiveFront" fov="5100000">
                <a:rot lat="0" lon="2100000" rev="0"/>
              </a:camera>
              <a:lightRig rig="flood" dir="t">
                <a:rot lat="0" lon="0" rev="13800000"/>
              </a:lightRig>
            </a:scene3d>
            <a:sp3d extrusionH="107950" prstMaterial="plastic">
              <a:bevelT w="82550" h="63500" prst="divot"/>
              <a:bevelB/>
            </a:sp3d>
          </p:spPr>
          <p:txBody>
            <a:bodyPr wrap="square" anchor="ctr">
              <a:spAutoFit/>
            </a:bodyPr>
            <a:lstStyle/>
            <a:p>
              <a:pPr algn="ctr" fontAlgn="auto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ko-KR" sz="2000" dirty="0">
                  <a:solidFill>
                    <a:srgbClr val="000000"/>
                  </a:solidFill>
                  <a:latin typeface="HY견고딕" pitchFamily="18" charset="-127"/>
                  <a:ea typeface="HY견고딕" pitchFamily="18" charset="-127"/>
                  <a:cs typeface="굴림" pitchFamily="50" charset="-127"/>
                </a:rPr>
                <a:t>만</a:t>
              </a:r>
              <a:r>
                <a:rPr kumimoji="0" lang="en-US" altLang="ko-KR" sz="2000" dirty="0">
                  <a:solidFill>
                    <a:srgbClr val="000000"/>
                  </a:solidFill>
                  <a:latin typeface="HY견고딕" pitchFamily="18" charset="-127"/>
                  <a:ea typeface="HY견고딕" pitchFamily="18" charset="-127"/>
                  <a:cs typeface="굴림" pitchFamily="50" charset="-127"/>
                </a:rPr>
                <a:t>5</a:t>
              </a:r>
              <a:r>
                <a:rPr kumimoji="0" lang="ko-KR" altLang="en-US" sz="2000" dirty="0">
                  <a:solidFill>
                    <a:srgbClr val="000000"/>
                  </a:solidFill>
                  <a:latin typeface="HY견고딕" pitchFamily="18" charset="-127"/>
                  <a:ea typeface="HY견고딕" pitchFamily="18" charset="-127"/>
                  <a:cs typeface="굴림" pitchFamily="50" charset="-127"/>
                </a:rPr>
                <a:t>세 분담률 </a:t>
              </a:r>
              <a:endParaRPr kumimoji="0" lang="en-US" altLang="ko-KR" sz="2000" dirty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  <a:cs typeface="굴림" pitchFamily="50" charset="-127"/>
              </a:endParaRPr>
            </a:p>
            <a:p>
              <a:pPr algn="ctr" fontAlgn="auto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ko-KR" altLang="en-US" sz="2000" dirty="0">
                  <a:solidFill>
                    <a:srgbClr val="000000"/>
                  </a:solidFill>
                  <a:latin typeface="HY견고딕" pitchFamily="18" charset="-127"/>
                  <a:ea typeface="HY견고딕" pitchFamily="18" charset="-127"/>
                  <a:cs typeface="굴림" pitchFamily="50" charset="-127"/>
                </a:rPr>
                <a:t>가장 낮음</a:t>
              </a:r>
              <a:endParaRPr kumimoji="0" lang="en-US" altLang="ko-KR" sz="2000" dirty="0">
                <a:latin typeface="HY견고딕" pitchFamily="18" charset="-127"/>
                <a:ea typeface="HY견고딕" pitchFamily="18" charset="-127"/>
                <a:cs typeface="굴림" pitchFamily="50" charset="-127"/>
              </a:endParaRPr>
            </a:p>
          </p:txBody>
        </p:sp>
      </p:grpSp>
      <p:grpSp>
        <p:nvGrpSpPr>
          <p:cNvPr id="6" name="그룹 5"/>
          <p:cNvGrpSpPr>
            <a:grpSpLocks/>
          </p:cNvGrpSpPr>
          <p:nvPr/>
        </p:nvGrpSpPr>
        <p:grpSpPr bwMode="auto">
          <a:xfrm>
            <a:off x="4805363" y="496773"/>
            <a:ext cx="3763167" cy="1518101"/>
            <a:chOff x="4805763" y="520648"/>
            <a:chExt cx="3763208" cy="1518336"/>
          </a:xfrm>
        </p:grpSpPr>
        <p:sp>
          <p:nvSpPr>
            <p:cNvPr id="35" name="Rectangle 1"/>
            <p:cNvSpPr>
              <a:spLocks noChangeArrowheads="1"/>
            </p:cNvSpPr>
            <p:nvPr/>
          </p:nvSpPr>
          <p:spPr bwMode="auto">
            <a:xfrm>
              <a:off x="5411266" y="699949"/>
              <a:ext cx="3157705" cy="1339035"/>
            </a:xfrm>
            <a:prstGeom prst="rect">
              <a:avLst/>
            </a:prstGeom>
            <a:solidFill>
              <a:srgbClr val="FFC000"/>
            </a:solidFill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cene3d>
              <a:camera prst="orthographicFront">
                <a:rot lat="0" lon="0" rev="0"/>
              </a:camera>
              <a:lightRig rig="soft" dir="t">
                <a:rot lat="0" lon="0" rev="0"/>
              </a:lightRig>
            </a:scene3d>
            <a:sp3d contourW="44450" prstMaterial="matte">
              <a:bevelT w="63500" h="63500" prst="artDeco"/>
              <a:contourClr>
                <a:srgbClr val="FFFFFF"/>
              </a:contourClr>
            </a:sp3d>
          </p:spPr>
          <p:txBody>
            <a:bodyPr wrap="square" anchor="ctr">
              <a:spAutoFit/>
            </a:bodyPr>
            <a:lstStyle/>
            <a:p>
              <a:pPr algn="ctr" eaLnBrk="0" fontAlgn="auto" latinLnBrk="0" hangingPunct="0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ko-KR" altLang="en-US" dirty="0">
                  <a:solidFill>
                    <a:srgbClr val="6600CC"/>
                  </a:solidFill>
                  <a:latin typeface="HY견고딕" pitchFamily="18" charset="-127"/>
                  <a:ea typeface="HY견고딕" pitchFamily="18" charset="-127"/>
                  <a:cs typeface="굴림" pitchFamily="50" charset="-127"/>
                </a:rPr>
                <a:t>상위연령 일수록 </a:t>
              </a:r>
              <a:endParaRPr kumimoji="0" lang="en-US" altLang="ko-KR" dirty="0">
                <a:solidFill>
                  <a:srgbClr val="6600CC"/>
                </a:solidFill>
                <a:latin typeface="HY견고딕" pitchFamily="18" charset="-127"/>
                <a:ea typeface="HY견고딕" pitchFamily="18" charset="-127"/>
                <a:cs typeface="굴림" pitchFamily="50" charset="-127"/>
              </a:endParaRPr>
            </a:p>
            <a:p>
              <a:pPr algn="ctr" eaLnBrk="0" fontAlgn="auto" latinLnBrk="0" hangingPunct="0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ko-KR" altLang="en-US" dirty="0">
                  <a:solidFill>
                    <a:srgbClr val="6600CC"/>
                  </a:solidFill>
                  <a:latin typeface="HY견고딕" pitchFamily="18" charset="-127"/>
                  <a:ea typeface="HY견고딕" pitchFamily="18" charset="-127"/>
                  <a:cs typeface="굴림" pitchFamily="50" charset="-127"/>
                </a:rPr>
                <a:t>유치원 등 </a:t>
              </a:r>
              <a:r>
                <a:rPr kumimoji="0" lang="ko-KR" altLang="en-US" dirty="0" err="1" smtClean="0">
                  <a:solidFill>
                    <a:srgbClr val="6600CC"/>
                  </a:solidFill>
                  <a:latin typeface="HY견고딕" pitchFamily="18" charset="-127"/>
                  <a:ea typeface="HY견고딕" pitchFamily="18" charset="-127"/>
                  <a:cs typeface="굴림" pitchFamily="50" charset="-127"/>
                </a:rPr>
                <a:t>이용율</a:t>
              </a:r>
              <a:r>
                <a:rPr kumimoji="0" lang="ko-KR" altLang="en-US" dirty="0" smtClean="0">
                  <a:solidFill>
                    <a:srgbClr val="6600CC"/>
                  </a:solidFill>
                  <a:latin typeface="HY견고딕" pitchFamily="18" charset="-127"/>
                  <a:ea typeface="HY견고딕" pitchFamily="18" charset="-127"/>
                  <a:cs typeface="굴림" pitchFamily="50" charset="-127"/>
                </a:rPr>
                <a:t> 높고 </a:t>
              </a:r>
              <a:endParaRPr kumimoji="0" lang="en-US" altLang="ko-KR" dirty="0">
                <a:solidFill>
                  <a:srgbClr val="6600CC"/>
                </a:solidFill>
                <a:latin typeface="HY견고딕" pitchFamily="18" charset="-127"/>
                <a:ea typeface="HY견고딕" pitchFamily="18" charset="-127"/>
                <a:cs typeface="굴림" pitchFamily="50" charset="-127"/>
              </a:endParaRPr>
            </a:p>
            <a:p>
              <a:pPr algn="ctr" eaLnBrk="0" fontAlgn="auto" latinLnBrk="0" hangingPunct="0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ko-KR" altLang="en-US" dirty="0" err="1" smtClean="0">
                  <a:solidFill>
                    <a:srgbClr val="6600CC"/>
                  </a:solidFill>
                  <a:latin typeface="HY견고딕" pitchFamily="18" charset="-127"/>
                  <a:ea typeface="HY견고딕" pitchFamily="18" charset="-127"/>
                  <a:cs typeface="굴림" pitchFamily="50" charset="-127"/>
                </a:rPr>
                <a:t>어린이집</a:t>
              </a:r>
              <a:r>
                <a:rPr kumimoji="0" lang="ko-KR" altLang="en-US" dirty="0" smtClean="0">
                  <a:solidFill>
                    <a:srgbClr val="6600CC"/>
                  </a:solidFill>
                  <a:latin typeface="HY견고딕" pitchFamily="18" charset="-127"/>
                  <a:ea typeface="HY견고딕" pitchFamily="18" charset="-127"/>
                  <a:cs typeface="굴림" pitchFamily="50" charset="-127"/>
                </a:rPr>
                <a:t> 분담률 낮은 구조</a:t>
              </a:r>
              <a:endParaRPr kumimoji="0" lang="en-US" altLang="ko-KR" dirty="0">
                <a:solidFill>
                  <a:srgbClr val="6600CC"/>
                </a:solidFill>
                <a:latin typeface="HY견고딕" pitchFamily="18" charset="-127"/>
                <a:ea typeface="HY견고딕" pitchFamily="18" charset="-127"/>
                <a:cs typeface="굴림" pitchFamily="50" charset="-127"/>
              </a:endParaRPr>
            </a:p>
          </p:txBody>
        </p:sp>
        <p:sp>
          <p:nvSpPr>
            <p:cNvPr id="39" name="타원 38"/>
            <p:cNvSpPr/>
            <p:nvPr/>
          </p:nvSpPr>
          <p:spPr>
            <a:xfrm>
              <a:off x="4805763" y="520648"/>
              <a:ext cx="1296144" cy="504056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  <a:effectLst>
              <a:outerShdw blurRad="225425" dist="50800" dir="5220000" algn="ctr">
                <a:srgbClr val="000000">
                  <a:alpha val="33000"/>
                </a:srgbClr>
              </a:outerShdw>
            </a:effectLst>
            <a:scene3d>
              <a:camera prst="perspectiveFront" fov="3300000">
                <a:rot lat="486000" lon="19530000" rev="174000"/>
              </a:camera>
              <a:lightRig rig="harsh" dir="t">
                <a:rot lat="0" lon="0" rev="3000000"/>
              </a:lightRig>
            </a:scene3d>
            <a:sp3d extrusionH="254000" contourW="19050">
              <a:bevelT w="82550" h="44450" prst="angle"/>
              <a:bevelB w="82550" h="44450" prst="angle"/>
              <a:contourClr>
                <a:srgbClr val="FFFFFF"/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ko-KR" altLang="en-US" dirty="0"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시사점</a:t>
              </a:r>
            </a:p>
          </p:txBody>
        </p:sp>
      </p:grpSp>
      <p:sp>
        <p:nvSpPr>
          <p:cNvPr id="19512" name="직사각형 41"/>
          <p:cNvSpPr>
            <a:spLocks noChangeArrowheads="1"/>
          </p:cNvSpPr>
          <p:nvPr/>
        </p:nvSpPr>
        <p:spPr bwMode="auto">
          <a:xfrm>
            <a:off x="7631113" y="2646363"/>
            <a:ext cx="1311275" cy="306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latinLnBrk="0"/>
            <a:r>
              <a:rPr kumimoji="0" lang="en-US" altLang="ko-KR" sz="1400">
                <a:latin typeface="HY견고딕" pitchFamily="18" charset="-127"/>
                <a:ea typeface="HY견고딕" pitchFamily="18" charset="-127"/>
              </a:rPr>
              <a:t>(</a:t>
            </a:r>
            <a:r>
              <a:rPr kumimoji="0" lang="ko-KR" altLang="en-US" sz="1400">
                <a:latin typeface="HY견고딕" pitchFamily="18" charset="-127"/>
                <a:ea typeface="HY견고딕" pitchFamily="18" charset="-127"/>
              </a:rPr>
              <a:t>단위</a:t>
            </a:r>
            <a:r>
              <a:rPr kumimoji="0" lang="en-US" altLang="ko-KR" sz="1400">
                <a:latin typeface="HY견고딕" pitchFamily="18" charset="-127"/>
                <a:ea typeface="HY견고딕" pitchFamily="18" charset="-127"/>
              </a:rPr>
              <a:t>: </a:t>
            </a:r>
            <a:r>
              <a:rPr kumimoji="0" lang="ko-KR" altLang="en-US" sz="1400">
                <a:latin typeface="HY견고딕" pitchFamily="18" charset="-127"/>
                <a:ea typeface="HY견고딕" pitchFamily="18" charset="-127"/>
              </a:rPr>
              <a:t>명</a:t>
            </a:r>
            <a:r>
              <a:rPr kumimoji="0" lang="en-US" altLang="ko-KR" sz="1400">
                <a:latin typeface="HY견고딕" pitchFamily="18" charset="-127"/>
                <a:ea typeface="HY견고딕" pitchFamily="18" charset="-127"/>
              </a:rPr>
              <a:t>, %)</a:t>
            </a:r>
            <a:endParaRPr kumimoji="0" lang="ko-KR" altLang="en-US" sz="140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3815291" y="2183991"/>
            <a:ext cx="3501280" cy="461665"/>
          </a:xfrm>
          <a:prstGeom prst="rect">
            <a:avLst/>
          </a:prstGeom>
          <a:solidFill>
            <a:schemeClr val="accent3">
              <a:lumMod val="50000"/>
            </a:schemeClr>
          </a:solidFill>
          <a:ln w="76200"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400" b="1" dirty="0" smtClean="0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연령별 보육분담률  현황</a:t>
            </a:r>
            <a:endParaRPr kumimoji="0" lang="ko-KR" altLang="en-US" sz="2400" b="1" dirty="0">
              <a:ln w="12700">
                <a:solidFill>
                  <a:sysClr val="windowText" lastClr="000000"/>
                </a:solidFill>
                <a:prstDash val="solid"/>
              </a:ln>
              <a:solidFill>
                <a:srgbClr val="FFFF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grpSp>
        <p:nvGrpSpPr>
          <p:cNvPr id="3" name="그룹 2"/>
          <p:cNvGrpSpPr>
            <a:grpSpLocks/>
          </p:cNvGrpSpPr>
          <p:nvPr/>
        </p:nvGrpSpPr>
        <p:grpSpPr bwMode="auto">
          <a:xfrm>
            <a:off x="1608138" y="1168328"/>
            <a:ext cx="4979987" cy="3773558"/>
            <a:chOff x="1608513" y="1168813"/>
            <a:chExt cx="4979711" cy="3772355"/>
          </a:xfrm>
        </p:grpSpPr>
        <p:sp>
          <p:nvSpPr>
            <p:cNvPr id="8" name="Rectangle 1"/>
            <p:cNvSpPr>
              <a:spLocks noChangeArrowheads="1"/>
            </p:cNvSpPr>
            <p:nvPr/>
          </p:nvSpPr>
          <p:spPr bwMode="auto">
            <a:xfrm>
              <a:off x="1608513" y="1168813"/>
              <a:ext cx="2414452" cy="1015339"/>
            </a:xfrm>
            <a:prstGeom prst="rect">
              <a:avLst/>
            </a:prstGeom>
            <a:solidFill>
              <a:srgbClr val="00B0F0">
                <a:alpha val="30000"/>
              </a:srgbClr>
            </a:solidFill>
            <a:ln w="38100">
              <a:solidFill>
                <a:srgbClr val="0000CC"/>
              </a:solidFill>
            </a:ln>
            <a:effectLst>
              <a:outerShdw blurRad="225425" dist="50800" dir="5220000" algn="ctr">
                <a:srgbClr val="000000">
                  <a:alpha val="33000"/>
                </a:srgbClr>
              </a:outerShdw>
            </a:effectLst>
            <a:scene3d>
              <a:camera prst="perspectiveFront" fov="3300000">
                <a:rot lat="486000" lon="19530000" rev="174000"/>
              </a:camera>
              <a:lightRig rig="harsh" dir="t">
                <a:rot lat="0" lon="0" rev="3000000"/>
              </a:lightRig>
            </a:scene3d>
            <a:sp3d extrusionH="254000" contourW="19050">
              <a:bevelT w="82550" h="44450" prst="angle"/>
              <a:bevelB w="82550" h="44450" prst="angle"/>
              <a:contourClr>
                <a:srgbClr val="FFFFFF"/>
              </a:contourClr>
            </a:sp3d>
          </p:spPr>
          <p:txBody>
            <a:bodyPr wrap="square" anchor="ctr">
              <a:spAutoFit/>
            </a:bodyPr>
            <a:lstStyle/>
            <a:p>
              <a:pPr algn="ctr" fontAlgn="auto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ko-KR" sz="2000" dirty="0">
                  <a:solidFill>
                    <a:srgbClr val="000000"/>
                  </a:solidFill>
                  <a:latin typeface="HY견고딕" pitchFamily="18" charset="-127"/>
                  <a:ea typeface="HY견고딕" pitchFamily="18" charset="-127"/>
                  <a:cs typeface="굴림" pitchFamily="50" charset="-127"/>
                </a:rPr>
                <a:t>만</a:t>
              </a:r>
              <a:r>
                <a:rPr kumimoji="0" lang="en-US" altLang="ko-KR" sz="2000" dirty="0">
                  <a:solidFill>
                    <a:srgbClr val="000000"/>
                  </a:solidFill>
                  <a:latin typeface="HY견고딕" pitchFamily="18" charset="-127"/>
                  <a:ea typeface="HY견고딕" pitchFamily="18" charset="-127"/>
                  <a:cs typeface="굴림" pitchFamily="50" charset="-127"/>
                </a:rPr>
                <a:t>2</a:t>
              </a:r>
              <a:r>
                <a:rPr kumimoji="0" lang="ko-KR" altLang="en-US" sz="2000" dirty="0">
                  <a:solidFill>
                    <a:srgbClr val="000000"/>
                  </a:solidFill>
                  <a:latin typeface="HY견고딕" pitchFamily="18" charset="-127"/>
                  <a:ea typeface="HY견고딕" pitchFamily="18" charset="-127"/>
                  <a:cs typeface="굴림" pitchFamily="50" charset="-127"/>
                </a:rPr>
                <a:t>세 분담률 </a:t>
              </a:r>
              <a:endParaRPr kumimoji="0" lang="en-US" altLang="ko-KR" sz="2000" dirty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  <a:cs typeface="굴림" pitchFamily="50" charset="-127"/>
              </a:endParaRPr>
            </a:p>
            <a:p>
              <a:pPr algn="ctr" fontAlgn="auto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ko-KR" altLang="en-US" sz="2000" dirty="0">
                  <a:solidFill>
                    <a:srgbClr val="000000"/>
                  </a:solidFill>
                  <a:latin typeface="HY견고딕" pitchFamily="18" charset="-127"/>
                  <a:ea typeface="HY견고딕" pitchFamily="18" charset="-127"/>
                  <a:cs typeface="굴림" pitchFamily="50" charset="-127"/>
                </a:rPr>
                <a:t>가장 높음</a:t>
              </a:r>
              <a:endParaRPr kumimoji="0" lang="en-US" altLang="ko-KR" sz="2000" dirty="0">
                <a:latin typeface="HY견고딕" pitchFamily="18" charset="-127"/>
                <a:ea typeface="HY견고딕" pitchFamily="18" charset="-127"/>
                <a:cs typeface="굴림" pitchFamily="50" charset="-127"/>
              </a:endParaRPr>
            </a:p>
          </p:txBody>
        </p:sp>
        <p:sp>
          <p:nvSpPr>
            <p:cNvPr id="9" name="모서리가 둥근 직사각형 8"/>
            <p:cNvSpPr/>
            <p:nvPr/>
          </p:nvSpPr>
          <p:spPr>
            <a:xfrm>
              <a:off x="5796106" y="4509506"/>
              <a:ext cx="792118" cy="431662"/>
            </a:xfrm>
            <a:prstGeom prst="roundRect">
              <a:avLst/>
            </a:prstGeom>
            <a:solidFill>
              <a:srgbClr val="00B0F0">
                <a:alpha val="29000"/>
              </a:srgbClr>
            </a:solidFill>
            <a:ln w="57150">
              <a:solidFill>
                <a:srgbClr val="0000CC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/>
            </a:p>
          </p:txBody>
        </p:sp>
        <p:sp>
          <p:nvSpPr>
            <p:cNvPr id="10" name="자유형 9"/>
            <p:cNvSpPr/>
            <p:nvPr/>
          </p:nvSpPr>
          <p:spPr>
            <a:xfrm rot="383058">
              <a:off x="2256177" y="2421022"/>
              <a:ext cx="3673272" cy="2178942"/>
            </a:xfrm>
            <a:custGeom>
              <a:avLst/>
              <a:gdLst>
                <a:gd name="connsiteX0" fmla="*/ 1981200 w 1981200"/>
                <a:gd name="connsiteY0" fmla="*/ 3274567 h 3274567"/>
                <a:gd name="connsiteX1" fmla="*/ 1123950 w 1981200"/>
                <a:gd name="connsiteY1" fmla="*/ 950467 h 3274567"/>
                <a:gd name="connsiteX2" fmla="*/ 276225 w 1981200"/>
                <a:gd name="connsiteY2" fmla="*/ 102742 h 3274567"/>
                <a:gd name="connsiteX3" fmla="*/ 0 w 1981200"/>
                <a:gd name="connsiteY3" fmla="*/ 45592 h 32745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981200" h="3274567">
                  <a:moveTo>
                    <a:pt x="1981200" y="3274567"/>
                  </a:moveTo>
                  <a:cubicBezTo>
                    <a:pt x="1694656" y="2376835"/>
                    <a:pt x="1408112" y="1479104"/>
                    <a:pt x="1123950" y="950467"/>
                  </a:cubicBezTo>
                  <a:cubicBezTo>
                    <a:pt x="839787" y="421829"/>
                    <a:pt x="463550" y="253554"/>
                    <a:pt x="276225" y="102742"/>
                  </a:cubicBezTo>
                  <a:cubicBezTo>
                    <a:pt x="88900" y="-48070"/>
                    <a:pt x="44450" y="-1239"/>
                    <a:pt x="0" y="45592"/>
                  </a:cubicBezTo>
                </a:path>
              </a:pathLst>
            </a:custGeom>
            <a:ln w="57150">
              <a:solidFill>
                <a:srgbClr val="0000CC"/>
              </a:solidFill>
              <a:prstDash val="sysDash"/>
              <a:headEnd type="diamond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/>
            </a:p>
          </p:txBody>
        </p:sp>
      </p:grpSp>
      <p:sp>
        <p:nvSpPr>
          <p:cNvPr id="19515" name="Rectangle 1"/>
          <p:cNvSpPr>
            <a:spLocks noChangeArrowheads="1"/>
          </p:cNvSpPr>
          <p:nvPr/>
        </p:nvSpPr>
        <p:spPr bwMode="auto">
          <a:xfrm>
            <a:off x="1916113" y="2584450"/>
            <a:ext cx="2200275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pPr algn="ctr"/>
            <a:r>
              <a:rPr kumimoji="0" lang="en-US" altLang="ko-KR" dirty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  <a:cs typeface="굴림" pitchFamily="50" charset="-127"/>
              </a:rPr>
              <a:t>(</a:t>
            </a:r>
            <a:r>
              <a:rPr kumimoji="0" lang="en-US" altLang="ko-KR" dirty="0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  <a:cs typeface="굴림" pitchFamily="50" charset="-127"/>
              </a:rPr>
              <a:t>2013.12</a:t>
            </a:r>
            <a:r>
              <a:rPr kumimoji="0" lang="ko-KR" altLang="en-US" dirty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  <a:cs typeface="굴림" pitchFamily="50" charset="-127"/>
              </a:rPr>
              <a:t>말 기준</a:t>
            </a:r>
            <a:r>
              <a:rPr kumimoji="0" lang="en-US" altLang="ko-KR" dirty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  <a:cs typeface="굴림" pitchFamily="50" charset="-127"/>
              </a:rPr>
              <a:t>)</a:t>
            </a:r>
            <a:endParaRPr kumimoji="0" lang="en-US" altLang="ko-KR" dirty="0">
              <a:latin typeface="HY견고딕" pitchFamily="18" charset="-127"/>
              <a:ea typeface="HY견고딕" pitchFamily="18" charset="-127"/>
              <a:cs typeface="굴림" pitchFamily="50" charset="-127"/>
            </a:endParaRPr>
          </a:p>
        </p:txBody>
      </p:sp>
      <p:grpSp>
        <p:nvGrpSpPr>
          <p:cNvPr id="19516" name="그룹 11"/>
          <p:cNvGrpSpPr>
            <a:grpSpLocks/>
          </p:cNvGrpSpPr>
          <p:nvPr/>
        </p:nvGrpSpPr>
        <p:grpSpPr bwMode="auto">
          <a:xfrm>
            <a:off x="-31750" y="2028825"/>
            <a:ext cx="1639888" cy="3898900"/>
            <a:chOff x="107504" y="2168302"/>
            <a:chExt cx="1640136" cy="3898085"/>
          </a:xfrm>
        </p:grpSpPr>
        <p:sp>
          <p:nvSpPr>
            <p:cNvPr id="47" name="모서리가 둥근 직사각형 46"/>
            <p:cNvSpPr/>
            <p:nvPr/>
          </p:nvSpPr>
          <p:spPr>
            <a:xfrm>
              <a:off x="159950" y="3285116"/>
              <a:ext cx="1547664" cy="714400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  <a:effectLst>
              <a:outerShdw blurRad="127000" dist="38100" dir="2700000" algn="ctr">
                <a:srgbClr val="000000">
                  <a:alpha val="45000"/>
                </a:srgbClr>
              </a:outerShdw>
            </a:effectLst>
            <a:scene3d>
              <a:camera prst="perspectiveFront" fov="2700000">
                <a:rot lat="20376000" lon="1938000" rev="20112001"/>
              </a:camera>
              <a:lightRig rig="soft" dir="t">
                <a:rot lat="0" lon="0" rev="0"/>
              </a:lightRig>
            </a:scene3d>
            <a:sp3d prstMaterial="translucentPowder">
              <a:bevelT w="2032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ko-KR" altLang="en-US" sz="1400" b="1" dirty="0" err="1">
                  <a:latin typeface="휴먼둥근헤드라인" pitchFamily="18" charset="-127"/>
                  <a:ea typeface="휴먼둥근헤드라인" pitchFamily="18" charset="-127"/>
                </a:rPr>
                <a:t>어린이집</a:t>
              </a:r>
              <a:r>
                <a:rPr kumimoji="0" lang="ko-KR" altLang="en-US" sz="1400" b="1" dirty="0">
                  <a:latin typeface="휴먼둥근헤드라인" pitchFamily="18" charset="-127"/>
                  <a:ea typeface="휴먼둥근헤드라인" pitchFamily="18" charset="-127"/>
                </a:rPr>
                <a:t> 및 </a:t>
              </a:r>
              <a:endParaRPr kumimoji="0" lang="en-US" altLang="ko-KR" sz="1400" b="1" dirty="0">
                <a:latin typeface="휴먼둥근헤드라인" pitchFamily="18" charset="-127"/>
                <a:ea typeface="휴먼둥근헤드라인" pitchFamily="18" charset="-127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ko-KR" altLang="en-US" sz="1400" b="1" dirty="0">
                  <a:latin typeface="휴먼둥근헤드라인" pitchFamily="18" charset="-127"/>
                  <a:ea typeface="휴먼둥근헤드라인" pitchFamily="18" charset="-127"/>
                </a:rPr>
                <a:t>유치원 </a:t>
              </a:r>
              <a:endParaRPr kumimoji="0" lang="en-US" altLang="ko-KR" sz="1400" b="1" dirty="0">
                <a:latin typeface="휴먼둥근헤드라인" pitchFamily="18" charset="-127"/>
                <a:ea typeface="휴먼둥근헤드라인" pitchFamily="18" charset="-127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ko-KR" altLang="en-US" sz="1400" b="1" dirty="0">
                  <a:latin typeface="휴먼둥근헤드라인" pitchFamily="18" charset="-127"/>
                  <a:ea typeface="휴먼둥근헤드라인" pitchFamily="18" charset="-127"/>
                </a:rPr>
                <a:t>이용 추이</a:t>
              </a:r>
              <a:endParaRPr kumimoji="0" lang="ko-KR" altLang="en-US" sz="1400" dirty="0">
                <a:latin typeface="휴먼둥근헤드라인" pitchFamily="18" charset="-127"/>
                <a:ea typeface="휴먼둥근헤드라인" pitchFamily="18" charset="-127"/>
              </a:endParaRPr>
            </a:p>
          </p:txBody>
        </p:sp>
        <p:sp>
          <p:nvSpPr>
            <p:cNvPr id="48" name="모서리가 둥근 직사각형 47"/>
            <p:cNvSpPr/>
            <p:nvPr/>
          </p:nvSpPr>
          <p:spPr>
            <a:xfrm>
              <a:off x="199976" y="4370784"/>
              <a:ext cx="1547664" cy="714400"/>
            </a:xfrm>
            <a:prstGeom prst="roundRect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  <a:effectLst>
              <a:outerShdw blurRad="127000" dist="38100" dir="2700000" algn="ctr">
                <a:srgbClr val="000000">
                  <a:alpha val="45000"/>
                </a:srgbClr>
              </a:outerShdw>
            </a:effectLst>
            <a:scene3d>
              <a:camera prst="perspectiveFront" fov="2700000">
                <a:rot lat="20376000" lon="1938000" rev="20112001"/>
              </a:camera>
              <a:lightRig rig="soft" dir="t">
                <a:rot lat="0" lon="0" rev="0"/>
              </a:lightRig>
            </a:scene3d>
            <a:sp3d prstMaterial="translucentPowder">
              <a:bevelT w="2032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ko-KR" altLang="en-US" sz="1400" b="1" dirty="0">
                  <a:solidFill>
                    <a:schemeClr val="tx1"/>
                  </a:solidFill>
                  <a:latin typeface="휴먼둥근헤드라인" pitchFamily="18" charset="-127"/>
                  <a:ea typeface="휴먼둥근헤드라인" pitchFamily="18" charset="-127"/>
                </a:rPr>
                <a:t>보육</a:t>
              </a:r>
              <a:endParaRPr kumimoji="0" lang="en-US" altLang="ko-KR" sz="1400" b="1" dirty="0">
                <a:solidFill>
                  <a:schemeClr val="tx1"/>
                </a:solidFill>
                <a:latin typeface="휴먼둥근헤드라인" pitchFamily="18" charset="-127"/>
                <a:ea typeface="휴먼둥근헤드라인" pitchFamily="18" charset="-127"/>
              </a:endParaRPr>
            </a:p>
            <a:p>
              <a:pPr algn="ctr" fontAlgn="auto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ko-KR" altLang="en-US" sz="1400" b="1" dirty="0">
                  <a:solidFill>
                    <a:schemeClr val="tx1"/>
                  </a:solidFill>
                  <a:latin typeface="휴먼둥근헤드라인" pitchFamily="18" charset="-127"/>
                  <a:ea typeface="휴먼둥근헤드라인" pitchFamily="18" charset="-127"/>
                </a:rPr>
                <a:t>분담률</a:t>
              </a:r>
              <a:endParaRPr kumimoji="0" lang="ko-KR" altLang="en-US" sz="1400" dirty="0">
                <a:solidFill>
                  <a:schemeClr val="tx1"/>
                </a:solidFill>
                <a:latin typeface="휴먼둥근헤드라인" pitchFamily="18" charset="-127"/>
                <a:ea typeface="휴먼둥근헤드라인" pitchFamily="18" charset="-127"/>
              </a:endParaRPr>
            </a:p>
          </p:txBody>
        </p:sp>
        <p:grpSp>
          <p:nvGrpSpPr>
            <p:cNvPr id="19520" name="그룹 27"/>
            <p:cNvGrpSpPr>
              <a:grpSpLocks/>
            </p:cNvGrpSpPr>
            <p:nvPr/>
          </p:nvGrpSpPr>
          <p:grpSpPr bwMode="auto">
            <a:xfrm>
              <a:off x="107504" y="2168302"/>
              <a:ext cx="1600110" cy="3898085"/>
              <a:chOff x="2126225" y="1890986"/>
              <a:chExt cx="1600110" cy="3898085"/>
            </a:xfrm>
          </p:grpSpPr>
          <p:sp>
            <p:nvSpPr>
              <p:cNvPr id="29" name="모서리가 둥근 직사각형 28"/>
              <p:cNvSpPr/>
              <p:nvPr/>
            </p:nvSpPr>
            <p:spPr>
              <a:xfrm>
                <a:off x="2178671" y="1890986"/>
                <a:ext cx="1547664" cy="714400"/>
              </a:xfrm>
              <a:prstGeom prst="round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127000" dist="38100" dir="2700000" algn="ctr">
                  <a:srgbClr val="000000">
                    <a:alpha val="45000"/>
                  </a:srgbClr>
                </a:outerShdw>
              </a:effectLst>
              <a:scene3d>
                <a:camera prst="perspectiveFront" fov="2700000">
                  <a:rot lat="20376000" lon="1938000" rev="20112001"/>
                </a:camera>
                <a:lightRig rig="soft" dir="t">
                  <a:rot lat="0" lon="0" rev="0"/>
                </a:lightRig>
              </a:scene3d>
              <a:sp3d prstMaterial="translucentPowder">
                <a:bevelT w="2032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ko-KR" altLang="en-US" sz="1400" b="1" dirty="0">
                    <a:latin typeface="휴먼둥근헤드라인" pitchFamily="18" charset="-127"/>
                    <a:ea typeface="휴먼둥근헤드라인" pitchFamily="18" charset="-127"/>
                  </a:rPr>
                  <a:t>보육대상 </a:t>
                </a:r>
                <a:endParaRPr kumimoji="0" lang="en-US" altLang="ko-KR" sz="1400" b="1" dirty="0">
                  <a:latin typeface="휴먼둥근헤드라인" pitchFamily="18" charset="-127"/>
                  <a:ea typeface="휴먼둥근헤드라인" pitchFamily="18" charset="-127"/>
                </a:endParaRPr>
              </a:p>
              <a:p>
                <a:pPr algn="ctr" fontAlgn="auto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ko-KR" altLang="en-US" sz="1400" b="1" dirty="0" err="1">
                    <a:latin typeface="휴먼둥근헤드라인" pitchFamily="18" charset="-127"/>
                    <a:ea typeface="휴먼둥근헤드라인" pitchFamily="18" charset="-127"/>
                  </a:rPr>
                  <a:t>아동수</a:t>
                </a:r>
                <a:endParaRPr kumimoji="0" lang="ko-KR" altLang="en-US" sz="1400" b="1" dirty="0">
                  <a:latin typeface="휴먼둥근헤드라인" pitchFamily="18" charset="-127"/>
                  <a:ea typeface="휴먼둥근헤드라인" pitchFamily="18" charset="-127"/>
                </a:endParaRPr>
              </a:p>
            </p:txBody>
          </p:sp>
          <p:sp>
            <p:nvSpPr>
              <p:cNvPr id="33" name="모서리가 둥근 직사각형 32"/>
              <p:cNvSpPr/>
              <p:nvPr/>
            </p:nvSpPr>
            <p:spPr bwMode="auto">
              <a:xfrm>
                <a:off x="2126225" y="5074671"/>
                <a:ext cx="1547664" cy="714400"/>
              </a:xfrm>
              <a:prstGeom prst="round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127000" dist="38100" dir="2700000" algn="ctr">
                  <a:srgbClr val="000000">
                    <a:alpha val="45000"/>
                  </a:srgbClr>
                </a:outerShdw>
              </a:effectLst>
              <a:scene3d>
                <a:camera prst="perspectiveFront" fov="2700000">
                  <a:rot lat="20376000" lon="1938000" rev="20112001"/>
                </a:camera>
                <a:lightRig rig="soft" dir="t">
                  <a:rot lat="0" lon="0" rev="0"/>
                </a:lightRig>
              </a:scene3d>
              <a:sp3d prstMaterial="translucentPowder">
                <a:bevelT w="2032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ko-KR" altLang="en-US" sz="1400" b="1" dirty="0">
                    <a:solidFill>
                      <a:schemeClr val="bg1"/>
                    </a:solidFill>
                    <a:latin typeface="휴먼둥근헤드라인" pitchFamily="18" charset="-127"/>
                    <a:ea typeface="휴먼둥근헤드라인" pitchFamily="18" charset="-127"/>
                  </a:rPr>
                  <a:t>보육교직원 </a:t>
                </a:r>
                <a:endParaRPr kumimoji="0" lang="en-US" altLang="ko-KR" sz="1400" b="1" dirty="0">
                  <a:solidFill>
                    <a:schemeClr val="bg1"/>
                  </a:solidFill>
                  <a:latin typeface="휴먼둥근헤드라인" pitchFamily="18" charset="-127"/>
                  <a:ea typeface="휴먼둥근헤드라인" pitchFamily="18" charset="-127"/>
                </a:endParaRPr>
              </a:p>
              <a:p>
                <a:pPr algn="ctr" fontAlgn="auto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ko-KR" altLang="en-US" sz="1400" b="1" dirty="0">
                    <a:solidFill>
                      <a:schemeClr val="bg1"/>
                    </a:solidFill>
                    <a:latin typeface="휴먼둥근헤드라인" pitchFamily="18" charset="-127"/>
                    <a:ea typeface="휴먼둥근헤드라인" pitchFamily="18" charset="-127"/>
                  </a:rPr>
                  <a:t>현황</a:t>
                </a:r>
                <a:endParaRPr kumimoji="0" lang="ko-KR" altLang="en-US" sz="1400" dirty="0">
                  <a:solidFill>
                    <a:schemeClr val="bg1"/>
                  </a:solidFill>
                  <a:latin typeface="휴먼둥근헤드라인" pitchFamily="18" charset="-127"/>
                  <a:ea typeface="휴먼둥근헤드라인" pitchFamily="18" charset="-127"/>
                </a:endParaRPr>
              </a:p>
            </p:txBody>
          </p:sp>
        </p:grpSp>
      </p:grpSp>
      <p:sp>
        <p:nvSpPr>
          <p:cNvPr id="32" name="슬라이드 번호 개체 틀 114"/>
          <p:cNvSpPr>
            <a:spLocks noGrp="1"/>
          </p:cNvSpPr>
          <p:nvPr>
            <p:ph type="sldNum" sz="quarter" idx="12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82D9F36D-6776-41CD-8215-98C95755CCCA}" type="slidenum">
              <a:rPr lang="ko-KR" altLang="en-US" sz="1400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9</a:t>
            </a:fld>
            <a:endParaRPr lang="en-US" altLang="ko-KR" sz="1400" dirty="0" smtClean="0"/>
          </a:p>
        </p:txBody>
      </p:sp>
    </p:spTree>
    <p:extLst>
      <p:ext uri="{BB962C8B-B14F-4D97-AF65-F5344CB8AC3E}">
        <p14:creationId xmlns:p14="http://schemas.microsoft.com/office/powerpoint/2010/main" val="9576578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모서리가 둥근 직사각형 3"/>
          <p:cNvSpPr/>
          <p:nvPr/>
        </p:nvSpPr>
        <p:spPr>
          <a:xfrm>
            <a:off x="179512" y="91851"/>
            <a:ext cx="547514" cy="574890"/>
          </a:xfrm>
          <a:prstGeom prst="roundRect">
            <a:avLst/>
          </a:prstGeom>
          <a:blipFill>
            <a:blip r:embed="rId3" cstate="print"/>
            <a:stretch>
              <a:fillRect/>
            </a:stretch>
          </a:blipFill>
          <a:ln>
            <a:solidFill>
              <a:schemeClr val="tx1"/>
            </a:solidFill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23" name="TextBox 22"/>
          <p:cNvSpPr txBox="1"/>
          <p:nvPr/>
        </p:nvSpPr>
        <p:spPr>
          <a:xfrm>
            <a:off x="827584" y="87015"/>
            <a:ext cx="6552728" cy="46166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400" b="1" dirty="0">
                <a:ln w="12700">
                  <a:solidFill>
                    <a:schemeClr val="bg1"/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휴먼둥근헤드라인" pitchFamily="18" charset="-127"/>
                <a:ea typeface="휴먼둥근헤드라인" pitchFamily="18" charset="-127"/>
              </a:rPr>
              <a:t>Ⅱ</a:t>
            </a:r>
            <a:r>
              <a:rPr kumimoji="0" lang="en-US" altLang="ko-KR" sz="2400" b="1" dirty="0">
                <a:ln w="12700">
                  <a:solidFill>
                    <a:schemeClr val="bg1"/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HY목각파임B" pitchFamily="18" charset="-127"/>
                <a:ea typeface="HY목각파임B" pitchFamily="18" charset="-127"/>
              </a:rPr>
              <a:t>.</a:t>
            </a:r>
            <a:r>
              <a:rPr kumimoji="0" lang="ko-KR" altLang="en-US" sz="2400" b="1" dirty="0">
                <a:ln w="12700">
                  <a:solidFill>
                    <a:schemeClr val="bg1"/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HY목각파임B" pitchFamily="18" charset="-127"/>
                <a:ea typeface="HY목각파임B" pitchFamily="18" charset="-127"/>
              </a:rPr>
              <a:t>인천보육의 현재</a:t>
            </a:r>
          </a:p>
        </p:txBody>
      </p:sp>
      <p:sp>
        <p:nvSpPr>
          <p:cNvPr id="20486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kumimoji="0" lang="ko-KR" altLang="en-US">
              <a:ea typeface="맑은 고딕" pitchFamily="50" charset="-127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2877138" y="1284726"/>
            <a:ext cx="4807726" cy="461665"/>
          </a:xfrm>
          <a:prstGeom prst="rect">
            <a:avLst/>
          </a:prstGeom>
          <a:solidFill>
            <a:schemeClr val="accent3">
              <a:lumMod val="50000"/>
            </a:schemeClr>
          </a:solidFill>
          <a:ln w="76200"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400" b="1" dirty="0" err="1" smtClean="0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어린이집</a:t>
            </a:r>
            <a:r>
              <a:rPr kumimoji="0" lang="ko-KR" altLang="en-US" sz="2400" b="1" dirty="0" smtClean="0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 </a:t>
            </a:r>
            <a:r>
              <a:rPr kumimoji="0" lang="ko-KR" altLang="en-US" sz="2400" b="1" dirty="0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유형별 보육분담률 현황</a:t>
            </a:r>
          </a:p>
        </p:txBody>
      </p:sp>
      <p:graphicFrame>
        <p:nvGraphicFramePr>
          <p:cNvPr id="3" name="표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68921892"/>
              </p:ext>
            </p:extLst>
          </p:nvPr>
        </p:nvGraphicFramePr>
        <p:xfrm>
          <a:off x="1908175" y="2420938"/>
          <a:ext cx="7164388" cy="2306637"/>
        </p:xfrm>
        <a:graphic>
          <a:graphicData uri="http://schemas.openxmlformats.org/drawingml/2006/table">
            <a:tbl>
              <a:tblPr/>
              <a:tblGrid>
                <a:gridCol w="814388"/>
                <a:gridCol w="804862"/>
                <a:gridCol w="738188"/>
                <a:gridCol w="815975"/>
                <a:gridCol w="815975"/>
                <a:gridCol w="798512"/>
                <a:gridCol w="782638"/>
                <a:gridCol w="809625"/>
                <a:gridCol w="784225"/>
              </a:tblGrid>
              <a:tr h="360253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구 분</a:t>
                      </a:r>
                    </a:p>
                  </a:txBody>
                  <a:tcPr marL="17907" marR="17907" marT="17902" marB="17902" anchor="ctr" horzOverflow="overflow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계</a:t>
                      </a:r>
                    </a:p>
                  </a:txBody>
                  <a:tcPr marL="17907" marR="17907" marT="17902" marB="17902" anchor="ctr" horzOverflow="overflow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국 </a:t>
                      </a: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․ </a:t>
                      </a: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공립</a:t>
                      </a:r>
                    </a:p>
                  </a:txBody>
                  <a:tcPr marL="17907" marR="17907" marT="17902" marB="17902" anchor="ctr" horzOverflow="overflow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민 간 </a:t>
                      </a:r>
                      <a:r>
                        <a:rPr kumimoji="0" lang="ko-KR" altLang="en-US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어린이집</a:t>
                      </a:r>
                      <a:endParaRPr kumimoji="0" lang="ko-KR" altLang="en-US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 marL="17907" marR="17907" marT="17902" marB="17902" anchor="ctr" horzOverflow="overflow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가 정</a:t>
                      </a:r>
                    </a:p>
                  </a:txBody>
                  <a:tcPr marL="17907" marR="17907" marT="17902" marB="17902" anchor="ctr" horzOverflow="overflow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부모</a:t>
                      </a:r>
                      <a:endParaRPr kumimoji="0" lang="en-US" altLang="ko-KR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HY견고딕" pitchFamily="18" charset="-127"/>
                        <a:ea typeface="HY견고딕" pitchFamily="18" charset="-127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협동</a:t>
                      </a:r>
                    </a:p>
                  </a:txBody>
                  <a:tcPr marL="17907" marR="17907" marT="17902" marB="17902" anchor="ctr" horzOverflow="overflow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직 장</a:t>
                      </a:r>
                    </a:p>
                  </a:txBody>
                  <a:tcPr marL="17907" marR="17907" marT="17902" marB="17902" anchor="ctr" horzOverflow="overflow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462523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법 인</a:t>
                      </a:r>
                    </a:p>
                  </a:txBody>
                  <a:tcPr marL="17907" marR="17907" marT="17902" marB="17902" anchor="ctr" horzOverflow="overflow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법인외</a:t>
                      </a:r>
                      <a:endParaRPr kumimoji="0" lang="ko-KR" altLang="en-US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 marL="17907" marR="17907" marT="17902" marB="17902" anchor="ctr" horzOverflow="overflow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민간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개인</a:t>
                      </a:r>
                    </a:p>
                  </a:txBody>
                  <a:tcPr marL="17907" marR="17907" marT="17902" marB="17902" anchor="ctr" horzOverflow="overflow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52054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기관수</a:t>
                      </a:r>
                    </a:p>
                  </a:txBody>
                  <a:tcPr marL="17907" marR="17907" marT="17902" marB="17902" anchor="ctr" horzOverflow="overflow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kumimoji="0" lang="en-US" altLang="ko-KR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  <a:cs typeface="+mn-cs"/>
                        </a:rPr>
                        <a:t>2,262 </a:t>
                      </a:r>
                      <a:endParaRPr kumimoji="0" lang="en-US" altLang="ko-KR" sz="1400" b="0" i="0" u="none" strike="noStrike" kern="1200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HY견고딕" pitchFamily="18" charset="-127"/>
                        <a:ea typeface="HY견고딕" pitchFamily="18" charset="-127"/>
                        <a:cs typeface="+mn-cs"/>
                      </a:endParaRPr>
                    </a:p>
                  </a:txBody>
                  <a:tcPr marL="9525" marR="9525" marT="9525" marB="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kumimoji="0" lang="en-US" altLang="ko-KR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  <a:cs typeface="+mn-cs"/>
                        </a:rPr>
                        <a:t>124</a:t>
                      </a:r>
                      <a:endParaRPr kumimoji="0" lang="en-US" altLang="ko-KR" sz="1400" b="0" i="0" u="none" strike="noStrike" kern="1200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HY견고딕" pitchFamily="18" charset="-127"/>
                        <a:ea typeface="HY견고딕" pitchFamily="18" charset="-127"/>
                        <a:cs typeface="+mn-cs"/>
                      </a:endParaRPr>
                    </a:p>
                  </a:txBody>
                  <a:tcPr marL="9525" marR="9525" marT="9525" marB="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kumimoji="0" lang="en-US" altLang="ko-KR" sz="14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  <a:cs typeface="+mn-cs"/>
                        </a:rPr>
                        <a:t>10 </a:t>
                      </a:r>
                    </a:p>
                  </a:txBody>
                  <a:tcPr marL="9525" marR="9525" marT="9525" marB="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kumimoji="0" lang="en-US" altLang="ko-KR" sz="14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  <a:cs typeface="+mn-cs"/>
                        </a:rPr>
                        <a:t>22 </a:t>
                      </a:r>
                    </a:p>
                  </a:txBody>
                  <a:tcPr marL="9525" marR="9525" marT="9525" marB="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kumimoji="0" lang="en-US" altLang="ko-KR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  <a:cs typeface="+mn-cs"/>
                        </a:rPr>
                        <a:t>799</a:t>
                      </a:r>
                      <a:endParaRPr kumimoji="0" lang="en-US" altLang="ko-KR" sz="1400" b="0" i="0" u="none" strike="noStrike" kern="1200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HY견고딕" pitchFamily="18" charset="-127"/>
                        <a:ea typeface="HY견고딕" pitchFamily="18" charset="-127"/>
                        <a:cs typeface="+mn-cs"/>
                      </a:endParaRPr>
                    </a:p>
                  </a:txBody>
                  <a:tcPr marL="9525" marR="9525" marT="9525" marB="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kumimoji="0" lang="en-US" altLang="ko-KR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  <a:cs typeface="+mn-cs"/>
                        </a:rPr>
                        <a:t>1,255</a:t>
                      </a:r>
                      <a:endParaRPr kumimoji="0" lang="en-US" altLang="ko-KR" sz="1400" b="0" i="0" u="none" strike="noStrike" kern="1200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HY견고딕" pitchFamily="18" charset="-127"/>
                        <a:ea typeface="HY견고딕" pitchFamily="18" charset="-127"/>
                        <a:cs typeface="+mn-cs"/>
                      </a:endParaRPr>
                    </a:p>
                  </a:txBody>
                  <a:tcPr marL="9525" marR="9525" marT="9525" marB="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kumimoji="0" lang="en-US" altLang="ko-KR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  <a:cs typeface="+mn-cs"/>
                        </a:rPr>
                        <a:t>8 </a:t>
                      </a:r>
                      <a:endParaRPr kumimoji="0" lang="en-US" altLang="ko-KR" sz="1400" b="0" i="0" u="none" strike="noStrike" kern="1200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HY견고딕" pitchFamily="18" charset="-127"/>
                        <a:ea typeface="HY견고딕" pitchFamily="18" charset="-127"/>
                        <a:cs typeface="+mn-cs"/>
                      </a:endParaRPr>
                    </a:p>
                  </a:txBody>
                  <a:tcPr marL="9525" marR="9525" marT="9525" marB="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kumimoji="0" lang="en-US" altLang="ko-KR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  <a:cs typeface="+mn-cs"/>
                        </a:rPr>
                        <a:t>44 </a:t>
                      </a:r>
                      <a:endParaRPr kumimoji="0" lang="en-US" altLang="ko-KR" sz="1400" b="0" i="0" u="none" strike="noStrike" kern="1200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HY견고딕" pitchFamily="18" charset="-127"/>
                        <a:ea typeface="HY견고딕" pitchFamily="18" charset="-127"/>
                        <a:cs typeface="+mn-cs"/>
                      </a:endParaRPr>
                    </a:p>
                  </a:txBody>
                  <a:tcPr marL="9525" marR="9525" marT="9525" marB="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6499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아동수</a:t>
                      </a:r>
                    </a:p>
                  </a:txBody>
                  <a:tcPr marL="17907" marR="17907" marT="17902" marB="17902" anchor="ctr" horzOverflow="overflow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kumimoji="0" lang="en-US" altLang="ko-KR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  <a:cs typeface="+mn-cs"/>
                        </a:rPr>
                        <a:t>81,796</a:t>
                      </a:r>
                      <a:endParaRPr kumimoji="0" lang="en-US" altLang="ko-KR" sz="1400" b="0" i="0" u="none" strike="noStrike" kern="1200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HY견고딕" pitchFamily="18" charset="-127"/>
                        <a:ea typeface="HY견고딕" pitchFamily="18" charset="-127"/>
                        <a:cs typeface="+mn-cs"/>
                      </a:endParaRPr>
                    </a:p>
                  </a:txBody>
                  <a:tcPr marL="9525" marR="9525" marT="9525" marB="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altLang="ko-KR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  <a:cs typeface="+mn-cs"/>
                        </a:rPr>
                        <a:t>7,367</a:t>
                      </a:r>
                      <a:endParaRPr kumimoji="0" lang="ko-KR" altLang="en-US" sz="1400" b="0" i="0" u="none" strike="noStrike" kern="1200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HY견고딕" pitchFamily="18" charset="-127"/>
                        <a:ea typeface="HY견고딕" pitchFamily="18" charset="-127"/>
                        <a:cs typeface="+mn-cs"/>
                      </a:endParaRPr>
                    </a:p>
                  </a:txBody>
                  <a:tcPr marL="9525" marR="9525" marT="9525" marB="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altLang="ko-KR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  <a:cs typeface="+mn-cs"/>
                        </a:rPr>
                        <a:t>955</a:t>
                      </a:r>
                      <a:endParaRPr kumimoji="0" lang="ko-KR" altLang="en-US" sz="1400" b="0" i="0" u="none" strike="noStrike" kern="1200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HY견고딕" pitchFamily="18" charset="-127"/>
                        <a:ea typeface="HY견고딕" pitchFamily="18" charset="-127"/>
                        <a:cs typeface="+mn-cs"/>
                      </a:endParaRPr>
                    </a:p>
                  </a:txBody>
                  <a:tcPr marL="9525" marR="9525" marT="9525" marB="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altLang="ko-KR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  <a:cs typeface="+mn-cs"/>
                        </a:rPr>
                        <a:t>1,456</a:t>
                      </a:r>
                      <a:endParaRPr kumimoji="0" lang="ko-KR" altLang="en-US" sz="1400" b="0" i="0" u="none" strike="noStrike" kern="1200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HY견고딕" pitchFamily="18" charset="-127"/>
                        <a:ea typeface="HY견고딕" pitchFamily="18" charset="-127"/>
                        <a:cs typeface="+mn-cs"/>
                      </a:endParaRPr>
                    </a:p>
                  </a:txBody>
                  <a:tcPr marL="9525" marR="9525" marT="9525" marB="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altLang="ko-KR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  <a:cs typeface="+mn-cs"/>
                        </a:rPr>
                        <a:t>49,126</a:t>
                      </a:r>
                      <a:endParaRPr kumimoji="0" lang="ko-KR" altLang="en-US" sz="1400" b="0" i="0" u="none" strike="noStrike" kern="1200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HY견고딕" pitchFamily="18" charset="-127"/>
                        <a:ea typeface="HY견고딕" pitchFamily="18" charset="-127"/>
                        <a:cs typeface="+mn-cs"/>
                      </a:endParaRPr>
                    </a:p>
                  </a:txBody>
                  <a:tcPr marL="9525" marR="9525" marT="9525" marB="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altLang="ko-KR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  <a:cs typeface="+mn-cs"/>
                        </a:rPr>
                        <a:t>20,685</a:t>
                      </a:r>
                      <a:endParaRPr kumimoji="0" lang="ko-KR" altLang="en-US" sz="1400" b="0" i="0" u="none" strike="noStrike" kern="1200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HY견고딕" pitchFamily="18" charset="-127"/>
                        <a:ea typeface="HY견고딕" pitchFamily="18" charset="-127"/>
                        <a:cs typeface="+mn-cs"/>
                      </a:endParaRPr>
                    </a:p>
                  </a:txBody>
                  <a:tcPr marL="9525" marR="9525" marT="9525" marB="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altLang="ko-KR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  <a:cs typeface="+mn-cs"/>
                        </a:rPr>
                        <a:t>185</a:t>
                      </a:r>
                      <a:endParaRPr kumimoji="0" lang="ko-KR" altLang="en-US" sz="1400" b="0" i="0" u="none" strike="noStrike" kern="1200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HY견고딕" pitchFamily="18" charset="-127"/>
                        <a:ea typeface="HY견고딕" pitchFamily="18" charset="-127"/>
                        <a:cs typeface="+mn-cs"/>
                      </a:endParaRPr>
                    </a:p>
                  </a:txBody>
                  <a:tcPr marL="9525" marR="9525" marT="9525" marB="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altLang="ko-KR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  <a:cs typeface="+mn-cs"/>
                        </a:rPr>
                        <a:t>2,022</a:t>
                      </a:r>
                      <a:endParaRPr kumimoji="0" lang="ko-KR" altLang="en-US" sz="1400" b="0" i="0" u="none" strike="noStrike" kern="1200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HY견고딕" pitchFamily="18" charset="-127"/>
                        <a:ea typeface="HY견고딕" pitchFamily="18" charset="-127"/>
                        <a:cs typeface="+mn-cs"/>
                      </a:endParaRPr>
                    </a:p>
                  </a:txBody>
                  <a:tcPr marL="9525" marR="9525" marT="9525" marB="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832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보육 </a:t>
                      </a:r>
                      <a:endParaRPr kumimoji="0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HY견고딕" pitchFamily="18" charset="-127"/>
                        <a:ea typeface="HY견고딕" pitchFamily="18" charset="-127"/>
                      </a:endParaRP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분담률</a:t>
                      </a:r>
                    </a:p>
                  </a:txBody>
                  <a:tcPr marL="17907" marR="17907" marT="17902" marB="17902" anchor="ctr" horzOverflow="overflow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100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(%)</a:t>
                      </a:r>
                    </a:p>
                  </a:txBody>
                  <a:tcPr marL="17907" marR="17907" marT="17902" marB="17902" anchor="ctr" horzOverflow="overflow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8.8</a:t>
                      </a:r>
                    </a:p>
                  </a:txBody>
                  <a:tcPr marL="17907" marR="17907" marT="17902" marB="17902" anchor="ctr" horzOverflow="overflow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1.5</a:t>
                      </a:r>
                    </a:p>
                  </a:txBody>
                  <a:tcPr marL="17907" marR="17907" marT="17902" marB="17902" anchor="ctr" horzOverflow="overflow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2.2</a:t>
                      </a:r>
                    </a:p>
                  </a:txBody>
                  <a:tcPr marL="17907" marR="17907" marT="17902" marB="17902" anchor="ctr" horzOverflow="overflow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61.8</a:t>
                      </a:r>
                    </a:p>
                  </a:txBody>
                  <a:tcPr marL="17907" marR="17907" marT="17902" marB="17902" anchor="ctr" horzOverflow="overflow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23.5</a:t>
                      </a:r>
                    </a:p>
                  </a:txBody>
                  <a:tcPr marL="17907" marR="17907" marT="17902" marB="17902" anchor="ctr" horzOverflow="overflow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0.2</a:t>
                      </a:r>
                    </a:p>
                  </a:txBody>
                  <a:tcPr marL="17907" marR="17907" marT="17902" marB="17902" anchor="ctr" horzOverflow="overflow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2.0</a:t>
                      </a:r>
                    </a:p>
                  </a:txBody>
                  <a:tcPr marL="17907" marR="17907" marT="17902" marB="17902" anchor="ctr" horzOverflow="overflow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20544" name="직사각형 26"/>
          <p:cNvSpPr>
            <a:spLocks noChangeArrowheads="1"/>
          </p:cNvSpPr>
          <p:nvPr/>
        </p:nvSpPr>
        <p:spPr bwMode="auto">
          <a:xfrm>
            <a:off x="7631113" y="2049463"/>
            <a:ext cx="131127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latinLnBrk="0"/>
            <a:r>
              <a:rPr kumimoji="0" lang="en-US" altLang="ko-KR" sz="1400">
                <a:latin typeface="HY견고딕" pitchFamily="18" charset="-127"/>
                <a:ea typeface="HY견고딕" pitchFamily="18" charset="-127"/>
              </a:rPr>
              <a:t>(</a:t>
            </a:r>
            <a:r>
              <a:rPr kumimoji="0" lang="ko-KR" altLang="en-US" sz="1400">
                <a:latin typeface="HY견고딕" pitchFamily="18" charset="-127"/>
                <a:ea typeface="HY견고딕" pitchFamily="18" charset="-127"/>
              </a:rPr>
              <a:t>단위</a:t>
            </a:r>
            <a:r>
              <a:rPr kumimoji="0" lang="en-US" altLang="ko-KR" sz="1400">
                <a:latin typeface="HY견고딕" pitchFamily="18" charset="-127"/>
                <a:ea typeface="HY견고딕" pitchFamily="18" charset="-127"/>
              </a:rPr>
              <a:t>: </a:t>
            </a:r>
            <a:r>
              <a:rPr kumimoji="0" lang="ko-KR" altLang="en-US" sz="1400">
                <a:latin typeface="HY견고딕" pitchFamily="18" charset="-127"/>
                <a:ea typeface="HY견고딕" pitchFamily="18" charset="-127"/>
              </a:rPr>
              <a:t>명</a:t>
            </a:r>
            <a:r>
              <a:rPr kumimoji="0" lang="en-US" altLang="ko-KR" sz="1400">
                <a:latin typeface="HY견고딕" pitchFamily="18" charset="-127"/>
                <a:ea typeface="HY견고딕" pitchFamily="18" charset="-127"/>
              </a:rPr>
              <a:t>, %)</a:t>
            </a:r>
            <a:endParaRPr kumimoji="0" lang="ko-KR" altLang="en-US" sz="140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0545" name="Rectangle 1"/>
          <p:cNvSpPr>
            <a:spLocks noChangeArrowheads="1"/>
          </p:cNvSpPr>
          <p:nvPr/>
        </p:nvSpPr>
        <p:spPr bwMode="auto">
          <a:xfrm>
            <a:off x="1851025" y="1987828"/>
            <a:ext cx="2090738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pPr algn="ctr"/>
            <a:r>
              <a:rPr kumimoji="0" lang="en-US" altLang="ko-KR" dirty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  <a:cs typeface="굴림" pitchFamily="50" charset="-127"/>
              </a:rPr>
              <a:t>(</a:t>
            </a:r>
            <a:r>
              <a:rPr kumimoji="0" lang="en-US" altLang="ko-KR" dirty="0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  <a:cs typeface="굴림" pitchFamily="50" charset="-127"/>
              </a:rPr>
              <a:t>2013.12</a:t>
            </a:r>
            <a:r>
              <a:rPr kumimoji="0" lang="ko-KR" altLang="en-US" dirty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  <a:cs typeface="굴림" pitchFamily="50" charset="-127"/>
              </a:rPr>
              <a:t>말 기준</a:t>
            </a:r>
            <a:r>
              <a:rPr kumimoji="0" lang="en-US" altLang="ko-KR" dirty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  <a:cs typeface="굴림" pitchFamily="50" charset="-127"/>
              </a:rPr>
              <a:t>)</a:t>
            </a:r>
            <a:endParaRPr kumimoji="0" lang="en-US" altLang="ko-KR" dirty="0">
              <a:latin typeface="HY견고딕" pitchFamily="18" charset="-127"/>
              <a:ea typeface="HY견고딕" pitchFamily="18" charset="-127"/>
              <a:cs typeface="굴림" pitchFamily="50" charset="-127"/>
            </a:endParaRPr>
          </a:p>
        </p:txBody>
      </p:sp>
      <p:graphicFrame>
        <p:nvGraphicFramePr>
          <p:cNvPr id="13" name="표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83170105"/>
              </p:ext>
            </p:extLst>
          </p:nvPr>
        </p:nvGraphicFramePr>
        <p:xfrm>
          <a:off x="3543300" y="4210050"/>
          <a:ext cx="5545139" cy="498475"/>
        </p:xfrm>
        <a:graphic>
          <a:graphicData uri="http://schemas.openxmlformats.org/drawingml/2006/table">
            <a:tbl>
              <a:tblPr/>
              <a:tblGrid>
                <a:gridCol w="738317"/>
                <a:gridCol w="815604"/>
                <a:gridCol w="815604"/>
                <a:gridCol w="799127"/>
                <a:gridCol w="782613"/>
                <a:gridCol w="810315"/>
                <a:gridCol w="783559"/>
              </a:tblGrid>
              <a:tr h="498475"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kern="0" spc="0" dirty="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itchFamily="18" charset="-127"/>
                          <a:ea typeface="HY견고딕" pitchFamily="18" charset="-127"/>
                        </a:rPr>
                        <a:t>9.0</a:t>
                      </a:r>
                    </a:p>
                  </a:txBody>
                  <a:tcPr marL="17909" marR="17909" marT="17883" marB="1788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0" kern="0" spc="0" dirty="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itchFamily="18" charset="-127"/>
                          <a:ea typeface="HY견고딕" pitchFamily="18" charset="-127"/>
                        </a:rPr>
                        <a:t>1.2</a:t>
                      </a:r>
                    </a:p>
                  </a:txBody>
                  <a:tcPr marL="17909" marR="17909" marT="17883" marB="1788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0" kern="0" spc="0" dirty="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itchFamily="18" charset="-127"/>
                          <a:ea typeface="HY견고딕" pitchFamily="18" charset="-127"/>
                        </a:rPr>
                        <a:t>1.8</a:t>
                      </a:r>
                    </a:p>
                  </a:txBody>
                  <a:tcPr marL="17909" marR="17909" marT="17883" marB="1788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0" kern="0" spc="0" dirty="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itchFamily="18" charset="-127"/>
                          <a:ea typeface="HY견고딕" pitchFamily="18" charset="-127"/>
                        </a:rPr>
                        <a:t>60.0</a:t>
                      </a:r>
                    </a:p>
                  </a:txBody>
                  <a:tcPr marL="17909" marR="17909" marT="17883" marB="1788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0" kern="0" spc="0" dirty="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itchFamily="18" charset="-127"/>
                          <a:ea typeface="HY견고딕" pitchFamily="18" charset="-127"/>
                        </a:rPr>
                        <a:t>25.3</a:t>
                      </a:r>
                    </a:p>
                  </a:txBody>
                  <a:tcPr marL="17909" marR="17909" marT="17883" marB="1788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0" kern="0" spc="0" dirty="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itchFamily="18" charset="-127"/>
                          <a:ea typeface="HY견고딕" pitchFamily="18" charset="-127"/>
                        </a:rPr>
                        <a:t>0.2</a:t>
                      </a:r>
                      <a:endParaRPr lang="en-US" sz="1800" b="0" kern="0" spc="0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 marL="17909" marR="17909" marT="17883" marB="1788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0" kern="0" spc="0" dirty="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itchFamily="18" charset="-127"/>
                          <a:ea typeface="HY견고딕" pitchFamily="18" charset="-127"/>
                        </a:rPr>
                        <a:t>2.5</a:t>
                      </a:r>
                      <a:endParaRPr lang="en-US" sz="1800" b="0" kern="0" spc="0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 marL="17909" marR="17909" marT="17883" marB="1788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50000"/>
                      </a:schemeClr>
                    </a:solidFill>
                  </a:tcPr>
                </a:tc>
              </a:tr>
            </a:tbl>
          </a:graphicData>
        </a:graphic>
      </p:graphicFrame>
      <p:grpSp>
        <p:nvGrpSpPr>
          <p:cNvPr id="2" name="그룹 1"/>
          <p:cNvGrpSpPr/>
          <p:nvPr/>
        </p:nvGrpSpPr>
        <p:grpSpPr>
          <a:xfrm>
            <a:off x="3563938" y="4529138"/>
            <a:ext cx="5220022" cy="1748339"/>
            <a:chOff x="3563938" y="4529138"/>
            <a:chExt cx="5220022" cy="1748339"/>
          </a:xfrm>
        </p:grpSpPr>
        <p:sp>
          <p:nvSpPr>
            <p:cNvPr id="12" name="직사각형 11"/>
            <p:cNvSpPr/>
            <p:nvPr/>
          </p:nvSpPr>
          <p:spPr>
            <a:xfrm>
              <a:off x="4211960" y="4938649"/>
              <a:ext cx="4572000" cy="1338828"/>
            </a:xfrm>
            <a:prstGeom prst="rect">
              <a:avLst/>
            </a:prstGeom>
            <a:solidFill>
              <a:srgbClr val="FFC000"/>
            </a:solidFill>
            <a:ln>
              <a:solidFill>
                <a:schemeClr val="tx1"/>
              </a:solidFill>
            </a:ln>
            <a:effectLst/>
            <a:scene3d>
              <a:camera prst="orthographicFront">
                <a:rot lat="0" lon="0" rev="0"/>
              </a:camera>
              <a:lightRig rig="glow" dir="t">
                <a:rot lat="0" lon="0" rev="14100000"/>
              </a:lightRig>
            </a:scene3d>
            <a:sp3d prstMaterial="softEdge">
              <a:bevelT w="127000" prst="artDeco"/>
            </a:sp3d>
          </p:spPr>
          <p:txBody>
            <a:bodyPr>
              <a:spAutoFit/>
            </a:bodyPr>
            <a:lstStyle/>
            <a:p>
              <a:pPr marL="285750" indent="-285750" fontAlgn="auto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Font typeface="Wingdings" pitchFamily="2" charset="2"/>
                <a:buChar char="§"/>
                <a:defRPr/>
              </a:pPr>
              <a:r>
                <a:rPr kumimoji="0" lang="ko-KR" altLang="en-US" dirty="0">
                  <a:latin typeface="HY견고딕" pitchFamily="18" charset="-127"/>
                  <a:ea typeface="HY견고딕" pitchFamily="18" charset="-127"/>
                </a:rPr>
                <a:t>국공립 </a:t>
              </a:r>
              <a:r>
                <a:rPr kumimoji="0" lang="ko-KR" altLang="en-US" dirty="0" err="1" smtClean="0">
                  <a:latin typeface="HY견고딕" pitchFamily="18" charset="-127"/>
                  <a:ea typeface="HY견고딕" pitchFamily="18" charset="-127"/>
                </a:rPr>
                <a:t>보육분담율</a:t>
              </a:r>
              <a:r>
                <a:rPr kumimoji="0" lang="ko-KR" altLang="en-US" dirty="0" smtClean="0">
                  <a:latin typeface="HY견고딕" pitchFamily="18" charset="-127"/>
                  <a:ea typeface="HY견고딕" pitchFamily="18" charset="-127"/>
                </a:rPr>
                <a:t> </a:t>
              </a:r>
              <a:r>
                <a:rPr kumimoji="0" lang="en-US" altLang="ko-KR" dirty="0" smtClean="0">
                  <a:latin typeface="HY견고딕" pitchFamily="18" charset="-127"/>
                  <a:ea typeface="HY견고딕" pitchFamily="18" charset="-127"/>
                </a:rPr>
                <a:t>9.0%</a:t>
              </a:r>
              <a:r>
                <a:rPr kumimoji="0" lang="ko-KR" altLang="en-US" dirty="0" smtClean="0">
                  <a:latin typeface="HY견고딕" pitchFamily="18" charset="-127"/>
                  <a:ea typeface="HY견고딕" pitchFamily="18" charset="-127"/>
                </a:rPr>
                <a:t> </a:t>
              </a:r>
              <a:r>
                <a:rPr kumimoji="0" lang="ko-KR" altLang="en-US" dirty="0">
                  <a:latin typeface="HY견고딕" pitchFamily="18" charset="-127"/>
                  <a:ea typeface="HY견고딕" pitchFamily="18" charset="-127"/>
                </a:rPr>
                <a:t>불과</a:t>
              </a:r>
              <a:r>
                <a:rPr kumimoji="0" lang="en-US" altLang="ko-KR" dirty="0">
                  <a:latin typeface="HY견고딕" pitchFamily="18" charset="-127"/>
                  <a:ea typeface="HY견고딕" pitchFamily="18" charset="-127"/>
                </a:rPr>
                <a:t> </a:t>
              </a:r>
            </a:p>
            <a:p>
              <a:pPr marL="285750" indent="-285750" fontAlgn="auto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Font typeface="Wingdings" pitchFamily="2" charset="2"/>
                <a:buChar char="§"/>
                <a:defRPr/>
              </a:pPr>
              <a:r>
                <a:rPr kumimoji="0" lang="ko-KR" altLang="en-US" dirty="0">
                  <a:latin typeface="HY견고딕" pitchFamily="18" charset="-127"/>
                  <a:ea typeface="HY견고딕" pitchFamily="18" charset="-127"/>
                </a:rPr>
                <a:t>민간부문 </a:t>
              </a:r>
              <a:r>
                <a:rPr kumimoji="0" lang="en-US" altLang="ko-KR" dirty="0" smtClean="0">
                  <a:latin typeface="HY견고딕" pitchFamily="18" charset="-127"/>
                  <a:ea typeface="HY견고딕" pitchFamily="18" charset="-127"/>
                </a:rPr>
                <a:t>91.0%</a:t>
              </a:r>
              <a:r>
                <a:rPr kumimoji="0" lang="ko-KR" altLang="en-US" dirty="0" smtClean="0">
                  <a:latin typeface="HY견고딕" pitchFamily="18" charset="-127"/>
                  <a:ea typeface="HY견고딕" pitchFamily="18" charset="-127"/>
                </a:rPr>
                <a:t> </a:t>
              </a:r>
              <a:r>
                <a:rPr kumimoji="0" lang="ko-KR" altLang="en-US" dirty="0">
                  <a:latin typeface="HY견고딕" pitchFamily="18" charset="-127"/>
                  <a:ea typeface="HY견고딕" pitchFamily="18" charset="-127"/>
                </a:rPr>
                <a:t>절대다수 차지</a:t>
              </a:r>
              <a:r>
                <a:rPr kumimoji="0" lang="en-US" altLang="ko-KR" dirty="0">
                  <a:latin typeface="HY견고딕" pitchFamily="18" charset="-127"/>
                  <a:ea typeface="HY견고딕" pitchFamily="18" charset="-127"/>
                </a:rPr>
                <a:t> </a:t>
              </a:r>
            </a:p>
            <a:p>
              <a:pPr marL="285750" indent="-285750" fontAlgn="auto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Font typeface="Wingdings" pitchFamily="2" charset="2"/>
                <a:buChar char="§"/>
                <a:defRPr/>
              </a:pPr>
              <a:r>
                <a:rPr kumimoji="0" lang="ko-KR" altLang="en-US" dirty="0">
                  <a:latin typeface="HY견고딕" pitchFamily="18" charset="-127"/>
                  <a:ea typeface="HY견고딕" pitchFamily="18" charset="-127"/>
                </a:rPr>
                <a:t>민간 </a:t>
              </a:r>
              <a:r>
                <a:rPr kumimoji="0" lang="ko-KR" altLang="en-US" dirty="0" smtClean="0">
                  <a:latin typeface="HY견고딕" pitchFamily="18" charset="-127"/>
                  <a:ea typeface="HY견고딕" pitchFamily="18" charset="-127"/>
                </a:rPr>
                <a:t>의존도 </a:t>
              </a:r>
              <a:r>
                <a:rPr kumimoji="0" lang="ko-KR" altLang="en-US" dirty="0">
                  <a:latin typeface="HY견고딕" pitchFamily="18" charset="-127"/>
                  <a:ea typeface="HY견고딕" pitchFamily="18" charset="-127"/>
                </a:rPr>
                <a:t>높음</a:t>
              </a:r>
            </a:p>
          </p:txBody>
        </p:sp>
        <p:sp>
          <p:nvSpPr>
            <p:cNvPr id="14" name="원호 13"/>
            <p:cNvSpPr/>
            <p:nvPr/>
          </p:nvSpPr>
          <p:spPr>
            <a:xfrm rot="8990806">
              <a:off x="3563938" y="4529138"/>
              <a:ext cx="1079500" cy="1584325"/>
            </a:xfrm>
            <a:prstGeom prst="arc">
              <a:avLst>
                <a:gd name="adj1" fmla="val 17424793"/>
                <a:gd name="adj2" fmla="val 4795361"/>
              </a:avLst>
            </a:prstGeom>
            <a:ln w="76200">
              <a:solidFill>
                <a:srgbClr val="0000CC"/>
              </a:solidFill>
              <a:headEnd type="triangl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/>
            </a:p>
          </p:txBody>
        </p:sp>
      </p:grpSp>
      <p:grpSp>
        <p:nvGrpSpPr>
          <p:cNvPr id="20568" name="그룹 17"/>
          <p:cNvGrpSpPr>
            <a:grpSpLocks/>
          </p:cNvGrpSpPr>
          <p:nvPr/>
        </p:nvGrpSpPr>
        <p:grpSpPr bwMode="auto">
          <a:xfrm>
            <a:off x="-34925" y="1701800"/>
            <a:ext cx="1639888" cy="3789363"/>
            <a:chOff x="107504" y="2405089"/>
            <a:chExt cx="1640136" cy="3788957"/>
          </a:xfrm>
        </p:grpSpPr>
        <p:sp>
          <p:nvSpPr>
            <p:cNvPr id="19" name="모서리가 둥근 직사각형 18"/>
            <p:cNvSpPr/>
            <p:nvPr/>
          </p:nvSpPr>
          <p:spPr>
            <a:xfrm>
              <a:off x="171401" y="3465028"/>
              <a:ext cx="1547664" cy="714400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  <a:effectLst>
              <a:outerShdw blurRad="127000" dist="38100" dir="2700000" algn="ctr">
                <a:srgbClr val="000000">
                  <a:alpha val="45000"/>
                </a:srgbClr>
              </a:outerShdw>
            </a:effectLst>
            <a:scene3d>
              <a:camera prst="perspectiveFront" fov="2700000">
                <a:rot lat="20376000" lon="1938000" rev="20112001"/>
              </a:camera>
              <a:lightRig rig="soft" dir="t">
                <a:rot lat="0" lon="0" rev="0"/>
              </a:lightRig>
            </a:scene3d>
            <a:sp3d prstMaterial="translucentPowder">
              <a:bevelT w="2032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ko-KR" altLang="en-US" sz="1400" b="1" dirty="0" err="1">
                  <a:latin typeface="휴먼둥근헤드라인" pitchFamily="18" charset="-127"/>
                  <a:ea typeface="휴먼둥근헤드라인" pitchFamily="18" charset="-127"/>
                </a:rPr>
                <a:t>어린이집</a:t>
              </a:r>
              <a:r>
                <a:rPr kumimoji="0" lang="ko-KR" altLang="en-US" sz="1400" b="1" dirty="0">
                  <a:latin typeface="휴먼둥근헤드라인" pitchFamily="18" charset="-127"/>
                  <a:ea typeface="휴먼둥근헤드라인" pitchFamily="18" charset="-127"/>
                </a:rPr>
                <a:t> 및 </a:t>
              </a:r>
              <a:endParaRPr kumimoji="0" lang="en-US" altLang="ko-KR" sz="1400" b="1" dirty="0">
                <a:latin typeface="휴먼둥근헤드라인" pitchFamily="18" charset="-127"/>
                <a:ea typeface="휴먼둥근헤드라인" pitchFamily="18" charset="-127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ko-KR" altLang="en-US" sz="1400" b="1" dirty="0">
                  <a:latin typeface="휴먼둥근헤드라인" pitchFamily="18" charset="-127"/>
                  <a:ea typeface="휴먼둥근헤드라인" pitchFamily="18" charset="-127"/>
                </a:rPr>
                <a:t>유치원 </a:t>
              </a:r>
              <a:endParaRPr kumimoji="0" lang="en-US" altLang="ko-KR" sz="1400" b="1" dirty="0">
                <a:latin typeface="휴먼둥근헤드라인" pitchFamily="18" charset="-127"/>
                <a:ea typeface="휴먼둥근헤드라인" pitchFamily="18" charset="-127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ko-KR" altLang="en-US" sz="1400" b="1" dirty="0">
                  <a:latin typeface="휴먼둥근헤드라인" pitchFamily="18" charset="-127"/>
                  <a:ea typeface="휴먼둥근헤드라인" pitchFamily="18" charset="-127"/>
                </a:rPr>
                <a:t>이용 추이</a:t>
              </a:r>
              <a:endParaRPr kumimoji="0" lang="ko-KR" altLang="en-US" sz="1400" dirty="0">
                <a:latin typeface="휴먼둥근헤드라인" pitchFamily="18" charset="-127"/>
                <a:ea typeface="휴먼둥근헤드라인" pitchFamily="18" charset="-127"/>
              </a:endParaRPr>
            </a:p>
          </p:txBody>
        </p:sp>
        <p:sp>
          <p:nvSpPr>
            <p:cNvPr id="21" name="모서리가 둥근 직사각형 20"/>
            <p:cNvSpPr/>
            <p:nvPr/>
          </p:nvSpPr>
          <p:spPr>
            <a:xfrm>
              <a:off x="199976" y="4456073"/>
              <a:ext cx="1547664" cy="714400"/>
            </a:xfrm>
            <a:prstGeom prst="roundRect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  <a:effectLst>
              <a:outerShdw blurRad="127000" dist="38100" dir="2700000" algn="ctr">
                <a:srgbClr val="000000">
                  <a:alpha val="45000"/>
                </a:srgbClr>
              </a:outerShdw>
            </a:effectLst>
            <a:scene3d>
              <a:camera prst="perspectiveFront" fov="2700000">
                <a:rot lat="20376000" lon="1938000" rev="20112001"/>
              </a:camera>
              <a:lightRig rig="soft" dir="t">
                <a:rot lat="0" lon="0" rev="0"/>
              </a:lightRig>
            </a:scene3d>
            <a:sp3d prstMaterial="translucentPowder">
              <a:bevelT w="2032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ko-KR" altLang="en-US" sz="1400" b="1" dirty="0">
                  <a:solidFill>
                    <a:schemeClr val="tx1"/>
                  </a:solidFill>
                  <a:latin typeface="휴먼둥근헤드라인" pitchFamily="18" charset="-127"/>
                  <a:ea typeface="휴먼둥근헤드라인" pitchFamily="18" charset="-127"/>
                </a:rPr>
                <a:t>보육</a:t>
              </a:r>
              <a:endParaRPr kumimoji="0" lang="en-US" altLang="ko-KR" sz="1400" b="1" dirty="0">
                <a:solidFill>
                  <a:schemeClr val="tx1"/>
                </a:solidFill>
                <a:latin typeface="휴먼둥근헤드라인" pitchFamily="18" charset="-127"/>
                <a:ea typeface="휴먼둥근헤드라인" pitchFamily="18" charset="-127"/>
              </a:endParaRPr>
            </a:p>
            <a:p>
              <a:pPr algn="ctr" fontAlgn="auto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ko-KR" altLang="en-US" sz="1400" b="1" dirty="0">
                  <a:solidFill>
                    <a:schemeClr val="tx1"/>
                  </a:solidFill>
                  <a:latin typeface="휴먼둥근헤드라인" pitchFamily="18" charset="-127"/>
                  <a:ea typeface="휴먼둥근헤드라인" pitchFamily="18" charset="-127"/>
                </a:rPr>
                <a:t>분담률</a:t>
              </a:r>
              <a:endParaRPr kumimoji="0" lang="ko-KR" altLang="en-US" sz="1400" dirty="0">
                <a:solidFill>
                  <a:schemeClr val="tx1"/>
                </a:solidFill>
                <a:latin typeface="휴먼둥근헤드라인" pitchFamily="18" charset="-127"/>
                <a:ea typeface="휴먼둥근헤드라인" pitchFamily="18" charset="-127"/>
              </a:endParaRPr>
            </a:p>
          </p:txBody>
        </p:sp>
        <p:grpSp>
          <p:nvGrpSpPr>
            <p:cNvPr id="20572" name="그룹 24"/>
            <p:cNvGrpSpPr>
              <a:grpSpLocks/>
            </p:cNvGrpSpPr>
            <p:nvPr/>
          </p:nvGrpSpPr>
          <p:grpSpPr bwMode="auto">
            <a:xfrm>
              <a:off x="107504" y="2405089"/>
              <a:ext cx="1633959" cy="3788957"/>
              <a:chOff x="2126225" y="2127773"/>
              <a:chExt cx="1633959" cy="3788957"/>
            </a:xfrm>
          </p:grpSpPr>
          <p:sp>
            <p:nvSpPr>
              <p:cNvPr id="26" name="모서리가 둥근 직사각형 25"/>
              <p:cNvSpPr/>
              <p:nvPr/>
            </p:nvSpPr>
            <p:spPr>
              <a:xfrm>
                <a:off x="2212520" y="2127773"/>
                <a:ext cx="1547664" cy="714400"/>
              </a:xfrm>
              <a:prstGeom prst="round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127000" dist="38100" dir="2700000" algn="ctr">
                  <a:srgbClr val="000000">
                    <a:alpha val="45000"/>
                  </a:srgbClr>
                </a:outerShdw>
              </a:effectLst>
              <a:scene3d>
                <a:camera prst="perspectiveFront" fov="2700000">
                  <a:rot lat="20376000" lon="1938000" rev="20112001"/>
                </a:camera>
                <a:lightRig rig="soft" dir="t">
                  <a:rot lat="0" lon="0" rev="0"/>
                </a:lightRig>
              </a:scene3d>
              <a:sp3d prstMaterial="translucentPowder">
                <a:bevelT w="2032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ko-KR" altLang="en-US" sz="1400" b="1" dirty="0">
                    <a:latin typeface="휴먼둥근헤드라인" pitchFamily="18" charset="-127"/>
                    <a:ea typeface="휴먼둥근헤드라인" pitchFamily="18" charset="-127"/>
                  </a:rPr>
                  <a:t>보육대상 </a:t>
                </a:r>
                <a:endParaRPr kumimoji="0" lang="en-US" altLang="ko-KR" sz="1400" b="1" dirty="0">
                  <a:latin typeface="휴먼둥근헤드라인" pitchFamily="18" charset="-127"/>
                  <a:ea typeface="휴먼둥근헤드라인" pitchFamily="18" charset="-127"/>
                </a:endParaRPr>
              </a:p>
              <a:p>
                <a:pPr algn="ctr" fontAlgn="auto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ko-KR" altLang="en-US" sz="1400" b="1" dirty="0" err="1">
                    <a:latin typeface="휴먼둥근헤드라인" pitchFamily="18" charset="-127"/>
                    <a:ea typeface="휴먼둥근헤드라인" pitchFamily="18" charset="-127"/>
                  </a:rPr>
                  <a:t>아동수</a:t>
                </a:r>
                <a:endParaRPr kumimoji="0" lang="ko-KR" altLang="en-US" sz="1400" b="1" dirty="0">
                  <a:latin typeface="휴먼둥근헤드라인" pitchFamily="18" charset="-127"/>
                  <a:ea typeface="휴먼둥근헤드라인" pitchFamily="18" charset="-127"/>
                </a:endParaRPr>
              </a:p>
            </p:txBody>
          </p:sp>
          <p:sp>
            <p:nvSpPr>
              <p:cNvPr id="34" name="모서리가 둥근 직사각형 33"/>
              <p:cNvSpPr/>
              <p:nvPr/>
            </p:nvSpPr>
            <p:spPr bwMode="auto">
              <a:xfrm>
                <a:off x="2126225" y="5202330"/>
                <a:ext cx="1547664" cy="714400"/>
              </a:xfrm>
              <a:prstGeom prst="round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127000" dist="38100" dir="2700000" algn="ctr">
                  <a:srgbClr val="000000">
                    <a:alpha val="45000"/>
                  </a:srgbClr>
                </a:outerShdw>
              </a:effectLst>
              <a:scene3d>
                <a:camera prst="perspectiveFront" fov="2700000">
                  <a:rot lat="20376000" lon="1938000" rev="20112001"/>
                </a:camera>
                <a:lightRig rig="soft" dir="t">
                  <a:rot lat="0" lon="0" rev="0"/>
                </a:lightRig>
              </a:scene3d>
              <a:sp3d prstMaterial="translucentPowder">
                <a:bevelT w="2032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ko-KR" altLang="en-US" sz="1400" b="1" dirty="0">
                    <a:solidFill>
                      <a:schemeClr val="bg1"/>
                    </a:solidFill>
                    <a:latin typeface="휴먼둥근헤드라인" pitchFamily="18" charset="-127"/>
                    <a:ea typeface="휴먼둥근헤드라인" pitchFamily="18" charset="-127"/>
                  </a:rPr>
                  <a:t>보육교직원 </a:t>
                </a:r>
                <a:endParaRPr kumimoji="0" lang="en-US" altLang="ko-KR" sz="1400" b="1" dirty="0">
                  <a:solidFill>
                    <a:schemeClr val="bg1"/>
                  </a:solidFill>
                  <a:latin typeface="휴먼둥근헤드라인" pitchFamily="18" charset="-127"/>
                  <a:ea typeface="휴먼둥근헤드라인" pitchFamily="18" charset="-127"/>
                </a:endParaRPr>
              </a:p>
              <a:p>
                <a:pPr algn="ctr" fontAlgn="auto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ko-KR" altLang="en-US" sz="1400" b="1" dirty="0">
                    <a:solidFill>
                      <a:schemeClr val="bg1"/>
                    </a:solidFill>
                    <a:latin typeface="휴먼둥근헤드라인" pitchFamily="18" charset="-127"/>
                    <a:ea typeface="휴먼둥근헤드라인" pitchFamily="18" charset="-127"/>
                  </a:rPr>
                  <a:t>현황</a:t>
                </a:r>
                <a:endParaRPr kumimoji="0" lang="ko-KR" altLang="en-US" sz="1400" dirty="0">
                  <a:solidFill>
                    <a:schemeClr val="bg1"/>
                  </a:solidFill>
                  <a:latin typeface="휴먼둥근헤드라인" pitchFamily="18" charset="-127"/>
                  <a:ea typeface="휴먼둥근헤드라인" pitchFamily="18" charset="-127"/>
                </a:endParaRPr>
              </a:p>
            </p:txBody>
          </p:sp>
        </p:grpSp>
      </p:grpSp>
      <p:sp>
        <p:nvSpPr>
          <p:cNvPr id="25" name="슬라이드 번호 개체 틀 114"/>
          <p:cNvSpPr>
            <a:spLocks noGrp="1"/>
          </p:cNvSpPr>
          <p:nvPr>
            <p:ph type="sldNum" sz="quarter" idx="12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2E7AADC-1B96-4A0D-AF16-7A87EDC91B98}" type="slidenum">
              <a:rPr lang="ko-KR" altLang="en-US" sz="1400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10</a:t>
            </a:fld>
            <a:endParaRPr lang="en-US" altLang="ko-KR" sz="1400" dirty="0" smtClean="0"/>
          </a:p>
        </p:txBody>
      </p:sp>
    </p:spTree>
    <p:extLst>
      <p:ext uri="{BB962C8B-B14F-4D97-AF65-F5344CB8AC3E}">
        <p14:creationId xmlns:p14="http://schemas.microsoft.com/office/powerpoint/2010/main" val="13448074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모서리가 둥근 직사각형 3"/>
          <p:cNvSpPr/>
          <p:nvPr/>
        </p:nvSpPr>
        <p:spPr>
          <a:xfrm>
            <a:off x="179512" y="91851"/>
            <a:ext cx="547514" cy="574890"/>
          </a:xfrm>
          <a:prstGeom prst="roundRect">
            <a:avLst/>
          </a:prstGeom>
          <a:blipFill>
            <a:blip r:embed="rId3" cstate="print"/>
            <a:stretch>
              <a:fillRect/>
            </a:stretch>
          </a:blipFill>
          <a:ln>
            <a:solidFill>
              <a:schemeClr val="tx1"/>
            </a:solidFill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23" name="TextBox 22"/>
          <p:cNvSpPr txBox="1"/>
          <p:nvPr/>
        </p:nvSpPr>
        <p:spPr>
          <a:xfrm>
            <a:off x="827584" y="87015"/>
            <a:ext cx="6552728" cy="46166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400" b="1" dirty="0">
                <a:ln w="12700">
                  <a:solidFill>
                    <a:schemeClr val="bg1"/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휴먼둥근헤드라인" pitchFamily="18" charset="-127"/>
                <a:ea typeface="휴먼둥근헤드라인" pitchFamily="18" charset="-127"/>
              </a:rPr>
              <a:t>Ⅱ</a:t>
            </a:r>
            <a:r>
              <a:rPr kumimoji="0" lang="en-US" altLang="ko-KR" sz="2400" b="1" dirty="0">
                <a:ln w="12700">
                  <a:solidFill>
                    <a:schemeClr val="bg1"/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HY목각파임B" pitchFamily="18" charset="-127"/>
                <a:ea typeface="HY목각파임B" pitchFamily="18" charset="-127"/>
              </a:rPr>
              <a:t>.</a:t>
            </a:r>
            <a:r>
              <a:rPr kumimoji="0" lang="ko-KR" altLang="en-US" sz="2400" b="1" dirty="0">
                <a:ln w="12700">
                  <a:solidFill>
                    <a:schemeClr val="bg1"/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HY목각파임B" pitchFamily="18" charset="-127"/>
                <a:ea typeface="HY목각파임B" pitchFamily="18" charset="-127"/>
              </a:rPr>
              <a:t>인천보육의 현재</a:t>
            </a:r>
          </a:p>
        </p:txBody>
      </p:sp>
      <p:sp>
        <p:nvSpPr>
          <p:cNvPr id="21510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kumimoji="0" lang="ko-KR" altLang="en-US">
              <a:ea typeface="맑은 고딕" pitchFamily="50" charset="-127"/>
            </a:endParaRPr>
          </a:p>
        </p:txBody>
      </p:sp>
      <p:sp>
        <p:nvSpPr>
          <p:cNvPr id="21511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kumimoji="0" lang="ko-KR" altLang="en-US">
              <a:ea typeface="맑은 고딕" pitchFamily="50" charset="-127"/>
            </a:endParaRPr>
          </a:p>
        </p:txBody>
      </p:sp>
      <p:sp>
        <p:nvSpPr>
          <p:cNvPr id="21512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kumimoji="0" lang="ko-KR" altLang="en-US">
              <a:ea typeface="맑은 고딕" pitchFamily="50" charset="-127"/>
            </a:endParaRPr>
          </a:p>
        </p:txBody>
      </p:sp>
      <p:graphicFrame>
        <p:nvGraphicFramePr>
          <p:cNvPr id="8" name="표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91215147"/>
              </p:ext>
            </p:extLst>
          </p:nvPr>
        </p:nvGraphicFramePr>
        <p:xfrm>
          <a:off x="1887141" y="2584483"/>
          <a:ext cx="6573291" cy="2644717"/>
        </p:xfrm>
        <a:graphic>
          <a:graphicData uri="http://schemas.openxmlformats.org/drawingml/2006/table">
            <a:tbl>
              <a:tblPr>
                <a:effectLst>
                  <a:innerShdw blurRad="63500" dist="50800" dir="18900000">
                    <a:prstClr val="black">
                      <a:alpha val="50000"/>
                    </a:prstClr>
                  </a:innerShdw>
                </a:effectLst>
              </a:tblPr>
              <a:tblGrid>
                <a:gridCol w="691975"/>
                <a:gridCol w="786555"/>
                <a:gridCol w="691975"/>
                <a:gridCol w="691975"/>
                <a:gridCol w="694814"/>
                <a:gridCol w="694814"/>
                <a:gridCol w="783744"/>
                <a:gridCol w="745351"/>
                <a:gridCol w="792088"/>
              </a:tblGrid>
              <a:tr h="1077218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계</a:t>
                      </a: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 marL="17907" marR="17907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artDeco"/>
                      <a:lightRig rig="flood" dir="t"/>
                    </a:cell3D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원 장</a:t>
                      </a: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 marL="17907" marR="17907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artDeco"/>
                      <a:lightRig rig="flood" dir="t"/>
                    </a:cell3D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보육</a:t>
                      </a: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HY견고딕" pitchFamily="18" charset="-127"/>
                        <a:ea typeface="HY견고딕" pitchFamily="18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교사</a:t>
                      </a: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 marL="17907" marR="17907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artDeco"/>
                      <a:lightRig rig="flood" dir="t"/>
                    </a:cell3D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특수</a:t>
                      </a: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HY견고딕" pitchFamily="18" charset="-127"/>
                        <a:ea typeface="HY견고딕" pitchFamily="18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교사</a:t>
                      </a: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 marL="17907" marR="17907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artDeco"/>
                      <a:lightRig rig="flood" dir="t"/>
                    </a:cell3D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치료사</a:t>
                      </a: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 marL="17907" marR="17907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artDeco"/>
                      <a:lightRig rig="flood" dir="t"/>
                    </a:cell3D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영양사</a:t>
                      </a: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 marL="17907" marR="17907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artDeco"/>
                      <a:lightRig rig="flood" dir="t"/>
                    </a:cell3D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간호사</a:t>
                      </a: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 marL="17907" marR="17907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artDeco"/>
                      <a:lightRig rig="flood" dir="t"/>
                    </a:cell3D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 err="1">
                          <a:solidFill>
                            <a:srgbClr val="000000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취사부</a:t>
                      </a: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 marL="17907" marR="17907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artDeco"/>
                      <a:lightRig rig="flood" dir="t"/>
                    </a:cell3D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기타</a:t>
                      </a: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 marL="17907" marR="17907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artDeco"/>
                      <a:lightRig rig="flood" dir="t"/>
                    </a:cell3D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1567499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0" dirty="0">
                          <a:solidFill>
                            <a:srgbClr val="000000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15,968</a:t>
                      </a:r>
                    </a:p>
                  </a:txBody>
                  <a:tcPr marL="17907" marR="17907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BEAC7"/>
                        </a:gs>
                        <a:gs pos="17999">
                          <a:srgbClr val="FEE7F2"/>
                        </a:gs>
                        <a:gs pos="36000">
                          <a:srgbClr val="FAC77D"/>
                        </a:gs>
                        <a:gs pos="61000">
                          <a:srgbClr val="FBA97D"/>
                        </a:gs>
                        <a:gs pos="82001">
                          <a:srgbClr val="FBD49C"/>
                        </a:gs>
                        <a:gs pos="100000">
                          <a:srgbClr val="FEE7F2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0" dirty="0">
                          <a:solidFill>
                            <a:srgbClr val="000000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2,262</a:t>
                      </a:r>
                    </a:p>
                  </a:txBody>
                  <a:tcPr marL="17907" marR="17907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BEAC7"/>
                        </a:gs>
                        <a:gs pos="17999">
                          <a:srgbClr val="FEE7F2"/>
                        </a:gs>
                        <a:gs pos="36000">
                          <a:srgbClr val="FAC77D"/>
                        </a:gs>
                        <a:gs pos="61000">
                          <a:srgbClr val="FBA97D"/>
                        </a:gs>
                        <a:gs pos="82001">
                          <a:srgbClr val="FBD49C"/>
                        </a:gs>
                        <a:gs pos="100000">
                          <a:srgbClr val="FEE7F2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400" kern="0" spc="0" dirty="0">
                        <a:solidFill>
                          <a:srgbClr val="000000"/>
                        </a:solidFill>
                        <a:effectLst/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 marL="17907" marR="17907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BEAC7"/>
                        </a:gs>
                        <a:gs pos="17999">
                          <a:srgbClr val="FEE7F2"/>
                        </a:gs>
                        <a:gs pos="36000">
                          <a:srgbClr val="FAC77D"/>
                        </a:gs>
                        <a:gs pos="61000">
                          <a:srgbClr val="FBA97D"/>
                        </a:gs>
                        <a:gs pos="82001">
                          <a:srgbClr val="FBD49C"/>
                        </a:gs>
                        <a:gs pos="100000">
                          <a:srgbClr val="FEE7F2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0" dirty="0">
                          <a:solidFill>
                            <a:srgbClr val="000000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72</a:t>
                      </a:r>
                    </a:p>
                  </a:txBody>
                  <a:tcPr marL="17907" marR="17907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BEAC7"/>
                        </a:gs>
                        <a:gs pos="17999">
                          <a:srgbClr val="FEE7F2"/>
                        </a:gs>
                        <a:gs pos="36000">
                          <a:srgbClr val="FAC77D"/>
                        </a:gs>
                        <a:gs pos="61000">
                          <a:srgbClr val="FBA97D"/>
                        </a:gs>
                        <a:gs pos="82001">
                          <a:srgbClr val="FBD49C"/>
                        </a:gs>
                        <a:gs pos="100000">
                          <a:srgbClr val="FEE7F2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0" dirty="0">
                          <a:solidFill>
                            <a:srgbClr val="000000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21</a:t>
                      </a:r>
                    </a:p>
                  </a:txBody>
                  <a:tcPr marL="17907" marR="17907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BEAC7"/>
                        </a:gs>
                        <a:gs pos="17999">
                          <a:srgbClr val="FEE7F2"/>
                        </a:gs>
                        <a:gs pos="36000">
                          <a:srgbClr val="FAC77D"/>
                        </a:gs>
                        <a:gs pos="61000">
                          <a:srgbClr val="FBA97D"/>
                        </a:gs>
                        <a:gs pos="82001">
                          <a:srgbClr val="FBD49C"/>
                        </a:gs>
                        <a:gs pos="100000">
                          <a:srgbClr val="FEE7F2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0" dirty="0">
                          <a:solidFill>
                            <a:srgbClr val="000000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50</a:t>
                      </a:r>
                    </a:p>
                  </a:txBody>
                  <a:tcPr marL="17907" marR="17907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BEAC7"/>
                        </a:gs>
                        <a:gs pos="17999">
                          <a:srgbClr val="FEE7F2"/>
                        </a:gs>
                        <a:gs pos="36000">
                          <a:srgbClr val="FAC77D"/>
                        </a:gs>
                        <a:gs pos="61000">
                          <a:srgbClr val="FBA97D"/>
                        </a:gs>
                        <a:gs pos="82001">
                          <a:srgbClr val="FBD49C"/>
                        </a:gs>
                        <a:gs pos="100000">
                          <a:srgbClr val="FEE7F2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0" dirty="0">
                          <a:solidFill>
                            <a:srgbClr val="000000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93</a:t>
                      </a:r>
                    </a:p>
                  </a:txBody>
                  <a:tcPr marL="17907" marR="17907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BEAC7"/>
                        </a:gs>
                        <a:gs pos="17999">
                          <a:srgbClr val="FEE7F2"/>
                        </a:gs>
                        <a:gs pos="36000">
                          <a:srgbClr val="FAC77D"/>
                        </a:gs>
                        <a:gs pos="61000">
                          <a:srgbClr val="FBA97D"/>
                        </a:gs>
                        <a:gs pos="82001">
                          <a:srgbClr val="FBD49C"/>
                        </a:gs>
                        <a:gs pos="100000">
                          <a:srgbClr val="FEE7F2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0" dirty="0" smtClean="0">
                          <a:solidFill>
                            <a:srgbClr val="000000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1,573</a:t>
                      </a:r>
                      <a:endParaRPr lang="en-US" sz="1400" kern="0" spc="0" dirty="0">
                        <a:solidFill>
                          <a:srgbClr val="000000"/>
                        </a:solidFill>
                        <a:effectLst/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 marL="17907" marR="17907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BEAC7"/>
                        </a:gs>
                        <a:gs pos="17999">
                          <a:srgbClr val="FEE7F2"/>
                        </a:gs>
                        <a:gs pos="36000">
                          <a:srgbClr val="FAC77D"/>
                        </a:gs>
                        <a:gs pos="61000">
                          <a:srgbClr val="FBA97D"/>
                        </a:gs>
                        <a:gs pos="82001">
                          <a:srgbClr val="FBD49C"/>
                        </a:gs>
                        <a:gs pos="100000">
                          <a:srgbClr val="FEE7F2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0" dirty="0" smtClean="0">
                          <a:solidFill>
                            <a:srgbClr val="000000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664</a:t>
                      </a:r>
                      <a:endParaRPr lang="en-US" sz="1400" kern="0" spc="0" dirty="0">
                        <a:solidFill>
                          <a:srgbClr val="000000"/>
                        </a:solidFill>
                        <a:effectLst/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 marL="17907" marR="17907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BEAC7"/>
                        </a:gs>
                        <a:gs pos="17999">
                          <a:srgbClr val="FEE7F2"/>
                        </a:gs>
                        <a:gs pos="36000">
                          <a:srgbClr val="FAC77D"/>
                        </a:gs>
                        <a:gs pos="61000">
                          <a:srgbClr val="FBA97D"/>
                        </a:gs>
                        <a:gs pos="82001">
                          <a:srgbClr val="FBD49C"/>
                        </a:gs>
                        <a:gs pos="100000">
                          <a:srgbClr val="FEE7F2"/>
                        </a:gs>
                      </a:gsLst>
                      <a:lin ang="5400000" scaled="0"/>
                    </a:gradFill>
                  </a:tcPr>
                </a:tc>
              </a:tr>
            </a:tbl>
          </a:graphicData>
        </a:graphic>
      </p:graphicFrame>
      <p:sp>
        <p:nvSpPr>
          <p:cNvPr id="21" name="TextBox 20"/>
          <p:cNvSpPr txBox="1"/>
          <p:nvPr/>
        </p:nvSpPr>
        <p:spPr>
          <a:xfrm>
            <a:off x="3995936" y="1393008"/>
            <a:ext cx="2395206" cy="461665"/>
          </a:xfrm>
          <a:prstGeom prst="rect">
            <a:avLst/>
          </a:prstGeom>
          <a:solidFill>
            <a:schemeClr val="accent3">
              <a:lumMod val="50000"/>
            </a:schemeClr>
          </a:solidFill>
          <a:ln w="76200"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400" b="1" dirty="0" smtClean="0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보육교직원 </a:t>
            </a:r>
            <a:r>
              <a:rPr kumimoji="0" lang="ko-KR" altLang="en-US" sz="2400" b="1" dirty="0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현황</a:t>
            </a:r>
          </a:p>
        </p:txBody>
      </p:sp>
      <p:sp>
        <p:nvSpPr>
          <p:cNvPr id="21639" name="직사각형 21"/>
          <p:cNvSpPr>
            <a:spLocks noChangeArrowheads="1"/>
          </p:cNvSpPr>
          <p:nvPr/>
        </p:nvSpPr>
        <p:spPr bwMode="auto">
          <a:xfrm>
            <a:off x="7380312" y="2122487"/>
            <a:ext cx="931665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latinLnBrk="0"/>
            <a:r>
              <a:rPr kumimoji="0" lang="en-US" altLang="ko-KR" sz="1400" dirty="0">
                <a:latin typeface="HY견고딕" pitchFamily="18" charset="-127"/>
                <a:ea typeface="HY견고딕" pitchFamily="18" charset="-127"/>
              </a:rPr>
              <a:t>(</a:t>
            </a:r>
            <a:r>
              <a:rPr kumimoji="0" lang="ko-KR" altLang="en-US" sz="1400" dirty="0">
                <a:latin typeface="HY견고딕" pitchFamily="18" charset="-127"/>
                <a:ea typeface="HY견고딕" pitchFamily="18" charset="-127"/>
              </a:rPr>
              <a:t>단위</a:t>
            </a:r>
            <a:r>
              <a:rPr kumimoji="0" lang="en-US" altLang="ko-KR" sz="1400" dirty="0">
                <a:latin typeface="HY견고딕" pitchFamily="18" charset="-127"/>
                <a:ea typeface="HY견고딕" pitchFamily="18" charset="-127"/>
              </a:rPr>
              <a:t>: </a:t>
            </a:r>
            <a:r>
              <a:rPr kumimoji="0" lang="ko-KR" altLang="en-US" sz="1400" dirty="0" smtClean="0">
                <a:latin typeface="HY견고딕" pitchFamily="18" charset="-127"/>
                <a:ea typeface="HY견고딕" pitchFamily="18" charset="-127"/>
              </a:rPr>
              <a:t>명</a:t>
            </a:r>
            <a:endParaRPr kumimoji="0" lang="ko-KR" altLang="en-US" sz="14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1640" name="Rectangle 1"/>
          <p:cNvSpPr>
            <a:spLocks noChangeArrowheads="1"/>
          </p:cNvSpPr>
          <p:nvPr/>
        </p:nvSpPr>
        <p:spPr bwMode="auto">
          <a:xfrm>
            <a:off x="1868885" y="2054225"/>
            <a:ext cx="23590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pPr algn="ctr"/>
            <a:r>
              <a:rPr kumimoji="0" lang="en-US" altLang="ko-KR" dirty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  <a:cs typeface="굴림" pitchFamily="50" charset="-127"/>
              </a:rPr>
              <a:t>(</a:t>
            </a:r>
            <a:r>
              <a:rPr kumimoji="0" lang="en-US" altLang="ko-KR" dirty="0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  <a:cs typeface="굴림" pitchFamily="50" charset="-127"/>
              </a:rPr>
              <a:t>2013.12</a:t>
            </a:r>
            <a:r>
              <a:rPr kumimoji="0" lang="ko-KR" altLang="en-US" dirty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  <a:cs typeface="굴림" pitchFamily="50" charset="-127"/>
              </a:rPr>
              <a:t>말 기준</a:t>
            </a:r>
            <a:r>
              <a:rPr kumimoji="0" lang="en-US" altLang="ko-KR" dirty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  <a:cs typeface="굴림" pitchFamily="50" charset="-127"/>
              </a:rPr>
              <a:t>)</a:t>
            </a:r>
            <a:endParaRPr kumimoji="0" lang="en-US" altLang="ko-KR" dirty="0">
              <a:latin typeface="HY견고딕" pitchFamily="18" charset="-127"/>
              <a:ea typeface="HY견고딕" pitchFamily="18" charset="-127"/>
              <a:cs typeface="굴림" pitchFamily="50" charset="-127"/>
            </a:endParaRPr>
          </a:p>
        </p:txBody>
      </p:sp>
      <p:grpSp>
        <p:nvGrpSpPr>
          <p:cNvPr id="21641" name="그룹 4"/>
          <p:cNvGrpSpPr>
            <a:grpSpLocks/>
          </p:cNvGrpSpPr>
          <p:nvPr/>
        </p:nvGrpSpPr>
        <p:grpSpPr bwMode="auto">
          <a:xfrm>
            <a:off x="109538" y="1870075"/>
            <a:ext cx="1560512" cy="3889375"/>
            <a:chOff x="2077616" y="3577366"/>
            <a:chExt cx="1558280" cy="3889332"/>
          </a:xfrm>
        </p:grpSpPr>
        <p:sp>
          <p:nvSpPr>
            <p:cNvPr id="20" name="모서리가 둥근 직사각형 19"/>
            <p:cNvSpPr/>
            <p:nvPr/>
          </p:nvSpPr>
          <p:spPr>
            <a:xfrm>
              <a:off x="2088232" y="5733256"/>
              <a:ext cx="1547664" cy="714400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  <a:effectLst>
              <a:outerShdw blurRad="127000" dist="38100" dir="2700000" algn="ctr">
                <a:srgbClr val="000000">
                  <a:alpha val="45000"/>
                </a:srgbClr>
              </a:outerShdw>
            </a:effectLst>
            <a:scene3d>
              <a:camera prst="perspectiveFront" fov="2700000">
                <a:rot lat="20376000" lon="1938000" rev="20112001"/>
              </a:camera>
              <a:lightRig rig="soft" dir="t">
                <a:rot lat="0" lon="0" rev="0"/>
              </a:lightRig>
            </a:scene3d>
            <a:sp3d prstMaterial="translucentPowder">
              <a:bevelT w="2032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ko-KR" altLang="en-US" sz="1400" b="1" dirty="0">
                  <a:latin typeface="휴먼둥근헤드라인" pitchFamily="18" charset="-127"/>
                  <a:ea typeface="휴먼둥근헤드라인" pitchFamily="18" charset="-127"/>
                </a:rPr>
                <a:t>보육</a:t>
              </a:r>
              <a:endParaRPr kumimoji="0" lang="en-US" altLang="ko-KR" sz="1400" b="1" dirty="0">
                <a:latin typeface="휴먼둥근헤드라인" pitchFamily="18" charset="-127"/>
                <a:ea typeface="휴먼둥근헤드라인" pitchFamily="18" charset="-127"/>
              </a:endParaRPr>
            </a:p>
            <a:p>
              <a:pPr algn="ctr" fontAlgn="auto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ko-KR" altLang="en-US" sz="1400" b="1" dirty="0">
                  <a:latin typeface="휴먼둥근헤드라인" pitchFamily="18" charset="-127"/>
                  <a:ea typeface="휴먼둥근헤드라인" pitchFamily="18" charset="-127"/>
                </a:rPr>
                <a:t>분담률</a:t>
              </a:r>
              <a:endParaRPr kumimoji="0" lang="ko-KR" altLang="en-US" sz="1400" dirty="0">
                <a:latin typeface="휴먼둥근헤드라인" pitchFamily="18" charset="-127"/>
                <a:ea typeface="휴먼둥근헤드라인" pitchFamily="18" charset="-127"/>
              </a:endParaRPr>
            </a:p>
          </p:txBody>
        </p:sp>
        <p:sp>
          <p:nvSpPr>
            <p:cNvPr id="27" name="모서리가 둥근 직사각형 26"/>
            <p:cNvSpPr/>
            <p:nvPr/>
          </p:nvSpPr>
          <p:spPr>
            <a:xfrm>
              <a:off x="2077616" y="6752298"/>
              <a:ext cx="1547664" cy="714400"/>
            </a:xfrm>
            <a:prstGeom prst="roundRect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  <a:effectLst>
              <a:outerShdw blurRad="127000" dist="38100" dir="2700000" algn="ctr">
                <a:srgbClr val="000000">
                  <a:alpha val="45000"/>
                </a:srgbClr>
              </a:outerShdw>
            </a:effectLst>
            <a:scene3d>
              <a:camera prst="perspectiveFront" fov="2700000">
                <a:rot lat="20376000" lon="1938000" rev="20112001"/>
              </a:camera>
              <a:lightRig rig="soft" dir="t">
                <a:rot lat="0" lon="0" rev="0"/>
              </a:lightRig>
            </a:scene3d>
            <a:sp3d prstMaterial="translucentPowder">
              <a:bevelT w="2032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ko-KR" altLang="en-US" sz="1400" b="1" dirty="0">
                  <a:solidFill>
                    <a:schemeClr val="tx1"/>
                  </a:solidFill>
                  <a:latin typeface="휴먼둥근헤드라인" pitchFamily="18" charset="-127"/>
                  <a:ea typeface="휴먼둥근헤드라인" pitchFamily="18" charset="-127"/>
                </a:rPr>
                <a:t>보육교직원 </a:t>
              </a:r>
              <a:endParaRPr kumimoji="0" lang="en-US" altLang="ko-KR" sz="1400" b="1" dirty="0">
                <a:solidFill>
                  <a:schemeClr val="tx1"/>
                </a:solidFill>
                <a:latin typeface="휴먼둥근헤드라인" pitchFamily="18" charset="-127"/>
                <a:ea typeface="휴먼둥근헤드라인" pitchFamily="18" charset="-127"/>
              </a:endParaRPr>
            </a:p>
            <a:p>
              <a:pPr algn="ctr" fontAlgn="auto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ko-KR" altLang="en-US" sz="1400" b="1" dirty="0">
                  <a:solidFill>
                    <a:schemeClr val="tx1"/>
                  </a:solidFill>
                  <a:latin typeface="휴먼둥근헤드라인" pitchFamily="18" charset="-127"/>
                  <a:ea typeface="휴먼둥근헤드라인" pitchFamily="18" charset="-127"/>
                </a:rPr>
                <a:t>현황</a:t>
              </a:r>
              <a:endParaRPr kumimoji="0" lang="ko-KR" altLang="en-US" sz="1400" dirty="0">
                <a:solidFill>
                  <a:schemeClr val="tx1"/>
                </a:solidFill>
                <a:latin typeface="휴먼둥근헤드라인" pitchFamily="18" charset="-127"/>
                <a:ea typeface="휴먼둥근헤드라인" pitchFamily="18" charset="-127"/>
              </a:endParaRPr>
            </a:p>
          </p:txBody>
        </p:sp>
        <p:grpSp>
          <p:nvGrpSpPr>
            <p:cNvPr id="21645" name="그룹 37"/>
            <p:cNvGrpSpPr>
              <a:grpSpLocks/>
            </p:cNvGrpSpPr>
            <p:nvPr/>
          </p:nvGrpSpPr>
          <p:grpSpPr bwMode="auto">
            <a:xfrm>
              <a:off x="2077616" y="3577366"/>
              <a:ext cx="1558280" cy="1801128"/>
              <a:chOff x="127720" y="2080174"/>
              <a:chExt cx="1558280" cy="1801128"/>
            </a:xfrm>
          </p:grpSpPr>
          <p:sp>
            <p:nvSpPr>
              <p:cNvPr id="39" name="모서리가 둥근 직사각형 38"/>
              <p:cNvSpPr/>
              <p:nvPr/>
            </p:nvSpPr>
            <p:spPr>
              <a:xfrm>
                <a:off x="138336" y="3166902"/>
                <a:ext cx="1547664" cy="714400"/>
              </a:xfrm>
              <a:prstGeom prst="round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127000" dist="38100" dir="2700000" algn="ctr">
                  <a:srgbClr val="000000">
                    <a:alpha val="45000"/>
                  </a:srgbClr>
                </a:outerShdw>
              </a:effectLst>
              <a:scene3d>
                <a:camera prst="perspectiveFront" fov="2700000">
                  <a:rot lat="20376000" lon="1938000" rev="20112001"/>
                </a:camera>
                <a:lightRig rig="soft" dir="t">
                  <a:rot lat="0" lon="0" rev="0"/>
                </a:lightRig>
              </a:scene3d>
              <a:sp3d prstMaterial="translucentPowder">
                <a:bevelT w="2032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ko-KR" altLang="en-US" sz="1400" b="1" dirty="0" err="1">
                    <a:latin typeface="휴먼둥근헤드라인" pitchFamily="18" charset="-127"/>
                    <a:ea typeface="휴먼둥근헤드라인" pitchFamily="18" charset="-127"/>
                  </a:rPr>
                  <a:t>어린이집</a:t>
                </a:r>
                <a:r>
                  <a:rPr kumimoji="0" lang="ko-KR" altLang="en-US" sz="1400" b="1" dirty="0">
                    <a:latin typeface="휴먼둥근헤드라인" pitchFamily="18" charset="-127"/>
                    <a:ea typeface="휴먼둥근헤드라인" pitchFamily="18" charset="-127"/>
                  </a:rPr>
                  <a:t> 및 </a:t>
                </a:r>
                <a:endParaRPr kumimoji="0" lang="en-US" altLang="ko-KR" sz="1400" b="1" dirty="0">
                  <a:latin typeface="휴먼둥근헤드라인" pitchFamily="18" charset="-127"/>
                  <a:ea typeface="휴먼둥근헤드라인" pitchFamily="18" charset="-127"/>
                </a:endParaRPr>
              </a:p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ko-KR" altLang="en-US" sz="1400" b="1" dirty="0">
                    <a:latin typeface="휴먼둥근헤드라인" pitchFamily="18" charset="-127"/>
                    <a:ea typeface="휴먼둥근헤드라인" pitchFamily="18" charset="-127"/>
                  </a:rPr>
                  <a:t>유치원 </a:t>
                </a:r>
                <a:endParaRPr kumimoji="0" lang="en-US" altLang="ko-KR" sz="1400" b="1" dirty="0">
                  <a:latin typeface="휴먼둥근헤드라인" pitchFamily="18" charset="-127"/>
                  <a:ea typeface="휴먼둥근헤드라인" pitchFamily="18" charset="-127"/>
                </a:endParaRPr>
              </a:p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ko-KR" altLang="en-US" sz="1400" b="1" dirty="0">
                    <a:latin typeface="휴먼둥근헤드라인" pitchFamily="18" charset="-127"/>
                    <a:ea typeface="휴먼둥근헤드라인" pitchFamily="18" charset="-127"/>
                  </a:rPr>
                  <a:t>이용 추이</a:t>
                </a:r>
                <a:endParaRPr kumimoji="0" lang="ko-KR" altLang="en-US" sz="1400" dirty="0">
                  <a:latin typeface="휴먼둥근헤드라인" pitchFamily="18" charset="-127"/>
                  <a:ea typeface="휴먼둥근헤드라인" pitchFamily="18" charset="-127"/>
                </a:endParaRPr>
              </a:p>
            </p:txBody>
          </p:sp>
          <p:sp>
            <p:nvSpPr>
              <p:cNvPr id="44" name="모서리가 둥근 직사각형 43"/>
              <p:cNvSpPr/>
              <p:nvPr/>
            </p:nvSpPr>
            <p:spPr bwMode="auto">
              <a:xfrm>
                <a:off x="127720" y="2080174"/>
                <a:ext cx="1547664" cy="714400"/>
              </a:xfrm>
              <a:prstGeom prst="round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127000" dist="38100" dir="2700000" algn="ctr">
                  <a:srgbClr val="000000">
                    <a:alpha val="45000"/>
                  </a:srgbClr>
                </a:outerShdw>
              </a:effectLst>
              <a:scene3d>
                <a:camera prst="perspectiveFront" fov="2700000">
                  <a:rot lat="20376000" lon="1938000" rev="20112001"/>
                </a:camera>
                <a:lightRig rig="soft" dir="t">
                  <a:rot lat="0" lon="0" rev="0"/>
                </a:lightRig>
              </a:scene3d>
              <a:sp3d prstMaterial="translucentPowder">
                <a:bevelT w="2032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ko-KR" altLang="en-US" sz="1400" b="1" dirty="0">
                    <a:latin typeface="휴먼둥근헤드라인" pitchFamily="18" charset="-127"/>
                    <a:ea typeface="휴먼둥근헤드라인" pitchFamily="18" charset="-127"/>
                  </a:rPr>
                  <a:t>보육대상 </a:t>
                </a:r>
                <a:endParaRPr kumimoji="0" lang="en-US" altLang="ko-KR" sz="1400" b="1" dirty="0">
                  <a:latin typeface="휴먼둥근헤드라인" pitchFamily="18" charset="-127"/>
                  <a:ea typeface="휴먼둥근헤드라인" pitchFamily="18" charset="-127"/>
                </a:endParaRPr>
              </a:p>
              <a:p>
                <a:pPr algn="ctr" fontAlgn="auto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ko-KR" altLang="en-US" sz="1400" b="1" dirty="0" err="1">
                    <a:latin typeface="휴먼둥근헤드라인" pitchFamily="18" charset="-127"/>
                    <a:ea typeface="휴먼둥근헤드라인" pitchFamily="18" charset="-127"/>
                  </a:rPr>
                  <a:t>아동수</a:t>
                </a:r>
                <a:endParaRPr kumimoji="0" lang="ko-KR" altLang="en-US" sz="1400" b="1" dirty="0">
                  <a:latin typeface="휴먼둥근헤드라인" pitchFamily="18" charset="-127"/>
                  <a:ea typeface="휴먼둥근헤드라인" pitchFamily="18" charset="-127"/>
                </a:endParaRPr>
              </a:p>
            </p:txBody>
          </p:sp>
        </p:grpSp>
      </p:grpSp>
      <p:sp>
        <p:nvSpPr>
          <p:cNvPr id="22" name="슬라이드 번호 개체 틀 114"/>
          <p:cNvSpPr>
            <a:spLocks noGrp="1"/>
          </p:cNvSpPr>
          <p:nvPr>
            <p:ph type="sldNum" sz="quarter" idx="12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4E7DA3A3-0CB2-44F3-9EF4-6751373161D6}" type="slidenum">
              <a:rPr lang="ko-KR" altLang="en-US" sz="1400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11</a:t>
            </a:fld>
            <a:endParaRPr lang="en-US" altLang="ko-KR" sz="1400" dirty="0" smtClean="0"/>
          </a:p>
        </p:txBody>
      </p:sp>
      <p:graphicFrame>
        <p:nvGraphicFramePr>
          <p:cNvPr id="19" name="표 1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24908068"/>
              </p:ext>
            </p:extLst>
          </p:nvPr>
        </p:nvGraphicFramePr>
        <p:xfrm>
          <a:off x="3346591" y="3671223"/>
          <a:ext cx="738317" cy="1544040"/>
        </p:xfrm>
        <a:graphic>
          <a:graphicData uri="http://schemas.openxmlformats.org/drawingml/2006/table">
            <a:tbl>
              <a:tblPr/>
              <a:tblGrid>
                <a:gridCol w="738317"/>
              </a:tblGrid>
              <a:tr h="1544040"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kern="0" spc="0" dirty="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itchFamily="18" charset="-127"/>
                          <a:ea typeface="HY견고딕" pitchFamily="18" charset="-127"/>
                        </a:rPr>
                        <a:t>11.233</a:t>
                      </a:r>
                    </a:p>
                  </a:txBody>
                  <a:tcPr marL="17909" marR="17909" marT="17883" marB="1788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6600"/>
                    </a:solidFill>
                  </a:tcPr>
                </a:tc>
              </a:tr>
            </a:tbl>
          </a:graphicData>
        </a:graphic>
      </p:graphicFrame>
      <p:sp>
        <p:nvSpPr>
          <p:cNvPr id="24" name="직사각형 23"/>
          <p:cNvSpPr/>
          <p:nvPr/>
        </p:nvSpPr>
        <p:spPr>
          <a:xfrm>
            <a:off x="4572000" y="4940581"/>
            <a:ext cx="4100017" cy="92333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tx1"/>
            </a:solidFill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txBody>
          <a:bodyPr wrap="square">
            <a:spAutoFit/>
          </a:bodyPr>
          <a:lstStyle/>
          <a:p>
            <a:pPr marL="285750" indent="-28575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kumimoji="0" lang="ko-KR" altLang="en-US" dirty="0" smtClean="0">
                <a:solidFill>
                  <a:srgbClr val="7030A0"/>
                </a:solidFill>
                <a:latin typeface="HY견고딕" pitchFamily="18" charset="-127"/>
                <a:ea typeface="HY견고딕" pitchFamily="18" charset="-127"/>
              </a:rPr>
              <a:t>보육교사가 </a:t>
            </a:r>
            <a:r>
              <a:rPr kumimoji="0" lang="en-US" altLang="ko-KR" dirty="0" smtClean="0">
                <a:solidFill>
                  <a:srgbClr val="7030A0"/>
                </a:solidFill>
                <a:latin typeface="HY견고딕" pitchFamily="18" charset="-127"/>
                <a:ea typeface="HY견고딕" pitchFamily="18" charset="-127"/>
              </a:rPr>
              <a:t>70.3%</a:t>
            </a:r>
          </a:p>
          <a:p>
            <a:pPr marL="285750" indent="-28575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ko-KR" altLang="en-US" dirty="0" smtClean="0">
                <a:solidFill>
                  <a:srgbClr val="7030A0"/>
                </a:solidFill>
                <a:latin typeface="HY견고딕" pitchFamily="18" charset="-127"/>
                <a:ea typeface="HY견고딕" pitchFamily="18" charset="-127"/>
              </a:rPr>
              <a:t>전체 보육교직원의 절대 다수 차지</a:t>
            </a:r>
            <a:endParaRPr kumimoji="0" lang="ko-KR" altLang="en-US" dirty="0">
              <a:solidFill>
                <a:srgbClr val="7030A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5" name="원호 24"/>
          <p:cNvSpPr/>
          <p:nvPr/>
        </p:nvSpPr>
        <p:spPr>
          <a:xfrm rot="7783319">
            <a:off x="3982734" y="4400476"/>
            <a:ext cx="647677" cy="1393042"/>
          </a:xfrm>
          <a:prstGeom prst="arc">
            <a:avLst>
              <a:gd name="adj1" fmla="val 17424793"/>
              <a:gd name="adj2" fmla="val 4795361"/>
            </a:avLst>
          </a:prstGeom>
          <a:ln w="76200">
            <a:solidFill>
              <a:srgbClr val="0000CC"/>
            </a:solidFill>
            <a:headEnd type="triangl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</p:spTree>
    <p:extLst>
      <p:ext uri="{BB962C8B-B14F-4D97-AF65-F5344CB8AC3E}">
        <p14:creationId xmlns:p14="http://schemas.microsoft.com/office/powerpoint/2010/main" val="41296075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.069 0 0.125 0.056 0.125 0.125 C 0.125 0.194 0.069 0.25 0 0.25 C -0.069 0.25 -0.125 0.194 -0.125 0.125 C -0.125 0.056 -0.069 0 0 0 Z" pathEditMode="relative" ptsTypes="">
                                      <p:cBhvr>
                                        <p:cTn id="1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9062"/>
          <a:stretch>
            <a:fillRect/>
          </a:stretch>
        </p:blipFill>
        <p:spPr bwMode="auto">
          <a:xfrm>
            <a:off x="0" y="26988"/>
            <a:ext cx="9134475" cy="68310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모서리가 둥근 직사각형 3"/>
          <p:cNvSpPr/>
          <p:nvPr/>
        </p:nvSpPr>
        <p:spPr>
          <a:xfrm>
            <a:off x="712118" y="2342493"/>
            <a:ext cx="1440160" cy="1512168"/>
          </a:xfrm>
          <a:prstGeom prst="round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6" name="TextBox 5"/>
          <p:cNvSpPr txBox="1"/>
          <p:nvPr/>
        </p:nvSpPr>
        <p:spPr>
          <a:xfrm>
            <a:off x="2152278" y="2636912"/>
            <a:ext cx="6778252" cy="92333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5400" b="1" dirty="0">
                <a:ln w="12700">
                  <a:solidFill>
                    <a:srgbClr val="FFFF00"/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HY목각파임B" pitchFamily="18" charset="-127"/>
                <a:ea typeface="HY목각파임B" pitchFamily="18" charset="-127"/>
              </a:rPr>
              <a:t>Ⅲ.</a:t>
            </a:r>
            <a:r>
              <a:rPr kumimoji="0" lang="ko-KR" altLang="en-US" sz="5400" b="1" spc="-150" dirty="0" err="1">
                <a:ln w="12700">
                  <a:solidFill>
                    <a:srgbClr val="FFFF00"/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HY목각파임B" pitchFamily="18" charset="-127"/>
                <a:ea typeface="HY목각파임B" pitchFamily="18" charset="-127"/>
              </a:rPr>
              <a:t>저출산</a:t>
            </a:r>
            <a:r>
              <a:rPr kumimoji="0" lang="ko-KR" altLang="en-US" sz="5400" b="1" spc="-150" dirty="0">
                <a:ln w="12700">
                  <a:solidFill>
                    <a:srgbClr val="FFFF00"/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HY목각파임B" pitchFamily="18" charset="-127"/>
                <a:ea typeface="HY목각파임B" pitchFamily="18" charset="-127"/>
              </a:rPr>
              <a:t> 고령화 현황</a:t>
            </a:r>
          </a:p>
        </p:txBody>
      </p:sp>
    </p:spTree>
    <p:extLst>
      <p:ext uri="{BB962C8B-B14F-4D97-AF65-F5344CB8AC3E}">
        <p14:creationId xmlns:p14="http://schemas.microsoft.com/office/powerpoint/2010/main" val="38159045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1" name="직선 연결선 10"/>
          <p:cNvCxnSpPr>
            <a:endCxn id="23648" idx="1"/>
          </p:cNvCxnSpPr>
          <p:nvPr/>
        </p:nvCxnSpPr>
        <p:spPr>
          <a:xfrm flipV="1">
            <a:off x="6977360" y="3653711"/>
            <a:ext cx="1328917" cy="38258"/>
          </a:xfrm>
          <a:prstGeom prst="line">
            <a:avLst/>
          </a:prstGeom>
          <a:ln w="38100" cmpd="sng">
            <a:solidFill>
              <a:srgbClr val="6600C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자유형 7"/>
          <p:cNvSpPr/>
          <p:nvPr/>
        </p:nvSpPr>
        <p:spPr bwMode="gray">
          <a:xfrm>
            <a:off x="755992" y="2793683"/>
            <a:ext cx="6339840" cy="924560"/>
          </a:xfrm>
          <a:custGeom>
            <a:avLst/>
            <a:gdLst>
              <a:gd name="connsiteX0" fmla="*/ 0 w 6339840"/>
              <a:gd name="connsiteY0" fmla="*/ 0 h 924560"/>
              <a:gd name="connsiteX1" fmla="*/ 60960 w 6339840"/>
              <a:gd name="connsiteY1" fmla="*/ 71120 h 924560"/>
              <a:gd name="connsiteX2" fmla="*/ 81280 w 6339840"/>
              <a:gd name="connsiteY2" fmla="*/ 101600 h 924560"/>
              <a:gd name="connsiteX3" fmla="*/ 111760 w 6339840"/>
              <a:gd name="connsiteY3" fmla="*/ 111760 h 924560"/>
              <a:gd name="connsiteX4" fmla="*/ 172720 w 6339840"/>
              <a:gd name="connsiteY4" fmla="*/ 152400 h 924560"/>
              <a:gd name="connsiteX5" fmla="*/ 203200 w 6339840"/>
              <a:gd name="connsiteY5" fmla="*/ 172720 h 924560"/>
              <a:gd name="connsiteX6" fmla="*/ 233680 w 6339840"/>
              <a:gd name="connsiteY6" fmla="*/ 193040 h 924560"/>
              <a:gd name="connsiteX7" fmla="*/ 314960 w 6339840"/>
              <a:gd name="connsiteY7" fmla="*/ 264160 h 924560"/>
              <a:gd name="connsiteX8" fmla="*/ 375920 w 6339840"/>
              <a:gd name="connsiteY8" fmla="*/ 314960 h 924560"/>
              <a:gd name="connsiteX9" fmla="*/ 406400 w 6339840"/>
              <a:gd name="connsiteY9" fmla="*/ 325120 h 924560"/>
              <a:gd name="connsiteX10" fmla="*/ 457200 w 6339840"/>
              <a:gd name="connsiteY10" fmla="*/ 365760 h 924560"/>
              <a:gd name="connsiteX11" fmla="*/ 487680 w 6339840"/>
              <a:gd name="connsiteY11" fmla="*/ 396240 h 924560"/>
              <a:gd name="connsiteX12" fmla="*/ 518160 w 6339840"/>
              <a:gd name="connsiteY12" fmla="*/ 406400 h 924560"/>
              <a:gd name="connsiteX13" fmla="*/ 579120 w 6339840"/>
              <a:gd name="connsiteY13" fmla="*/ 447040 h 924560"/>
              <a:gd name="connsiteX14" fmla="*/ 640080 w 6339840"/>
              <a:gd name="connsiteY14" fmla="*/ 467360 h 924560"/>
              <a:gd name="connsiteX15" fmla="*/ 670560 w 6339840"/>
              <a:gd name="connsiteY15" fmla="*/ 477520 h 924560"/>
              <a:gd name="connsiteX16" fmla="*/ 711200 w 6339840"/>
              <a:gd name="connsiteY16" fmla="*/ 487680 h 924560"/>
              <a:gd name="connsiteX17" fmla="*/ 741680 w 6339840"/>
              <a:gd name="connsiteY17" fmla="*/ 497840 h 924560"/>
              <a:gd name="connsiteX18" fmla="*/ 833120 w 6339840"/>
              <a:gd name="connsiteY18" fmla="*/ 518160 h 924560"/>
              <a:gd name="connsiteX19" fmla="*/ 894080 w 6339840"/>
              <a:gd name="connsiteY19" fmla="*/ 528320 h 924560"/>
              <a:gd name="connsiteX20" fmla="*/ 1107440 w 6339840"/>
              <a:gd name="connsiteY20" fmla="*/ 538480 h 924560"/>
              <a:gd name="connsiteX21" fmla="*/ 1158240 w 6339840"/>
              <a:gd name="connsiteY21" fmla="*/ 548640 h 924560"/>
              <a:gd name="connsiteX22" fmla="*/ 1625600 w 6339840"/>
              <a:gd name="connsiteY22" fmla="*/ 548640 h 924560"/>
              <a:gd name="connsiteX23" fmla="*/ 1727200 w 6339840"/>
              <a:gd name="connsiteY23" fmla="*/ 528320 h 924560"/>
              <a:gd name="connsiteX24" fmla="*/ 1808480 w 6339840"/>
              <a:gd name="connsiteY24" fmla="*/ 538480 h 924560"/>
              <a:gd name="connsiteX25" fmla="*/ 1869440 w 6339840"/>
              <a:gd name="connsiteY25" fmla="*/ 548640 h 924560"/>
              <a:gd name="connsiteX26" fmla="*/ 2072640 w 6339840"/>
              <a:gd name="connsiteY26" fmla="*/ 558800 h 924560"/>
              <a:gd name="connsiteX27" fmla="*/ 2123440 w 6339840"/>
              <a:gd name="connsiteY27" fmla="*/ 568960 h 924560"/>
              <a:gd name="connsiteX28" fmla="*/ 2184400 w 6339840"/>
              <a:gd name="connsiteY28" fmla="*/ 579120 h 924560"/>
              <a:gd name="connsiteX29" fmla="*/ 2214880 w 6339840"/>
              <a:gd name="connsiteY29" fmla="*/ 589280 h 924560"/>
              <a:gd name="connsiteX30" fmla="*/ 2306320 w 6339840"/>
              <a:gd name="connsiteY30" fmla="*/ 609600 h 924560"/>
              <a:gd name="connsiteX31" fmla="*/ 2407920 w 6339840"/>
              <a:gd name="connsiteY31" fmla="*/ 670560 h 924560"/>
              <a:gd name="connsiteX32" fmla="*/ 2438400 w 6339840"/>
              <a:gd name="connsiteY32" fmla="*/ 690880 h 924560"/>
              <a:gd name="connsiteX33" fmla="*/ 2468880 w 6339840"/>
              <a:gd name="connsiteY33" fmla="*/ 701040 h 924560"/>
              <a:gd name="connsiteX34" fmla="*/ 2499360 w 6339840"/>
              <a:gd name="connsiteY34" fmla="*/ 721360 h 924560"/>
              <a:gd name="connsiteX35" fmla="*/ 2590800 w 6339840"/>
              <a:gd name="connsiteY35" fmla="*/ 751840 h 924560"/>
              <a:gd name="connsiteX36" fmla="*/ 2804160 w 6339840"/>
              <a:gd name="connsiteY36" fmla="*/ 822960 h 924560"/>
              <a:gd name="connsiteX37" fmla="*/ 2865120 w 6339840"/>
              <a:gd name="connsiteY37" fmla="*/ 853440 h 924560"/>
              <a:gd name="connsiteX38" fmla="*/ 2926080 w 6339840"/>
              <a:gd name="connsiteY38" fmla="*/ 873760 h 924560"/>
              <a:gd name="connsiteX39" fmla="*/ 3037840 w 6339840"/>
              <a:gd name="connsiteY39" fmla="*/ 894080 h 924560"/>
              <a:gd name="connsiteX40" fmla="*/ 3139440 w 6339840"/>
              <a:gd name="connsiteY40" fmla="*/ 904240 h 924560"/>
              <a:gd name="connsiteX41" fmla="*/ 5110480 w 6339840"/>
              <a:gd name="connsiteY41" fmla="*/ 924560 h 924560"/>
              <a:gd name="connsiteX42" fmla="*/ 5486400 w 6339840"/>
              <a:gd name="connsiteY42" fmla="*/ 914400 h 924560"/>
              <a:gd name="connsiteX43" fmla="*/ 5527040 w 6339840"/>
              <a:gd name="connsiteY43" fmla="*/ 904240 h 924560"/>
              <a:gd name="connsiteX44" fmla="*/ 5669280 w 6339840"/>
              <a:gd name="connsiteY44" fmla="*/ 883920 h 924560"/>
              <a:gd name="connsiteX45" fmla="*/ 5770880 w 6339840"/>
              <a:gd name="connsiteY45" fmla="*/ 863600 h 924560"/>
              <a:gd name="connsiteX46" fmla="*/ 5801360 w 6339840"/>
              <a:gd name="connsiteY46" fmla="*/ 853440 h 924560"/>
              <a:gd name="connsiteX47" fmla="*/ 6035040 w 6339840"/>
              <a:gd name="connsiteY47" fmla="*/ 873760 h 924560"/>
              <a:gd name="connsiteX48" fmla="*/ 6228080 w 6339840"/>
              <a:gd name="connsiteY48" fmla="*/ 894080 h 924560"/>
              <a:gd name="connsiteX49" fmla="*/ 6339840 w 6339840"/>
              <a:gd name="connsiteY49" fmla="*/ 904240 h 9245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</a:cxnLst>
            <a:rect l="l" t="t" r="r" b="b"/>
            <a:pathLst>
              <a:path w="6339840" h="924560">
                <a:moveTo>
                  <a:pt x="0" y="0"/>
                </a:moveTo>
                <a:cubicBezTo>
                  <a:pt x="74695" y="124492"/>
                  <a:pt x="-9406" y="754"/>
                  <a:pt x="60960" y="71120"/>
                </a:cubicBezTo>
                <a:cubicBezTo>
                  <a:pt x="69594" y="79754"/>
                  <a:pt x="71745" y="93972"/>
                  <a:pt x="81280" y="101600"/>
                </a:cubicBezTo>
                <a:cubicBezTo>
                  <a:pt x="89643" y="108290"/>
                  <a:pt x="102398" y="106559"/>
                  <a:pt x="111760" y="111760"/>
                </a:cubicBezTo>
                <a:cubicBezTo>
                  <a:pt x="133108" y="123620"/>
                  <a:pt x="152400" y="138853"/>
                  <a:pt x="172720" y="152400"/>
                </a:cubicBezTo>
                <a:lnTo>
                  <a:pt x="203200" y="172720"/>
                </a:lnTo>
                <a:lnTo>
                  <a:pt x="233680" y="193040"/>
                </a:lnTo>
                <a:cubicBezTo>
                  <a:pt x="291253" y="279400"/>
                  <a:pt x="196427" y="145627"/>
                  <a:pt x="314960" y="264160"/>
                </a:cubicBezTo>
                <a:cubicBezTo>
                  <a:pt x="337430" y="286630"/>
                  <a:pt x="347630" y="300815"/>
                  <a:pt x="375920" y="314960"/>
                </a:cubicBezTo>
                <a:cubicBezTo>
                  <a:pt x="385499" y="319749"/>
                  <a:pt x="396240" y="321733"/>
                  <a:pt x="406400" y="325120"/>
                </a:cubicBezTo>
                <a:cubicBezTo>
                  <a:pt x="451845" y="393287"/>
                  <a:pt x="398310" y="326500"/>
                  <a:pt x="457200" y="365760"/>
                </a:cubicBezTo>
                <a:cubicBezTo>
                  <a:pt x="469155" y="373730"/>
                  <a:pt x="475725" y="388270"/>
                  <a:pt x="487680" y="396240"/>
                </a:cubicBezTo>
                <a:cubicBezTo>
                  <a:pt x="496591" y="402181"/>
                  <a:pt x="508798" y="401199"/>
                  <a:pt x="518160" y="406400"/>
                </a:cubicBezTo>
                <a:cubicBezTo>
                  <a:pt x="539508" y="418260"/>
                  <a:pt x="555952" y="439317"/>
                  <a:pt x="579120" y="447040"/>
                </a:cubicBezTo>
                <a:lnTo>
                  <a:pt x="640080" y="467360"/>
                </a:lnTo>
                <a:cubicBezTo>
                  <a:pt x="650240" y="470747"/>
                  <a:pt x="660170" y="474923"/>
                  <a:pt x="670560" y="477520"/>
                </a:cubicBezTo>
                <a:cubicBezTo>
                  <a:pt x="684107" y="480907"/>
                  <a:pt x="697774" y="483844"/>
                  <a:pt x="711200" y="487680"/>
                </a:cubicBezTo>
                <a:cubicBezTo>
                  <a:pt x="721498" y="490622"/>
                  <a:pt x="731382" y="494898"/>
                  <a:pt x="741680" y="497840"/>
                </a:cubicBezTo>
                <a:cubicBezTo>
                  <a:pt x="770218" y="505994"/>
                  <a:pt x="804312" y="512922"/>
                  <a:pt x="833120" y="518160"/>
                </a:cubicBezTo>
                <a:cubicBezTo>
                  <a:pt x="853388" y="521845"/>
                  <a:pt x="873536" y="526798"/>
                  <a:pt x="894080" y="528320"/>
                </a:cubicBezTo>
                <a:cubicBezTo>
                  <a:pt x="965086" y="533580"/>
                  <a:pt x="1036320" y="535093"/>
                  <a:pt x="1107440" y="538480"/>
                </a:cubicBezTo>
                <a:cubicBezTo>
                  <a:pt x="1124373" y="541867"/>
                  <a:pt x="1141123" y="546358"/>
                  <a:pt x="1158240" y="548640"/>
                </a:cubicBezTo>
                <a:cubicBezTo>
                  <a:pt x="1335072" y="572218"/>
                  <a:pt x="1391125" y="555153"/>
                  <a:pt x="1625600" y="548640"/>
                </a:cubicBezTo>
                <a:cubicBezTo>
                  <a:pt x="1659467" y="541867"/>
                  <a:pt x="1692929" y="524036"/>
                  <a:pt x="1727200" y="528320"/>
                </a:cubicBezTo>
                <a:lnTo>
                  <a:pt x="1808480" y="538480"/>
                </a:lnTo>
                <a:cubicBezTo>
                  <a:pt x="1828873" y="541393"/>
                  <a:pt x="1848900" y="547060"/>
                  <a:pt x="1869440" y="548640"/>
                </a:cubicBezTo>
                <a:cubicBezTo>
                  <a:pt x="1937058" y="553841"/>
                  <a:pt x="2004907" y="555413"/>
                  <a:pt x="2072640" y="558800"/>
                </a:cubicBezTo>
                <a:lnTo>
                  <a:pt x="2123440" y="568960"/>
                </a:lnTo>
                <a:cubicBezTo>
                  <a:pt x="2143708" y="572645"/>
                  <a:pt x="2164290" y="574651"/>
                  <a:pt x="2184400" y="579120"/>
                </a:cubicBezTo>
                <a:cubicBezTo>
                  <a:pt x="2194855" y="581443"/>
                  <a:pt x="2204582" y="586338"/>
                  <a:pt x="2214880" y="589280"/>
                </a:cubicBezTo>
                <a:cubicBezTo>
                  <a:pt x="2248359" y="598846"/>
                  <a:pt x="2271402" y="602616"/>
                  <a:pt x="2306320" y="609600"/>
                </a:cubicBezTo>
                <a:cubicBezTo>
                  <a:pt x="2455445" y="709017"/>
                  <a:pt x="2298574" y="608077"/>
                  <a:pt x="2407920" y="670560"/>
                </a:cubicBezTo>
                <a:cubicBezTo>
                  <a:pt x="2418522" y="676618"/>
                  <a:pt x="2427478" y="685419"/>
                  <a:pt x="2438400" y="690880"/>
                </a:cubicBezTo>
                <a:cubicBezTo>
                  <a:pt x="2447979" y="695669"/>
                  <a:pt x="2459301" y="696251"/>
                  <a:pt x="2468880" y="701040"/>
                </a:cubicBezTo>
                <a:cubicBezTo>
                  <a:pt x="2479802" y="706501"/>
                  <a:pt x="2488202" y="716401"/>
                  <a:pt x="2499360" y="721360"/>
                </a:cubicBezTo>
                <a:lnTo>
                  <a:pt x="2590800" y="751840"/>
                </a:lnTo>
                <a:lnTo>
                  <a:pt x="2804160" y="822960"/>
                </a:lnTo>
                <a:cubicBezTo>
                  <a:pt x="2915320" y="860013"/>
                  <a:pt x="2746947" y="800919"/>
                  <a:pt x="2865120" y="853440"/>
                </a:cubicBezTo>
                <a:cubicBezTo>
                  <a:pt x="2884693" y="862139"/>
                  <a:pt x="2905300" y="868565"/>
                  <a:pt x="2926080" y="873760"/>
                </a:cubicBezTo>
                <a:cubicBezTo>
                  <a:pt x="2980518" y="887370"/>
                  <a:pt x="2969076" y="885990"/>
                  <a:pt x="3037840" y="894080"/>
                </a:cubicBezTo>
                <a:cubicBezTo>
                  <a:pt x="3071642" y="898057"/>
                  <a:pt x="3105408" y="903740"/>
                  <a:pt x="3139440" y="904240"/>
                </a:cubicBezTo>
                <a:lnTo>
                  <a:pt x="5110480" y="924560"/>
                </a:lnTo>
                <a:cubicBezTo>
                  <a:pt x="5235787" y="921173"/>
                  <a:pt x="5361196" y="920507"/>
                  <a:pt x="5486400" y="914400"/>
                </a:cubicBezTo>
                <a:cubicBezTo>
                  <a:pt x="5500347" y="913720"/>
                  <a:pt x="5513348" y="906978"/>
                  <a:pt x="5527040" y="904240"/>
                </a:cubicBezTo>
                <a:cubicBezTo>
                  <a:pt x="5575869" y="894474"/>
                  <a:pt x="5619334" y="890163"/>
                  <a:pt x="5669280" y="883920"/>
                </a:cubicBezTo>
                <a:cubicBezTo>
                  <a:pt x="5738142" y="860966"/>
                  <a:pt x="5654134" y="886949"/>
                  <a:pt x="5770880" y="863600"/>
                </a:cubicBezTo>
                <a:cubicBezTo>
                  <a:pt x="5781382" y="861500"/>
                  <a:pt x="5791200" y="856827"/>
                  <a:pt x="5801360" y="853440"/>
                </a:cubicBezTo>
                <a:cubicBezTo>
                  <a:pt x="5989680" y="876980"/>
                  <a:pt x="5750005" y="848610"/>
                  <a:pt x="6035040" y="873760"/>
                </a:cubicBezTo>
                <a:cubicBezTo>
                  <a:pt x="6099492" y="879447"/>
                  <a:pt x="6164258" y="883443"/>
                  <a:pt x="6228080" y="894080"/>
                </a:cubicBezTo>
                <a:cubicBezTo>
                  <a:pt x="6305743" y="907024"/>
                  <a:pt x="6268440" y="904240"/>
                  <a:pt x="6339840" y="904240"/>
                </a:cubicBezTo>
              </a:path>
            </a:pathLst>
          </a:custGeom>
          <a:noFill/>
          <a:ln w="38100" cmpd="sng">
            <a:solidFill>
              <a:srgbClr val="6600CC"/>
            </a:solidFill>
            <a:round/>
            <a:headEnd/>
            <a:tailEnd/>
          </a:ln>
          <a:effectLst/>
        </p:spPr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23555" name="그림 9" descr="07_1.png"/>
          <p:cNvPicPr>
            <a:picLocks noChangeAspect="1"/>
          </p:cNvPicPr>
          <p:nvPr/>
        </p:nvPicPr>
        <p:blipFill>
          <a:blip r:embed="rId3">
            <a:lum brigh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813" y="4808538"/>
            <a:ext cx="9047162" cy="711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59" name="그림 64" descr="07_4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3482" y="4365625"/>
            <a:ext cx="330200" cy="819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60" name="그림 78" descr="07_3.pn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3282" y="3524250"/>
            <a:ext cx="330200" cy="1660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61" name="그림 79" descr="07_3.pn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4132" y="3752850"/>
            <a:ext cx="330200" cy="1431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62" name="그림 80" descr="07_3.pn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7957" y="3933825"/>
            <a:ext cx="327025" cy="1250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63" name="그림 81" descr="07_3.pn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12632" y="3933825"/>
            <a:ext cx="327025" cy="1250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64" name="그림 82" descr="07_3.pn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58807" y="4000500"/>
            <a:ext cx="330200" cy="1184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65" name="그림 83" descr="07_4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08157" y="4327525"/>
            <a:ext cx="327025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66" name="그림 84" descr="07_4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2832" y="4197350"/>
            <a:ext cx="327025" cy="987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67" name="그림 85" descr="07_4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4332" y="4254500"/>
            <a:ext cx="330200" cy="930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68" name="그림 87" descr="07_4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29007" y="4365625"/>
            <a:ext cx="330200" cy="819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ctangle 21"/>
          <p:cNvSpPr>
            <a:spLocks noChangeArrowheads="1"/>
          </p:cNvSpPr>
          <p:nvPr/>
        </p:nvSpPr>
        <p:spPr bwMode="auto">
          <a:xfrm>
            <a:off x="1066879" y="5838888"/>
            <a:ext cx="7334059" cy="523220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800" b="1" spc="-150" dirty="0">
                <a:ln w="10541" cmpd="sng">
                  <a:noFill/>
                  <a:prstDash val="solid"/>
                </a:ln>
                <a:gradFill>
                  <a:gsLst>
                    <a:gs pos="0">
                      <a:srgbClr val="0070C0"/>
                    </a:gs>
                    <a:gs pos="9000">
                      <a:srgbClr val="0070C0"/>
                    </a:gs>
                    <a:gs pos="50000">
                      <a:srgbClr val="00B0F0"/>
                    </a:gs>
                    <a:gs pos="79000">
                      <a:srgbClr val="0070C0"/>
                    </a:gs>
                    <a:gs pos="100000">
                      <a:srgbClr val="0070C0"/>
                    </a:gs>
                  </a:gsLst>
                  <a:lin ang="5400000"/>
                </a:gradFill>
                <a:latin typeface="HY견고딕" pitchFamily="18" charset="-127"/>
                <a:ea typeface="HY견고딕" pitchFamily="18" charset="-127"/>
              </a:rPr>
              <a:t>2</a:t>
            </a:r>
            <a:r>
              <a:rPr kumimoji="0" lang="ko-KR" altLang="en-US" sz="2800" b="1" spc="-150" dirty="0">
                <a:ln w="10541" cmpd="sng">
                  <a:noFill/>
                  <a:prstDash val="solid"/>
                </a:ln>
                <a:gradFill>
                  <a:gsLst>
                    <a:gs pos="0">
                      <a:srgbClr val="0070C0"/>
                    </a:gs>
                    <a:gs pos="9000">
                      <a:srgbClr val="0070C0"/>
                    </a:gs>
                    <a:gs pos="50000">
                      <a:srgbClr val="00B0F0"/>
                    </a:gs>
                    <a:gs pos="79000">
                      <a:srgbClr val="0070C0"/>
                    </a:gs>
                    <a:gs pos="100000">
                      <a:srgbClr val="0070C0"/>
                    </a:gs>
                  </a:gsLst>
                  <a:lin ang="5400000"/>
                </a:gradFill>
                <a:latin typeface="HY견고딕" pitchFamily="18" charset="-127"/>
                <a:ea typeface="HY견고딕" pitchFamily="18" charset="-127"/>
              </a:rPr>
              <a:t>명의 부부 사이에 </a:t>
            </a:r>
            <a:r>
              <a:rPr kumimoji="0" lang="en-US" altLang="ko-KR" sz="2800" b="1" spc="-150" dirty="0">
                <a:ln w="10541" cmpd="sng">
                  <a:noFill/>
                  <a:prstDash val="solid"/>
                </a:ln>
                <a:gradFill>
                  <a:gsLst>
                    <a:gs pos="0">
                      <a:srgbClr val="0070C0"/>
                    </a:gs>
                    <a:gs pos="9000">
                      <a:srgbClr val="0070C0"/>
                    </a:gs>
                    <a:gs pos="50000">
                      <a:srgbClr val="00B0F0"/>
                    </a:gs>
                    <a:gs pos="79000">
                      <a:srgbClr val="0070C0"/>
                    </a:gs>
                    <a:gs pos="100000">
                      <a:srgbClr val="0070C0"/>
                    </a:gs>
                  </a:gsLst>
                  <a:lin ang="5400000"/>
                </a:gradFill>
                <a:latin typeface="HY견고딕" pitchFamily="18" charset="-127"/>
                <a:ea typeface="HY견고딕" pitchFamily="18" charset="-127"/>
              </a:rPr>
              <a:t>1</a:t>
            </a:r>
            <a:r>
              <a:rPr kumimoji="0" lang="ko-KR" altLang="en-US" sz="2800" b="1" spc="-150" dirty="0">
                <a:ln w="10541" cmpd="sng">
                  <a:noFill/>
                  <a:prstDash val="solid"/>
                </a:ln>
                <a:gradFill>
                  <a:gsLst>
                    <a:gs pos="0">
                      <a:srgbClr val="0070C0"/>
                    </a:gs>
                    <a:gs pos="9000">
                      <a:srgbClr val="0070C0"/>
                    </a:gs>
                    <a:gs pos="50000">
                      <a:srgbClr val="00B0F0"/>
                    </a:gs>
                    <a:gs pos="79000">
                      <a:srgbClr val="0070C0"/>
                    </a:gs>
                    <a:gs pos="100000">
                      <a:srgbClr val="0070C0"/>
                    </a:gs>
                  </a:gsLst>
                  <a:lin ang="5400000"/>
                </a:gradFill>
                <a:latin typeface="HY견고딕" pitchFamily="18" charset="-127"/>
                <a:ea typeface="HY견고딕" pitchFamily="18" charset="-127"/>
              </a:rPr>
              <a:t>명의 아기가 태어나고 있다</a:t>
            </a:r>
            <a:r>
              <a:rPr kumimoji="0" lang="en-US" altLang="ko-KR" sz="2800" b="1" spc="-150" dirty="0">
                <a:ln w="10541" cmpd="sng">
                  <a:noFill/>
                  <a:prstDash val="solid"/>
                </a:ln>
                <a:gradFill>
                  <a:gsLst>
                    <a:gs pos="0">
                      <a:srgbClr val="0070C0"/>
                    </a:gs>
                    <a:gs pos="9000">
                      <a:srgbClr val="0070C0"/>
                    </a:gs>
                    <a:gs pos="50000">
                      <a:srgbClr val="00B0F0"/>
                    </a:gs>
                    <a:gs pos="79000">
                      <a:srgbClr val="0070C0"/>
                    </a:gs>
                    <a:gs pos="100000">
                      <a:srgbClr val="0070C0"/>
                    </a:gs>
                  </a:gsLst>
                  <a:lin ang="5400000"/>
                </a:gradFill>
                <a:latin typeface="HY견고딕" pitchFamily="18" charset="-127"/>
                <a:ea typeface="HY견고딕" pitchFamily="18" charset="-127"/>
              </a:rPr>
              <a:t>! </a:t>
            </a:r>
          </a:p>
        </p:txBody>
      </p:sp>
      <p:pic>
        <p:nvPicPr>
          <p:cNvPr id="23570" name="그림 25" descr="07_7.pn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1988" y="5091113"/>
            <a:ext cx="327025" cy="301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71" name="그림 27" descr="07_7.pn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3488" y="5091113"/>
            <a:ext cx="330200" cy="301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72" name="그림 31" descr="07_7.pn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8163" y="5091113"/>
            <a:ext cx="330200" cy="301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73" name="그림 34" descr="07_7.pn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2838" y="5091113"/>
            <a:ext cx="327025" cy="301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74" name="그림 37" descr="07_7.pn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57513" y="5091113"/>
            <a:ext cx="327025" cy="301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75" name="그림 40" descr="07_7.pn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9013" y="5091113"/>
            <a:ext cx="330200" cy="301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76" name="그림 43" descr="07_7.pn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03688" y="5091113"/>
            <a:ext cx="330200" cy="301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77" name="그림 46" descr="07_7.pn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8363" y="5091113"/>
            <a:ext cx="330200" cy="301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78" name="그림 49" descr="07_7.pn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3038" y="5091113"/>
            <a:ext cx="327025" cy="301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79" name="그림 52" descr="07_7.pn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27713" y="5091113"/>
            <a:ext cx="327025" cy="301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80" name="그림 55" descr="07_7.pn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99213" y="5091113"/>
            <a:ext cx="330200" cy="301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81" name="그림 58" descr="07_7.pn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73888" y="5091113"/>
            <a:ext cx="330200" cy="301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82" name="그림 61" descr="07_7.png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61828" y="5049838"/>
            <a:ext cx="327025" cy="301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583" name="TextBox 10"/>
          <p:cNvSpPr txBox="1">
            <a:spLocks noChangeArrowheads="1"/>
          </p:cNvSpPr>
          <p:nvPr/>
        </p:nvSpPr>
        <p:spPr bwMode="auto">
          <a:xfrm>
            <a:off x="630238" y="5351463"/>
            <a:ext cx="370614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9pPr>
          </a:lstStyle>
          <a:p>
            <a:pPr eaLnBrk="1" hangingPunct="1"/>
            <a:r>
              <a:rPr kumimoji="0" lang="en-US" altLang="ko-KR" sz="1100" dirty="0" smtClean="0">
                <a:ea typeface="맑은 고딕" pitchFamily="50" charset="-127"/>
              </a:rPr>
              <a:t>‘80</a:t>
            </a:r>
            <a:endParaRPr kumimoji="0" lang="ko-KR" altLang="en-US" sz="1100" dirty="0">
              <a:ea typeface="맑은 고딕" pitchFamily="50" charset="-127"/>
            </a:endParaRPr>
          </a:p>
        </p:txBody>
      </p:sp>
      <p:sp>
        <p:nvSpPr>
          <p:cNvPr id="23584" name="TextBox 11"/>
          <p:cNvSpPr txBox="1">
            <a:spLocks noChangeArrowheads="1"/>
          </p:cNvSpPr>
          <p:nvPr/>
        </p:nvSpPr>
        <p:spPr bwMode="auto">
          <a:xfrm>
            <a:off x="1204913" y="5351463"/>
            <a:ext cx="370614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9pPr>
          </a:lstStyle>
          <a:p>
            <a:pPr eaLnBrk="1" hangingPunct="1"/>
            <a:r>
              <a:rPr kumimoji="0" lang="en-US" altLang="ko-KR" sz="1100" dirty="0" smtClean="0">
                <a:ea typeface="맑은 고딕" pitchFamily="50" charset="-127"/>
              </a:rPr>
              <a:t>‘85</a:t>
            </a:r>
            <a:endParaRPr kumimoji="0" lang="ko-KR" altLang="en-US" sz="1100" dirty="0">
              <a:ea typeface="맑은 고딕" pitchFamily="50" charset="-127"/>
            </a:endParaRPr>
          </a:p>
        </p:txBody>
      </p:sp>
      <p:sp>
        <p:nvSpPr>
          <p:cNvPr id="23585" name="TextBox 12"/>
          <p:cNvSpPr txBox="1">
            <a:spLocks noChangeArrowheads="1"/>
          </p:cNvSpPr>
          <p:nvPr/>
        </p:nvSpPr>
        <p:spPr bwMode="auto">
          <a:xfrm>
            <a:off x="1779588" y="5351463"/>
            <a:ext cx="370614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9pPr>
          </a:lstStyle>
          <a:p>
            <a:pPr eaLnBrk="1" hangingPunct="1"/>
            <a:r>
              <a:rPr kumimoji="0" lang="en-US" altLang="ko-KR" sz="1100" dirty="0" smtClean="0">
                <a:ea typeface="맑은 고딕" pitchFamily="50" charset="-127"/>
              </a:rPr>
              <a:t>‘90</a:t>
            </a:r>
            <a:endParaRPr kumimoji="0" lang="ko-KR" altLang="en-US" sz="1100" dirty="0">
              <a:ea typeface="맑은 고딕" pitchFamily="50" charset="-127"/>
            </a:endParaRPr>
          </a:p>
        </p:txBody>
      </p:sp>
      <p:sp>
        <p:nvSpPr>
          <p:cNvPr id="23586" name="TextBox 13"/>
          <p:cNvSpPr txBox="1">
            <a:spLocks noChangeArrowheads="1"/>
          </p:cNvSpPr>
          <p:nvPr/>
        </p:nvSpPr>
        <p:spPr bwMode="auto">
          <a:xfrm>
            <a:off x="2354263" y="5351463"/>
            <a:ext cx="370614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9pPr>
          </a:lstStyle>
          <a:p>
            <a:pPr eaLnBrk="1" hangingPunct="1"/>
            <a:r>
              <a:rPr kumimoji="0" lang="en-US" altLang="ko-KR" sz="1100" dirty="0" smtClean="0">
                <a:ea typeface="맑은 고딕" pitchFamily="50" charset="-127"/>
              </a:rPr>
              <a:t>‘95</a:t>
            </a:r>
            <a:endParaRPr kumimoji="0" lang="ko-KR" altLang="en-US" sz="1100" dirty="0">
              <a:ea typeface="맑은 고딕" pitchFamily="50" charset="-127"/>
            </a:endParaRPr>
          </a:p>
        </p:txBody>
      </p:sp>
      <p:sp>
        <p:nvSpPr>
          <p:cNvPr id="23587" name="TextBox 14"/>
          <p:cNvSpPr txBox="1">
            <a:spLocks noChangeArrowheads="1"/>
          </p:cNvSpPr>
          <p:nvPr/>
        </p:nvSpPr>
        <p:spPr bwMode="auto">
          <a:xfrm>
            <a:off x="2925763" y="5351463"/>
            <a:ext cx="370614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9pPr>
          </a:lstStyle>
          <a:p>
            <a:pPr eaLnBrk="1" hangingPunct="1"/>
            <a:r>
              <a:rPr kumimoji="0" lang="en-US" altLang="ko-KR" sz="1100" dirty="0" smtClean="0">
                <a:ea typeface="맑은 고딕" pitchFamily="50" charset="-127"/>
              </a:rPr>
              <a:t>‘00</a:t>
            </a:r>
            <a:endParaRPr kumimoji="0" lang="ko-KR" altLang="en-US" sz="1100" dirty="0">
              <a:ea typeface="맑은 고딕" pitchFamily="50" charset="-127"/>
            </a:endParaRPr>
          </a:p>
        </p:txBody>
      </p:sp>
      <p:sp>
        <p:nvSpPr>
          <p:cNvPr id="23588" name="TextBox 15"/>
          <p:cNvSpPr txBox="1">
            <a:spLocks noChangeArrowheads="1"/>
          </p:cNvSpPr>
          <p:nvPr/>
        </p:nvSpPr>
        <p:spPr bwMode="auto">
          <a:xfrm>
            <a:off x="3500438" y="5351463"/>
            <a:ext cx="370614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9pPr>
          </a:lstStyle>
          <a:p>
            <a:pPr eaLnBrk="1" hangingPunct="1"/>
            <a:r>
              <a:rPr kumimoji="0" lang="en-US" altLang="ko-KR" sz="1100" dirty="0" smtClean="0">
                <a:ea typeface="맑은 고딕" pitchFamily="50" charset="-127"/>
              </a:rPr>
              <a:t>‘05</a:t>
            </a:r>
            <a:endParaRPr kumimoji="0" lang="ko-KR" altLang="en-US" sz="1100" dirty="0">
              <a:ea typeface="맑은 고딕" pitchFamily="50" charset="-127"/>
            </a:endParaRPr>
          </a:p>
        </p:txBody>
      </p:sp>
      <p:sp>
        <p:nvSpPr>
          <p:cNvPr id="23589" name="TextBox 16"/>
          <p:cNvSpPr txBox="1">
            <a:spLocks noChangeArrowheads="1"/>
          </p:cNvSpPr>
          <p:nvPr/>
        </p:nvSpPr>
        <p:spPr bwMode="auto">
          <a:xfrm>
            <a:off x="4075113" y="5351463"/>
            <a:ext cx="370614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9pPr>
          </a:lstStyle>
          <a:p>
            <a:pPr eaLnBrk="1" hangingPunct="1"/>
            <a:r>
              <a:rPr kumimoji="0" lang="en-US" altLang="ko-KR" sz="1100" dirty="0">
                <a:ea typeface="맑은 고딕" pitchFamily="50" charset="-127"/>
              </a:rPr>
              <a:t>‘</a:t>
            </a:r>
            <a:r>
              <a:rPr kumimoji="0" lang="en-US" altLang="ko-KR" sz="1100" dirty="0" smtClean="0">
                <a:ea typeface="맑은 고딕" pitchFamily="50" charset="-127"/>
              </a:rPr>
              <a:t>06</a:t>
            </a:r>
            <a:endParaRPr kumimoji="0" lang="ko-KR" altLang="en-US" sz="1100" dirty="0">
              <a:ea typeface="맑은 고딕" pitchFamily="50" charset="-127"/>
            </a:endParaRPr>
          </a:p>
        </p:txBody>
      </p:sp>
      <p:sp>
        <p:nvSpPr>
          <p:cNvPr id="23590" name="TextBox 17"/>
          <p:cNvSpPr txBox="1">
            <a:spLocks noChangeArrowheads="1"/>
          </p:cNvSpPr>
          <p:nvPr/>
        </p:nvSpPr>
        <p:spPr bwMode="auto">
          <a:xfrm>
            <a:off x="4649788" y="5351463"/>
            <a:ext cx="370614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9pPr>
          </a:lstStyle>
          <a:p>
            <a:pPr eaLnBrk="1" hangingPunct="1"/>
            <a:r>
              <a:rPr kumimoji="0" lang="en-US" altLang="ko-KR" sz="1100" dirty="0">
                <a:ea typeface="맑은 고딕" pitchFamily="50" charset="-127"/>
              </a:rPr>
              <a:t>‘</a:t>
            </a:r>
            <a:r>
              <a:rPr kumimoji="0" lang="en-US" altLang="ko-KR" sz="1100" dirty="0" smtClean="0">
                <a:ea typeface="맑은 고딕" pitchFamily="50" charset="-127"/>
              </a:rPr>
              <a:t>07</a:t>
            </a:r>
            <a:endParaRPr kumimoji="0" lang="ko-KR" altLang="en-US" sz="1100" dirty="0">
              <a:ea typeface="맑은 고딕" pitchFamily="50" charset="-127"/>
            </a:endParaRPr>
          </a:p>
        </p:txBody>
      </p:sp>
      <p:sp>
        <p:nvSpPr>
          <p:cNvPr id="23591" name="TextBox 18"/>
          <p:cNvSpPr txBox="1">
            <a:spLocks noChangeArrowheads="1"/>
          </p:cNvSpPr>
          <p:nvPr/>
        </p:nvSpPr>
        <p:spPr bwMode="auto">
          <a:xfrm>
            <a:off x="5221288" y="5351463"/>
            <a:ext cx="370614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9pPr>
          </a:lstStyle>
          <a:p>
            <a:pPr eaLnBrk="1" hangingPunct="1"/>
            <a:r>
              <a:rPr kumimoji="0" lang="en-US" altLang="ko-KR" sz="1100" dirty="0">
                <a:ea typeface="맑은 고딕" pitchFamily="50" charset="-127"/>
              </a:rPr>
              <a:t>‘</a:t>
            </a:r>
            <a:r>
              <a:rPr kumimoji="0" lang="en-US" altLang="ko-KR" sz="1100" dirty="0" smtClean="0">
                <a:ea typeface="맑은 고딕" pitchFamily="50" charset="-127"/>
              </a:rPr>
              <a:t>08</a:t>
            </a:r>
            <a:endParaRPr kumimoji="0" lang="ko-KR" altLang="en-US" sz="1100" dirty="0">
              <a:ea typeface="맑은 고딕" pitchFamily="50" charset="-127"/>
            </a:endParaRPr>
          </a:p>
        </p:txBody>
      </p:sp>
      <p:sp>
        <p:nvSpPr>
          <p:cNvPr id="23592" name="TextBox 19"/>
          <p:cNvSpPr txBox="1">
            <a:spLocks noChangeArrowheads="1"/>
          </p:cNvSpPr>
          <p:nvPr/>
        </p:nvSpPr>
        <p:spPr bwMode="auto">
          <a:xfrm>
            <a:off x="5795963" y="5351463"/>
            <a:ext cx="370614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9pPr>
          </a:lstStyle>
          <a:p>
            <a:pPr eaLnBrk="1" hangingPunct="1"/>
            <a:r>
              <a:rPr kumimoji="0" lang="en-US" altLang="ko-KR" sz="1100" dirty="0">
                <a:ea typeface="맑은 고딕" pitchFamily="50" charset="-127"/>
              </a:rPr>
              <a:t>‘</a:t>
            </a:r>
            <a:r>
              <a:rPr kumimoji="0" lang="en-US" altLang="ko-KR" sz="1100" dirty="0" smtClean="0">
                <a:ea typeface="맑은 고딕" pitchFamily="50" charset="-127"/>
              </a:rPr>
              <a:t>09</a:t>
            </a:r>
            <a:endParaRPr kumimoji="0" lang="ko-KR" altLang="en-US" sz="1100" dirty="0">
              <a:ea typeface="맑은 고딕" pitchFamily="50" charset="-127"/>
            </a:endParaRPr>
          </a:p>
        </p:txBody>
      </p:sp>
      <p:sp>
        <p:nvSpPr>
          <p:cNvPr id="23593" name="TextBox 20"/>
          <p:cNvSpPr txBox="1">
            <a:spLocks noChangeArrowheads="1"/>
          </p:cNvSpPr>
          <p:nvPr/>
        </p:nvSpPr>
        <p:spPr bwMode="auto">
          <a:xfrm>
            <a:off x="6370638" y="5351463"/>
            <a:ext cx="370614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9pPr>
          </a:lstStyle>
          <a:p>
            <a:pPr eaLnBrk="1" hangingPunct="1"/>
            <a:r>
              <a:rPr kumimoji="0" lang="en-US" altLang="ko-KR" sz="1100" dirty="0" smtClean="0">
                <a:ea typeface="맑은 고딕" pitchFamily="50" charset="-127"/>
              </a:rPr>
              <a:t>‘10</a:t>
            </a:r>
            <a:endParaRPr kumimoji="0" lang="ko-KR" altLang="en-US" sz="1100" dirty="0">
              <a:ea typeface="맑은 고딕" pitchFamily="50" charset="-127"/>
            </a:endParaRPr>
          </a:p>
        </p:txBody>
      </p:sp>
      <p:sp>
        <p:nvSpPr>
          <p:cNvPr id="23594" name="TextBox 21"/>
          <p:cNvSpPr txBox="1">
            <a:spLocks noChangeArrowheads="1"/>
          </p:cNvSpPr>
          <p:nvPr/>
        </p:nvSpPr>
        <p:spPr bwMode="auto">
          <a:xfrm>
            <a:off x="6945313" y="5351463"/>
            <a:ext cx="370614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9pPr>
          </a:lstStyle>
          <a:p>
            <a:pPr eaLnBrk="1" hangingPunct="1"/>
            <a:r>
              <a:rPr kumimoji="0" lang="en-US" altLang="ko-KR" sz="1100" dirty="0" smtClean="0">
                <a:ea typeface="맑은 고딕" pitchFamily="50" charset="-127"/>
              </a:rPr>
              <a:t>‘11</a:t>
            </a:r>
            <a:endParaRPr kumimoji="0" lang="ko-KR" altLang="en-US" sz="1100" dirty="0">
              <a:ea typeface="맑은 고딕" pitchFamily="50" charset="-127"/>
            </a:endParaRPr>
          </a:p>
        </p:txBody>
      </p:sp>
      <p:sp>
        <p:nvSpPr>
          <p:cNvPr id="23595" name="TextBox 22"/>
          <p:cNvSpPr txBox="1">
            <a:spLocks noChangeArrowheads="1"/>
          </p:cNvSpPr>
          <p:nvPr/>
        </p:nvSpPr>
        <p:spPr bwMode="auto">
          <a:xfrm>
            <a:off x="7613650" y="5351463"/>
            <a:ext cx="431800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9pPr>
          </a:lstStyle>
          <a:p>
            <a:pPr eaLnBrk="1" hangingPunct="1"/>
            <a:r>
              <a:rPr kumimoji="0" lang="en-US" altLang="ko-KR" sz="1100" dirty="0">
                <a:ea typeface="맑은 고딕" pitchFamily="50" charset="-127"/>
              </a:rPr>
              <a:t>‘</a:t>
            </a:r>
            <a:r>
              <a:rPr kumimoji="0" lang="en-US" altLang="ko-KR" sz="1100" dirty="0" smtClean="0">
                <a:ea typeface="맑은 고딕" pitchFamily="50" charset="-127"/>
              </a:rPr>
              <a:t>12</a:t>
            </a:r>
            <a:endParaRPr kumimoji="0" lang="ko-KR" altLang="en-US" sz="1100" dirty="0">
              <a:ea typeface="맑은 고딕" pitchFamily="50" charset="-127"/>
            </a:endParaRPr>
          </a:p>
        </p:txBody>
      </p:sp>
      <p:sp>
        <p:nvSpPr>
          <p:cNvPr id="23596" name="TextBox 65"/>
          <p:cNvSpPr txBox="1">
            <a:spLocks noChangeArrowheads="1"/>
          </p:cNvSpPr>
          <p:nvPr/>
        </p:nvSpPr>
        <p:spPr bwMode="auto">
          <a:xfrm>
            <a:off x="576263" y="2925763"/>
            <a:ext cx="49847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9pPr>
          </a:lstStyle>
          <a:p>
            <a:pPr eaLnBrk="1" hangingPunct="1"/>
            <a:r>
              <a:rPr kumimoji="0" lang="en-US" altLang="ko-KR" sz="1400">
                <a:solidFill>
                  <a:schemeClr val="bg1"/>
                </a:solidFill>
                <a:ea typeface="맑은 고딕" pitchFamily="50" charset="-127"/>
              </a:rPr>
              <a:t>101</a:t>
            </a:r>
            <a:endParaRPr kumimoji="0" lang="ko-KR" altLang="en-US" sz="1400">
              <a:solidFill>
                <a:schemeClr val="bg1"/>
              </a:solidFill>
              <a:ea typeface="맑은 고딕" pitchFamily="50" charset="-127"/>
            </a:endParaRPr>
          </a:p>
        </p:txBody>
      </p:sp>
      <p:sp>
        <p:nvSpPr>
          <p:cNvPr id="23597" name="TextBox 66"/>
          <p:cNvSpPr txBox="1">
            <a:spLocks noChangeArrowheads="1"/>
          </p:cNvSpPr>
          <p:nvPr/>
        </p:nvSpPr>
        <p:spPr bwMode="auto">
          <a:xfrm>
            <a:off x="1198563" y="3579813"/>
            <a:ext cx="39370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9pPr>
          </a:lstStyle>
          <a:p>
            <a:pPr eaLnBrk="1" hangingPunct="1"/>
            <a:r>
              <a:rPr kumimoji="0" lang="en-US" altLang="ko-KR" sz="1400">
                <a:solidFill>
                  <a:schemeClr val="bg1"/>
                </a:solidFill>
                <a:ea typeface="맑은 고딕" pitchFamily="50" charset="-127"/>
              </a:rPr>
              <a:t>88</a:t>
            </a:r>
            <a:endParaRPr kumimoji="0" lang="ko-KR" altLang="en-US" sz="1400">
              <a:solidFill>
                <a:schemeClr val="bg1"/>
              </a:solidFill>
              <a:ea typeface="맑은 고딕" pitchFamily="50" charset="-127"/>
            </a:endParaRPr>
          </a:p>
        </p:txBody>
      </p:sp>
      <p:sp>
        <p:nvSpPr>
          <p:cNvPr id="23598" name="TextBox 67"/>
          <p:cNvSpPr txBox="1">
            <a:spLocks noChangeArrowheads="1"/>
          </p:cNvSpPr>
          <p:nvPr/>
        </p:nvSpPr>
        <p:spPr bwMode="auto">
          <a:xfrm>
            <a:off x="622007" y="3606800"/>
            <a:ext cx="39370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9pPr>
          </a:lstStyle>
          <a:p>
            <a:pPr eaLnBrk="1" hangingPunct="1"/>
            <a:r>
              <a:rPr kumimoji="0" lang="en-US" altLang="ko-KR" sz="1400">
                <a:solidFill>
                  <a:schemeClr val="bg1"/>
                </a:solidFill>
                <a:ea typeface="맑은 고딕" pitchFamily="50" charset="-127"/>
              </a:rPr>
              <a:t>87</a:t>
            </a:r>
            <a:endParaRPr kumimoji="0" lang="ko-KR" altLang="en-US" sz="1400">
              <a:solidFill>
                <a:schemeClr val="bg1"/>
              </a:solidFill>
              <a:ea typeface="맑은 고딕" pitchFamily="50" charset="-127"/>
            </a:endParaRPr>
          </a:p>
        </p:txBody>
      </p:sp>
      <p:sp>
        <p:nvSpPr>
          <p:cNvPr id="23599" name="TextBox 68"/>
          <p:cNvSpPr txBox="1">
            <a:spLocks noChangeArrowheads="1"/>
          </p:cNvSpPr>
          <p:nvPr/>
        </p:nvSpPr>
        <p:spPr bwMode="auto">
          <a:xfrm>
            <a:off x="1199857" y="4000500"/>
            <a:ext cx="39370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9pPr>
          </a:lstStyle>
          <a:p>
            <a:pPr eaLnBrk="1" hangingPunct="1"/>
            <a:r>
              <a:rPr kumimoji="0" lang="en-US" altLang="ko-KR" sz="1400">
                <a:solidFill>
                  <a:schemeClr val="bg1"/>
                </a:solidFill>
                <a:ea typeface="맑은 고딕" pitchFamily="50" charset="-127"/>
              </a:rPr>
              <a:t>66</a:t>
            </a:r>
            <a:endParaRPr kumimoji="0" lang="ko-KR" altLang="en-US" sz="1400">
              <a:solidFill>
                <a:schemeClr val="bg1"/>
              </a:solidFill>
              <a:ea typeface="맑은 고딕" pitchFamily="50" charset="-127"/>
            </a:endParaRPr>
          </a:p>
        </p:txBody>
      </p:sp>
      <p:sp>
        <p:nvSpPr>
          <p:cNvPr id="23600" name="TextBox 69"/>
          <p:cNvSpPr txBox="1">
            <a:spLocks noChangeArrowheads="1"/>
          </p:cNvSpPr>
          <p:nvPr/>
        </p:nvSpPr>
        <p:spPr bwMode="auto">
          <a:xfrm>
            <a:off x="1777707" y="4000500"/>
            <a:ext cx="390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9pPr>
          </a:lstStyle>
          <a:p>
            <a:pPr eaLnBrk="1" hangingPunct="1"/>
            <a:r>
              <a:rPr kumimoji="0" lang="en-US" altLang="ko-KR" sz="1400">
                <a:solidFill>
                  <a:schemeClr val="bg1"/>
                </a:solidFill>
                <a:ea typeface="맑은 고딕" pitchFamily="50" charset="-127"/>
              </a:rPr>
              <a:t>66</a:t>
            </a:r>
            <a:endParaRPr kumimoji="0" lang="ko-KR" altLang="en-US" sz="1400">
              <a:solidFill>
                <a:schemeClr val="bg1"/>
              </a:solidFill>
              <a:ea typeface="맑은 고딕" pitchFamily="50" charset="-127"/>
            </a:endParaRPr>
          </a:p>
        </p:txBody>
      </p:sp>
      <p:sp>
        <p:nvSpPr>
          <p:cNvPr id="23601" name="TextBox 70"/>
          <p:cNvSpPr txBox="1">
            <a:spLocks noChangeArrowheads="1"/>
          </p:cNvSpPr>
          <p:nvPr/>
        </p:nvSpPr>
        <p:spPr bwMode="auto">
          <a:xfrm>
            <a:off x="2352382" y="3810000"/>
            <a:ext cx="39370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9pPr>
          </a:lstStyle>
          <a:p>
            <a:pPr eaLnBrk="1" hangingPunct="1"/>
            <a:r>
              <a:rPr kumimoji="0" lang="en-US" altLang="ko-KR" sz="1400">
                <a:solidFill>
                  <a:schemeClr val="bg1"/>
                </a:solidFill>
                <a:ea typeface="맑은 고딕" pitchFamily="50" charset="-127"/>
              </a:rPr>
              <a:t>72</a:t>
            </a:r>
            <a:endParaRPr kumimoji="0" lang="ko-KR" altLang="en-US" sz="1400">
              <a:solidFill>
                <a:schemeClr val="bg1"/>
              </a:solidFill>
              <a:ea typeface="맑은 고딕" pitchFamily="50" charset="-127"/>
            </a:endParaRPr>
          </a:p>
        </p:txBody>
      </p:sp>
      <p:sp>
        <p:nvSpPr>
          <p:cNvPr id="23602" name="TextBox 71"/>
          <p:cNvSpPr txBox="1">
            <a:spLocks noChangeArrowheads="1"/>
          </p:cNvSpPr>
          <p:nvPr/>
        </p:nvSpPr>
        <p:spPr bwMode="auto">
          <a:xfrm>
            <a:off x="2914357" y="4073525"/>
            <a:ext cx="39370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9pPr>
          </a:lstStyle>
          <a:p>
            <a:pPr eaLnBrk="1" hangingPunct="1"/>
            <a:r>
              <a:rPr kumimoji="0" lang="en-US" altLang="ko-KR" sz="1400">
                <a:solidFill>
                  <a:schemeClr val="bg1"/>
                </a:solidFill>
                <a:ea typeface="맑은 고딕" pitchFamily="50" charset="-127"/>
              </a:rPr>
              <a:t>64</a:t>
            </a:r>
            <a:endParaRPr kumimoji="0" lang="ko-KR" altLang="en-US" sz="1400">
              <a:solidFill>
                <a:schemeClr val="bg1"/>
              </a:solidFill>
              <a:ea typeface="맑은 고딕" pitchFamily="50" charset="-127"/>
            </a:endParaRPr>
          </a:p>
        </p:txBody>
      </p:sp>
      <p:sp>
        <p:nvSpPr>
          <p:cNvPr id="23603" name="TextBox 72"/>
          <p:cNvSpPr txBox="1">
            <a:spLocks noChangeArrowheads="1"/>
          </p:cNvSpPr>
          <p:nvPr/>
        </p:nvSpPr>
        <p:spPr bwMode="auto">
          <a:xfrm>
            <a:off x="3492207" y="4441825"/>
            <a:ext cx="390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9pPr>
          </a:lstStyle>
          <a:p>
            <a:pPr eaLnBrk="1" hangingPunct="1"/>
            <a:r>
              <a:rPr kumimoji="0" lang="en-US" altLang="ko-KR" sz="1400">
                <a:solidFill>
                  <a:schemeClr val="bg1"/>
                </a:solidFill>
                <a:ea typeface="맑은 고딕" pitchFamily="50" charset="-127"/>
              </a:rPr>
              <a:t>44</a:t>
            </a:r>
            <a:endParaRPr kumimoji="0" lang="ko-KR" altLang="en-US" sz="1400">
              <a:solidFill>
                <a:schemeClr val="bg1"/>
              </a:solidFill>
              <a:ea typeface="맑은 고딕" pitchFamily="50" charset="-127"/>
            </a:endParaRPr>
          </a:p>
        </p:txBody>
      </p:sp>
      <p:sp>
        <p:nvSpPr>
          <p:cNvPr id="23604" name="TextBox 73"/>
          <p:cNvSpPr txBox="1">
            <a:spLocks noChangeArrowheads="1"/>
          </p:cNvSpPr>
          <p:nvPr/>
        </p:nvSpPr>
        <p:spPr bwMode="auto">
          <a:xfrm>
            <a:off x="4066882" y="4416425"/>
            <a:ext cx="39370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9pPr>
          </a:lstStyle>
          <a:p>
            <a:pPr eaLnBrk="1" hangingPunct="1"/>
            <a:r>
              <a:rPr kumimoji="0" lang="en-US" altLang="ko-KR" sz="1400">
                <a:solidFill>
                  <a:schemeClr val="bg1"/>
                </a:solidFill>
                <a:ea typeface="맑은 고딕" pitchFamily="50" charset="-127"/>
              </a:rPr>
              <a:t>45</a:t>
            </a:r>
            <a:endParaRPr kumimoji="0" lang="ko-KR" altLang="en-US" sz="1400">
              <a:solidFill>
                <a:schemeClr val="bg1"/>
              </a:solidFill>
              <a:ea typeface="맑은 고딕" pitchFamily="50" charset="-127"/>
            </a:endParaRPr>
          </a:p>
        </p:txBody>
      </p:sp>
      <p:sp>
        <p:nvSpPr>
          <p:cNvPr id="23605" name="TextBox 74"/>
          <p:cNvSpPr txBox="1">
            <a:spLocks noChangeArrowheads="1"/>
          </p:cNvSpPr>
          <p:nvPr/>
        </p:nvSpPr>
        <p:spPr bwMode="auto">
          <a:xfrm>
            <a:off x="4644732" y="4298950"/>
            <a:ext cx="39370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9pPr>
          </a:lstStyle>
          <a:p>
            <a:pPr eaLnBrk="1" hangingPunct="1"/>
            <a:r>
              <a:rPr kumimoji="0" lang="en-US" altLang="ko-KR" sz="1400">
                <a:solidFill>
                  <a:schemeClr val="bg1"/>
                </a:solidFill>
                <a:ea typeface="맑은 고딕" pitchFamily="50" charset="-127"/>
              </a:rPr>
              <a:t>49</a:t>
            </a:r>
            <a:endParaRPr kumimoji="0" lang="ko-KR" altLang="en-US" sz="1400">
              <a:solidFill>
                <a:schemeClr val="bg1"/>
              </a:solidFill>
              <a:ea typeface="맑은 고딕" pitchFamily="50" charset="-127"/>
            </a:endParaRPr>
          </a:p>
        </p:txBody>
      </p:sp>
      <p:sp>
        <p:nvSpPr>
          <p:cNvPr id="23606" name="TextBox 75"/>
          <p:cNvSpPr txBox="1">
            <a:spLocks noChangeArrowheads="1"/>
          </p:cNvSpPr>
          <p:nvPr/>
        </p:nvSpPr>
        <p:spPr bwMode="auto">
          <a:xfrm>
            <a:off x="5213057" y="4349750"/>
            <a:ext cx="39370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9pPr>
          </a:lstStyle>
          <a:p>
            <a:pPr eaLnBrk="1" hangingPunct="1"/>
            <a:r>
              <a:rPr kumimoji="0" lang="en-US" altLang="ko-KR" sz="1400">
                <a:solidFill>
                  <a:schemeClr val="bg1"/>
                </a:solidFill>
                <a:ea typeface="맑은 고딕" pitchFamily="50" charset="-127"/>
              </a:rPr>
              <a:t>47</a:t>
            </a:r>
            <a:endParaRPr kumimoji="0" lang="ko-KR" altLang="en-US" sz="1400">
              <a:solidFill>
                <a:schemeClr val="bg1"/>
              </a:solidFill>
              <a:ea typeface="맑은 고딕" pitchFamily="50" charset="-127"/>
            </a:endParaRPr>
          </a:p>
        </p:txBody>
      </p:sp>
      <p:sp>
        <p:nvSpPr>
          <p:cNvPr id="23607" name="TextBox 76"/>
          <p:cNvSpPr txBox="1">
            <a:spLocks noChangeArrowheads="1"/>
          </p:cNvSpPr>
          <p:nvPr/>
        </p:nvSpPr>
        <p:spPr bwMode="auto">
          <a:xfrm>
            <a:off x="5790907" y="4441825"/>
            <a:ext cx="39370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9pPr>
          </a:lstStyle>
          <a:p>
            <a:pPr eaLnBrk="1" hangingPunct="1"/>
            <a:r>
              <a:rPr kumimoji="0" lang="en-US" altLang="ko-KR" sz="1400">
                <a:solidFill>
                  <a:schemeClr val="bg1"/>
                </a:solidFill>
                <a:ea typeface="맑은 고딕" pitchFamily="50" charset="-127"/>
              </a:rPr>
              <a:t>44</a:t>
            </a:r>
            <a:endParaRPr kumimoji="0" lang="ko-KR" altLang="en-US" sz="1400">
              <a:solidFill>
                <a:schemeClr val="bg1"/>
              </a:solidFill>
              <a:ea typeface="맑은 고딕" pitchFamily="50" charset="-127"/>
            </a:endParaRPr>
          </a:p>
        </p:txBody>
      </p:sp>
      <p:sp>
        <p:nvSpPr>
          <p:cNvPr id="78" name="TextBox 77"/>
          <p:cNvSpPr txBox="1">
            <a:spLocks noChangeArrowheads="1"/>
          </p:cNvSpPr>
          <p:nvPr/>
        </p:nvSpPr>
        <p:spPr bwMode="auto">
          <a:xfrm>
            <a:off x="6327482" y="4318000"/>
            <a:ext cx="4826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9pPr>
          </a:lstStyle>
          <a:p>
            <a:pPr eaLnBrk="1" hangingPunct="1"/>
            <a:r>
              <a:rPr kumimoji="0" lang="en-US" altLang="ko-KR" sz="2000">
                <a:solidFill>
                  <a:schemeClr val="bg1"/>
                </a:solidFill>
                <a:ea typeface="맑은 고딕" pitchFamily="50" charset="-127"/>
              </a:rPr>
              <a:t>47</a:t>
            </a:r>
          </a:p>
        </p:txBody>
      </p:sp>
      <p:sp>
        <p:nvSpPr>
          <p:cNvPr id="23613" name="TextBox 92"/>
          <p:cNvSpPr txBox="1">
            <a:spLocks noChangeArrowheads="1"/>
          </p:cNvSpPr>
          <p:nvPr/>
        </p:nvSpPr>
        <p:spPr bwMode="auto">
          <a:xfrm>
            <a:off x="547737" y="2454593"/>
            <a:ext cx="492125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9pPr>
          </a:lstStyle>
          <a:p>
            <a:pPr eaLnBrk="1" hangingPunct="1"/>
            <a:r>
              <a:rPr kumimoji="0" lang="en-US" altLang="ko-KR" sz="1200" dirty="0">
                <a:ea typeface="맑은 고딕" pitchFamily="50" charset="-127"/>
              </a:rPr>
              <a:t>2.83</a:t>
            </a:r>
            <a:endParaRPr kumimoji="0" lang="ko-KR" altLang="en-US" sz="1200" dirty="0">
              <a:ea typeface="맑은 고딕" pitchFamily="50" charset="-127"/>
            </a:endParaRPr>
          </a:p>
        </p:txBody>
      </p:sp>
      <p:pic>
        <p:nvPicPr>
          <p:cNvPr id="23614" name="그림 103" descr="07_6.png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0907" y="2692400"/>
            <a:ext cx="234950" cy="238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615" name="TextBox 93"/>
          <p:cNvSpPr txBox="1">
            <a:spLocks noChangeArrowheads="1"/>
          </p:cNvSpPr>
          <p:nvPr/>
        </p:nvSpPr>
        <p:spPr bwMode="auto">
          <a:xfrm>
            <a:off x="1155407" y="2879725"/>
            <a:ext cx="495300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9pPr>
          </a:lstStyle>
          <a:p>
            <a:pPr eaLnBrk="1" hangingPunct="1"/>
            <a:r>
              <a:rPr kumimoji="0" lang="en-US" altLang="ko-KR" sz="1200">
                <a:ea typeface="맑은 고딕" pitchFamily="50" charset="-127"/>
              </a:rPr>
              <a:t>1.67</a:t>
            </a:r>
            <a:endParaRPr kumimoji="0" lang="ko-KR" altLang="en-US" sz="1200">
              <a:ea typeface="맑은 고딕" pitchFamily="50" charset="-127"/>
            </a:endParaRPr>
          </a:p>
        </p:txBody>
      </p:sp>
      <p:pic>
        <p:nvPicPr>
          <p:cNvPr id="23616" name="그림 104" descr="07_6.png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2407" y="3152775"/>
            <a:ext cx="238125" cy="238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617" name="TextBox 94"/>
          <p:cNvSpPr txBox="1">
            <a:spLocks noChangeArrowheads="1"/>
          </p:cNvSpPr>
          <p:nvPr/>
        </p:nvSpPr>
        <p:spPr bwMode="auto">
          <a:xfrm>
            <a:off x="1720557" y="2952750"/>
            <a:ext cx="495300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9pPr>
          </a:lstStyle>
          <a:p>
            <a:pPr eaLnBrk="1" hangingPunct="1"/>
            <a:r>
              <a:rPr kumimoji="0" lang="en-US" altLang="ko-KR" sz="1200" dirty="0">
                <a:ea typeface="맑은 고딕" pitchFamily="50" charset="-127"/>
              </a:rPr>
              <a:t>1.60</a:t>
            </a:r>
            <a:endParaRPr kumimoji="0" lang="ko-KR" altLang="en-US" sz="1200" dirty="0">
              <a:ea typeface="맑은 고딕" pitchFamily="50" charset="-127"/>
            </a:endParaRPr>
          </a:p>
        </p:txBody>
      </p:sp>
      <p:pic>
        <p:nvPicPr>
          <p:cNvPr id="23618" name="그림 105" descr="07_6.png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7082" y="3222625"/>
            <a:ext cx="238125" cy="238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619" name="TextBox 95"/>
          <p:cNvSpPr txBox="1">
            <a:spLocks noChangeArrowheads="1"/>
          </p:cNvSpPr>
          <p:nvPr/>
        </p:nvSpPr>
        <p:spPr bwMode="auto">
          <a:xfrm>
            <a:off x="2304757" y="2905125"/>
            <a:ext cx="492125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9pPr>
          </a:lstStyle>
          <a:p>
            <a:pPr eaLnBrk="1" hangingPunct="1"/>
            <a:r>
              <a:rPr kumimoji="0" lang="en-US" altLang="ko-KR" sz="1200">
                <a:ea typeface="맑은 고딕" pitchFamily="50" charset="-127"/>
              </a:rPr>
              <a:t>1.65</a:t>
            </a:r>
            <a:endParaRPr kumimoji="0" lang="ko-KR" altLang="en-US" sz="1200">
              <a:ea typeface="맑은 고딕" pitchFamily="50" charset="-127"/>
            </a:endParaRPr>
          </a:p>
        </p:txBody>
      </p:sp>
      <p:pic>
        <p:nvPicPr>
          <p:cNvPr id="23620" name="그림 106" descr="07_6.png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1757" y="3178175"/>
            <a:ext cx="238125" cy="238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621" name="TextBox 96"/>
          <p:cNvSpPr txBox="1">
            <a:spLocks noChangeArrowheads="1"/>
          </p:cNvSpPr>
          <p:nvPr/>
        </p:nvSpPr>
        <p:spPr bwMode="auto">
          <a:xfrm>
            <a:off x="2869907" y="3009900"/>
            <a:ext cx="492125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9pPr>
          </a:lstStyle>
          <a:p>
            <a:pPr eaLnBrk="1" hangingPunct="1"/>
            <a:r>
              <a:rPr kumimoji="0" lang="en-US" altLang="ko-KR" sz="1200">
                <a:ea typeface="맑은 고딕" pitchFamily="50" charset="-127"/>
              </a:rPr>
              <a:t>1.47</a:t>
            </a:r>
            <a:endParaRPr kumimoji="0" lang="ko-KR" altLang="en-US" sz="1200">
              <a:ea typeface="맑은 고딕" pitchFamily="50" charset="-127"/>
            </a:endParaRPr>
          </a:p>
        </p:txBody>
      </p:sp>
      <p:pic>
        <p:nvPicPr>
          <p:cNvPr id="23622" name="그림 107" descr="07_6.png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6432" y="3289300"/>
            <a:ext cx="234950" cy="238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623" name="TextBox 97"/>
          <p:cNvSpPr txBox="1">
            <a:spLocks noChangeArrowheads="1"/>
          </p:cNvSpPr>
          <p:nvPr/>
        </p:nvSpPr>
        <p:spPr bwMode="auto">
          <a:xfrm>
            <a:off x="3450932" y="3235325"/>
            <a:ext cx="495300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9pPr>
          </a:lstStyle>
          <a:p>
            <a:pPr eaLnBrk="1" hangingPunct="1"/>
            <a:r>
              <a:rPr kumimoji="0" lang="en-US" altLang="ko-KR" sz="1200">
                <a:ea typeface="맑은 고딕" pitchFamily="50" charset="-127"/>
              </a:rPr>
              <a:t>1.08</a:t>
            </a:r>
            <a:endParaRPr kumimoji="0" lang="ko-KR" altLang="en-US" sz="1200">
              <a:ea typeface="맑은 고딕" pitchFamily="50" charset="-127"/>
            </a:endParaRPr>
          </a:p>
        </p:txBody>
      </p:sp>
      <p:pic>
        <p:nvPicPr>
          <p:cNvPr id="23624" name="그림 108" descr="07_6.png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7932" y="3514725"/>
            <a:ext cx="238125" cy="238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625" name="TextBox 98"/>
          <p:cNvSpPr txBox="1">
            <a:spLocks noChangeArrowheads="1"/>
          </p:cNvSpPr>
          <p:nvPr/>
        </p:nvSpPr>
        <p:spPr bwMode="auto">
          <a:xfrm>
            <a:off x="4025607" y="3216275"/>
            <a:ext cx="492125" cy="279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9pPr>
          </a:lstStyle>
          <a:p>
            <a:pPr eaLnBrk="1" hangingPunct="1"/>
            <a:r>
              <a:rPr kumimoji="0" lang="en-US" altLang="ko-KR" sz="1200">
                <a:ea typeface="맑은 고딕" pitchFamily="50" charset="-127"/>
              </a:rPr>
              <a:t>1.13</a:t>
            </a:r>
            <a:endParaRPr kumimoji="0" lang="ko-KR" altLang="en-US" sz="1200">
              <a:ea typeface="맑은 고딕" pitchFamily="50" charset="-127"/>
            </a:endParaRPr>
          </a:p>
        </p:txBody>
      </p:sp>
      <p:pic>
        <p:nvPicPr>
          <p:cNvPr id="23626" name="그림 109" descr="07_6.png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52607" y="3492500"/>
            <a:ext cx="238125" cy="238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627" name="TextBox 99"/>
          <p:cNvSpPr txBox="1">
            <a:spLocks noChangeArrowheads="1"/>
          </p:cNvSpPr>
          <p:nvPr/>
        </p:nvSpPr>
        <p:spPr bwMode="auto">
          <a:xfrm>
            <a:off x="4590757" y="3200400"/>
            <a:ext cx="492125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9pPr>
          </a:lstStyle>
          <a:p>
            <a:pPr eaLnBrk="1" hangingPunct="1"/>
            <a:r>
              <a:rPr kumimoji="0" lang="en-US" altLang="ko-KR" sz="1200">
                <a:ea typeface="맑은 고딕" pitchFamily="50" charset="-127"/>
              </a:rPr>
              <a:t>1.25</a:t>
            </a:r>
            <a:endParaRPr kumimoji="0" lang="ko-KR" altLang="en-US" sz="1200">
              <a:ea typeface="맑은 고딕" pitchFamily="50" charset="-127"/>
            </a:endParaRPr>
          </a:p>
        </p:txBody>
      </p:sp>
      <p:pic>
        <p:nvPicPr>
          <p:cNvPr id="23628" name="그림 110" descr="07_6.png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7282" y="3476625"/>
            <a:ext cx="238125" cy="238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629" name="TextBox 100"/>
          <p:cNvSpPr txBox="1">
            <a:spLocks noChangeArrowheads="1"/>
          </p:cNvSpPr>
          <p:nvPr/>
        </p:nvSpPr>
        <p:spPr bwMode="auto">
          <a:xfrm>
            <a:off x="5171782" y="3203575"/>
            <a:ext cx="495300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9pPr>
          </a:lstStyle>
          <a:p>
            <a:pPr eaLnBrk="1" hangingPunct="1"/>
            <a:r>
              <a:rPr kumimoji="0" lang="en-US" altLang="ko-KR" sz="1200">
                <a:ea typeface="맑은 고딕" pitchFamily="50" charset="-127"/>
              </a:rPr>
              <a:t>1.19</a:t>
            </a:r>
            <a:endParaRPr kumimoji="0" lang="ko-KR" altLang="en-US" sz="1200">
              <a:ea typeface="맑은 고딕" pitchFamily="50" charset="-127"/>
            </a:endParaRPr>
          </a:p>
        </p:txBody>
      </p:sp>
      <p:pic>
        <p:nvPicPr>
          <p:cNvPr id="23630" name="그림 111" descr="07_6.png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01957" y="3482975"/>
            <a:ext cx="234950" cy="238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631" name="TextBox 101"/>
          <p:cNvSpPr txBox="1">
            <a:spLocks noChangeArrowheads="1"/>
          </p:cNvSpPr>
          <p:nvPr/>
        </p:nvSpPr>
        <p:spPr bwMode="auto">
          <a:xfrm>
            <a:off x="5746457" y="3216275"/>
            <a:ext cx="492125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9pPr>
          </a:lstStyle>
          <a:p>
            <a:pPr eaLnBrk="1" hangingPunct="1"/>
            <a:r>
              <a:rPr kumimoji="0" lang="en-US" altLang="ko-KR" sz="1200">
                <a:ea typeface="맑은 고딕" pitchFamily="50" charset="-127"/>
              </a:rPr>
              <a:t>1.15</a:t>
            </a:r>
            <a:endParaRPr kumimoji="0" lang="ko-KR" altLang="en-US" sz="1200">
              <a:ea typeface="맑은 고딕" pitchFamily="50" charset="-127"/>
            </a:endParaRPr>
          </a:p>
        </p:txBody>
      </p:sp>
      <p:pic>
        <p:nvPicPr>
          <p:cNvPr id="23632" name="그림 112" descr="07_6.png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73457" y="3492500"/>
            <a:ext cx="238125" cy="238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3" name="TextBox 102"/>
          <p:cNvSpPr txBox="1">
            <a:spLocks noChangeArrowheads="1"/>
          </p:cNvSpPr>
          <p:nvPr/>
        </p:nvSpPr>
        <p:spPr bwMode="auto">
          <a:xfrm>
            <a:off x="6292557" y="3175000"/>
            <a:ext cx="492125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9pPr>
          </a:lstStyle>
          <a:p>
            <a:pPr eaLnBrk="1" hangingPunct="1"/>
            <a:r>
              <a:rPr kumimoji="0" lang="en-US" altLang="ko-KR" sz="1200">
                <a:ea typeface="맑은 고딕" pitchFamily="50" charset="-127"/>
              </a:rPr>
              <a:t>1.23</a:t>
            </a:r>
            <a:endParaRPr kumimoji="0" lang="ko-KR" altLang="en-US" sz="1200">
              <a:ea typeface="맑은 고딕" pitchFamily="50" charset="-127"/>
            </a:endParaRPr>
          </a:p>
        </p:txBody>
      </p:sp>
      <p:pic>
        <p:nvPicPr>
          <p:cNvPr id="23634" name="그림 113" descr="07_6.png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8132" y="3511550"/>
            <a:ext cx="238125" cy="238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635" name="TextBox 128"/>
          <p:cNvSpPr txBox="1">
            <a:spLocks noChangeArrowheads="1"/>
          </p:cNvSpPr>
          <p:nvPr/>
        </p:nvSpPr>
        <p:spPr bwMode="auto">
          <a:xfrm>
            <a:off x="162879" y="1216025"/>
            <a:ext cx="954087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9pPr>
          </a:lstStyle>
          <a:p>
            <a:pPr eaLnBrk="1" hangingPunct="1"/>
            <a:r>
              <a:rPr kumimoji="0" lang="ko-KR" altLang="en-US" sz="1200" dirty="0">
                <a:solidFill>
                  <a:srgbClr val="CC3300"/>
                </a:solidFill>
                <a:ea typeface="맑은 고딕" pitchFamily="50" charset="-127"/>
              </a:rPr>
              <a:t>합계출산율</a:t>
            </a:r>
            <a:endParaRPr kumimoji="0" lang="en-US" altLang="ko-KR" sz="1200" dirty="0">
              <a:solidFill>
                <a:srgbClr val="CC3300"/>
              </a:solidFill>
              <a:ea typeface="맑은 고딕" pitchFamily="50" charset="-127"/>
            </a:endParaRPr>
          </a:p>
          <a:p>
            <a:pPr eaLnBrk="1" hangingPunct="1"/>
            <a:r>
              <a:rPr kumimoji="0" lang="en-US" altLang="ko-KR" sz="1200" dirty="0">
                <a:solidFill>
                  <a:srgbClr val="CC3300"/>
                </a:solidFill>
                <a:ea typeface="맑은 고딕" pitchFamily="50" charset="-127"/>
              </a:rPr>
              <a:t>(</a:t>
            </a:r>
            <a:r>
              <a:rPr kumimoji="0" lang="ko-KR" altLang="en-US" sz="1200" dirty="0">
                <a:solidFill>
                  <a:srgbClr val="CC3300"/>
                </a:solidFill>
                <a:ea typeface="맑은 고딕" pitchFamily="50" charset="-127"/>
              </a:rPr>
              <a:t>명</a:t>
            </a:r>
            <a:r>
              <a:rPr kumimoji="0" lang="en-US" altLang="ko-KR" sz="1200" dirty="0">
                <a:solidFill>
                  <a:srgbClr val="CC3300"/>
                </a:solidFill>
                <a:ea typeface="맑은 고딕" pitchFamily="50" charset="-127"/>
              </a:rPr>
              <a:t>)</a:t>
            </a:r>
            <a:endParaRPr kumimoji="0" lang="ko-KR" altLang="en-US" sz="1200" dirty="0">
              <a:solidFill>
                <a:srgbClr val="CC3300"/>
              </a:solidFill>
              <a:ea typeface="맑은 고딕" pitchFamily="50" charset="-127"/>
            </a:endParaRPr>
          </a:p>
        </p:txBody>
      </p:sp>
      <p:sp>
        <p:nvSpPr>
          <p:cNvPr id="23636" name="TextBox 129"/>
          <p:cNvSpPr txBox="1">
            <a:spLocks noChangeArrowheads="1"/>
          </p:cNvSpPr>
          <p:nvPr/>
        </p:nvSpPr>
        <p:spPr bwMode="auto">
          <a:xfrm>
            <a:off x="98425" y="2808288"/>
            <a:ext cx="854075" cy="463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9pPr>
          </a:lstStyle>
          <a:p>
            <a:pPr eaLnBrk="1" hangingPunct="1"/>
            <a:r>
              <a:rPr kumimoji="0" lang="ko-KR" altLang="en-US" sz="1200">
                <a:solidFill>
                  <a:srgbClr val="006699"/>
                </a:solidFill>
                <a:ea typeface="맑은 고딕" pitchFamily="50" charset="-127"/>
              </a:rPr>
              <a:t>출생아</a:t>
            </a:r>
            <a:r>
              <a:rPr kumimoji="0" lang="ko-KR" altLang="en-US" sz="600">
                <a:solidFill>
                  <a:srgbClr val="006699"/>
                </a:solidFill>
                <a:ea typeface="맑은 고딕" pitchFamily="50" charset="-127"/>
              </a:rPr>
              <a:t> </a:t>
            </a:r>
            <a:r>
              <a:rPr kumimoji="0" lang="ko-KR" altLang="en-US" sz="1200">
                <a:solidFill>
                  <a:srgbClr val="006699"/>
                </a:solidFill>
                <a:ea typeface="맑은 고딕" pitchFamily="50" charset="-127"/>
              </a:rPr>
              <a:t>수</a:t>
            </a:r>
            <a:endParaRPr kumimoji="0" lang="en-US" altLang="ko-KR" sz="1200">
              <a:solidFill>
                <a:srgbClr val="006699"/>
              </a:solidFill>
              <a:ea typeface="맑은 고딕" pitchFamily="50" charset="-127"/>
            </a:endParaRPr>
          </a:p>
          <a:p>
            <a:pPr eaLnBrk="1" hangingPunct="1"/>
            <a:r>
              <a:rPr kumimoji="0" lang="en-US" altLang="ko-KR" sz="1200">
                <a:solidFill>
                  <a:srgbClr val="006699"/>
                </a:solidFill>
                <a:ea typeface="맑은 고딕" pitchFamily="50" charset="-127"/>
              </a:rPr>
              <a:t>(</a:t>
            </a:r>
            <a:r>
              <a:rPr kumimoji="0" lang="ko-KR" altLang="en-US" sz="1200">
                <a:solidFill>
                  <a:srgbClr val="006699"/>
                </a:solidFill>
                <a:ea typeface="맑은 고딕" pitchFamily="50" charset="-127"/>
              </a:rPr>
              <a:t>만 명</a:t>
            </a:r>
            <a:r>
              <a:rPr kumimoji="0" lang="en-US" altLang="ko-KR" sz="1200">
                <a:solidFill>
                  <a:srgbClr val="006699"/>
                </a:solidFill>
                <a:ea typeface="맑은 고딕" pitchFamily="50" charset="-127"/>
              </a:rPr>
              <a:t>)</a:t>
            </a:r>
            <a:endParaRPr kumimoji="0" lang="ko-KR" altLang="en-US" sz="1200">
              <a:solidFill>
                <a:srgbClr val="006699"/>
              </a:solidFill>
              <a:ea typeface="맑은 고딕" pitchFamily="50" charset="-127"/>
            </a:endParaRPr>
          </a:p>
        </p:txBody>
      </p:sp>
      <p:sp>
        <p:nvSpPr>
          <p:cNvPr id="30808" name="슬라이드 번호 개체 틀 114"/>
          <p:cNvSpPr>
            <a:spLocks noGrp="1"/>
          </p:cNvSpPr>
          <p:nvPr>
            <p:ph type="sldNum" sz="quarter" idx="12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3F11535-2EEE-4799-822A-641AF6A10A08}" type="slidenum">
              <a:rPr lang="ko-KR" altLang="en-US" sz="140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13</a:t>
            </a:fld>
            <a:endParaRPr lang="en-US" altLang="ko-KR" sz="1400" dirty="0"/>
          </a:p>
        </p:txBody>
      </p:sp>
      <p:grpSp>
        <p:nvGrpSpPr>
          <p:cNvPr id="23638" name="그룹 188"/>
          <p:cNvGrpSpPr>
            <a:grpSpLocks/>
          </p:cNvGrpSpPr>
          <p:nvPr/>
        </p:nvGrpSpPr>
        <p:grpSpPr bwMode="auto">
          <a:xfrm>
            <a:off x="6646863" y="1919288"/>
            <a:ext cx="1295400" cy="431800"/>
            <a:chOff x="7069949" y="2132857"/>
            <a:chExt cx="1296144" cy="432047"/>
          </a:xfrm>
        </p:grpSpPr>
        <p:sp>
          <p:nvSpPr>
            <p:cNvPr id="118" name="모서리가 둥근 직사각형 117"/>
            <p:cNvSpPr/>
            <p:nvPr/>
          </p:nvSpPr>
          <p:spPr>
            <a:xfrm>
              <a:off x="7069949" y="2132857"/>
              <a:ext cx="1296144" cy="432047"/>
            </a:xfrm>
            <a:prstGeom prst="roundRect">
              <a:avLst>
                <a:gd name="adj" fmla="val 50000"/>
              </a:avLst>
            </a:prstGeom>
            <a:solidFill>
              <a:srgbClr val="CC9900">
                <a:alpha val="10196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/>
            </a:p>
          </p:txBody>
        </p:sp>
        <p:sp>
          <p:nvSpPr>
            <p:cNvPr id="23659" name="TextBox 118"/>
            <p:cNvSpPr txBox="1">
              <a:spLocks noChangeArrowheads="1"/>
            </p:cNvSpPr>
            <p:nvPr/>
          </p:nvSpPr>
          <p:spPr bwMode="auto">
            <a:xfrm>
              <a:off x="7069949" y="2215637"/>
              <a:ext cx="1217000" cy="2616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9pPr>
            </a:lstStyle>
            <a:p>
              <a:pPr eaLnBrk="1" hangingPunct="1"/>
              <a:r>
                <a:rPr kumimoji="0" lang="ko-KR" altLang="en-US" sz="1100">
                  <a:solidFill>
                    <a:srgbClr val="5F5F5F"/>
                  </a:solidFill>
                  <a:ea typeface="맑은 고딕" pitchFamily="50" charset="-127"/>
                </a:rPr>
                <a:t> ＊출처 </a:t>
              </a:r>
              <a:r>
                <a:rPr kumimoji="0" lang="en-US" altLang="ko-KR" sz="1100">
                  <a:solidFill>
                    <a:srgbClr val="5F5F5F"/>
                  </a:solidFill>
                  <a:ea typeface="맑은 고딕" pitchFamily="50" charset="-127"/>
                </a:rPr>
                <a:t>: </a:t>
              </a:r>
              <a:r>
                <a:rPr kumimoji="0" lang="ko-KR" altLang="en-US" sz="1100">
                  <a:solidFill>
                    <a:srgbClr val="5F5F5F"/>
                  </a:solidFill>
                  <a:ea typeface="맑은 고딕" pitchFamily="50" charset="-127"/>
                </a:rPr>
                <a:t>통계청</a:t>
              </a:r>
              <a:endParaRPr kumimoji="0" lang="en-US" altLang="ko-KR" sz="1100">
                <a:solidFill>
                  <a:srgbClr val="5F5F5F"/>
                </a:solidFill>
                <a:ea typeface="맑은 고딕" pitchFamily="50" charset="-127"/>
              </a:endParaRPr>
            </a:p>
          </p:txBody>
        </p:sp>
      </p:grpSp>
      <p:pic>
        <p:nvPicPr>
          <p:cNvPr id="23639" name="그림 85" descr="07_4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99213" y="4254500"/>
            <a:ext cx="327025" cy="930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640" name="TextBox 75"/>
          <p:cNvSpPr txBox="1">
            <a:spLocks noChangeArrowheads="1"/>
          </p:cNvSpPr>
          <p:nvPr/>
        </p:nvSpPr>
        <p:spPr bwMode="auto">
          <a:xfrm>
            <a:off x="6348755" y="4318000"/>
            <a:ext cx="46355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9pPr>
          </a:lstStyle>
          <a:p>
            <a:pPr eaLnBrk="1" hangingPunct="1"/>
            <a:r>
              <a:rPr kumimoji="0" lang="en-US" altLang="ko-KR" sz="1400" dirty="0">
                <a:solidFill>
                  <a:schemeClr val="bg1"/>
                </a:solidFill>
                <a:ea typeface="맑은 고딕" pitchFamily="50" charset="-127"/>
              </a:rPr>
              <a:t>47</a:t>
            </a:r>
            <a:endParaRPr kumimoji="0" lang="ko-KR" altLang="en-US" sz="1400" dirty="0">
              <a:solidFill>
                <a:schemeClr val="bg1"/>
              </a:solidFill>
              <a:ea typeface="맑은 고딕" pitchFamily="50" charset="-127"/>
            </a:endParaRPr>
          </a:p>
        </p:txBody>
      </p:sp>
      <p:sp>
        <p:nvSpPr>
          <p:cNvPr id="23641" name="TextBox 22"/>
          <p:cNvSpPr txBox="1">
            <a:spLocks noChangeArrowheads="1"/>
          </p:cNvSpPr>
          <p:nvPr/>
        </p:nvSpPr>
        <p:spPr bwMode="auto">
          <a:xfrm>
            <a:off x="8232393" y="5328379"/>
            <a:ext cx="425116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9pPr>
          </a:lstStyle>
          <a:p>
            <a:pPr eaLnBrk="1" hangingPunct="1"/>
            <a:r>
              <a:rPr kumimoji="0" lang="en-US" altLang="ko-KR" sz="1400" dirty="0">
                <a:solidFill>
                  <a:srgbClr val="CC0000"/>
                </a:solidFill>
                <a:ea typeface="맑은 고딕" pitchFamily="50" charset="-127"/>
              </a:rPr>
              <a:t>‘</a:t>
            </a:r>
            <a:r>
              <a:rPr kumimoji="0" lang="en-US" altLang="ko-KR" sz="1400" dirty="0" smtClean="0">
                <a:solidFill>
                  <a:srgbClr val="CC0000"/>
                </a:solidFill>
                <a:ea typeface="맑은 고딕" pitchFamily="50" charset="-127"/>
              </a:rPr>
              <a:t>13</a:t>
            </a:r>
            <a:endParaRPr kumimoji="0" lang="ko-KR" altLang="en-US" sz="1400" dirty="0">
              <a:solidFill>
                <a:srgbClr val="CC0000"/>
              </a:solidFill>
              <a:ea typeface="맑은 고딕" pitchFamily="50" charset="-127"/>
            </a:endParaRPr>
          </a:p>
        </p:txBody>
      </p:sp>
      <p:pic>
        <p:nvPicPr>
          <p:cNvPr id="23642" name="그림 113" descr="07_6.png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94779" y="3533874"/>
            <a:ext cx="238125" cy="234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643" name="TextBox 75"/>
          <p:cNvSpPr txBox="1">
            <a:spLocks noChangeArrowheads="1"/>
          </p:cNvSpPr>
          <p:nvPr/>
        </p:nvSpPr>
        <p:spPr bwMode="auto">
          <a:xfrm>
            <a:off x="6870407" y="4184650"/>
            <a:ext cx="460375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9pPr>
          </a:lstStyle>
          <a:p>
            <a:pPr eaLnBrk="1" hangingPunct="1"/>
            <a:r>
              <a:rPr kumimoji="0" lang="en-US" altLang="ko-KR">
                <a:solidFill>
                  <a:schemeClr val="bg1"/>
                </a:solidFill>
                <a:ea typeface="맑은 고딕" pitchFamily="50" charset="-127"/>
              </a:rPr>
              <a:t>47</a:t>
            </a:r>
            <a:endParaRPr kumimoji="0" lang="ko-KR" altLang="en-US">
              <a:solidFill>
                <a:schemeClr val="bg1"/>
              </a:solidFill>
              <a:ea typeface="맑은 고딕" pitchFamily="50" charset="-127"/>
            </a:endParaRPr>
          </a:p>
        </p:txBody>
      </p:sp>
      <p:sp>
        <p:nvSpPr>
          <p:cNvPr id="3" name="TextBox 2"/>
          <p:cNvSpPr txBox="1">
            <a:spLocks noChangeArrowheads="1"/>
          </p:cNvSpPr>
          <p:nvPr/>
        </p:nvSpPr>
        <p:spPr bwMode="auto">
          <a:xfrm>
            <a:off x="1187450" y="1125538"/>
            <a:ext cx="6913563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3600" dirty="0">
                <a:solidFill>
                  <a:srgbClr val="000099"/>
                </a:solidFill>
                <a:latin typeface="HY견고딕" pitchFamily="18" charset="-127"/>
                <a:ea typeface="MD솔체" pitchFamily="18" charset="-127"/>
                <a:cs typeface="Arial" pitchFamily="34" charset="0"/>
              </a:rPr>
              <a:t>  </a:t>
            </a:r>
            <a:r>
              <a:rPr kumimoji="0" lang="ko-KR" altLang="en-US" sz="3600" dirty="0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MD솔체" pitchFamily="18" charset="-127"/>
                <a:cs typeface="Arial" pitchFamily="34" charset="0"/>
              </a:rPr>
              <a:t>아이를 낳지 않는 대한민국</a:t>
            </a:r>
            <a:endParaRPr kumimoji="0" lang="en-US" altLang="ko-KR" sz="3600" dirty="0">
              <a:solidFill>
                <a:srgbClr val="000099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HY견고딕" pitchFamily="18" charset="-127"/>
              <a:ea typeface="MD솔체" pitchFamily="18" charset="-127"/>
              <a:cs typeface="Arial" pitchFamily="34" charset="0"/>
            </a:endParaRPr>
          </a:p>
        </p:txBody>
      </p:sp>
      <p:pic>
        <p:nvPicPr>
          <p:cNvPr id="23645" name="그림 115" descr="07_8.png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6838" y="4154487"/>
            <a:ext cx="328612" cy="9721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648" name="그림 113" descr="07_6.png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6277" y="3535442"/>
            <a:ext cx="238125" cy="236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6" name="TextBox 102"/>
          <p:cNvSpPr txBox="1">
            <a:spLocks noChangeArrowheads="1"/>
          </p:cNvSpPr>
          <p:nvPr/>
        </p:nvSpPr>
        <p:spPr bwMode="auto">
          <a:xfrm>
            <a:off x="8115443" y="3188871"/>
            <a:ext cx="57099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9pPr>
          </a:lstStyle>
          <a:p>
            <a:pPr eaLnBrk="1" hangingPunct="1"/>
            <a:r>
              <a:rPr kumimoji="0" lang="en-US" altLang="ko-KR" sz="1600" dirty="0" smtClean="0">
                <a:solidFill>
                  <a:srgbClr val="CC0000"/>
                </a:solidFill>
                <a:ea typeface="맑은 고딕" pitchFamily="50" charset="-127"/>
              </a:rPr>
              <a:t>1.19</a:t>
            </a:r>
            <a:endParaRPr kumimoji="0" lang="ko-KR" altLang="en-US" sz="1600" dirty="0">
              <a:solidFill>
                <a:srgbClr val="CC0000"/>
              </a:solidFill>
              <a:ea typeface="맑은 고딕" pitchFamily="50" charset="-127"/>
            </a:endParaRPr>
          </a:p>
        </p:txBody>
      </p:sp>
      <p:pic>
        <p:nvPicPr>
          <p:cNvPr id="23650" name="그림 85" descr="07_4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75475" y="4241080"/>
            <a:ext cx="328613" cy="928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651" name="TextBox 75"/>
          <p:cNvSpPr txBox="1">
            <a:spLocks noChangeArrowheads="1"/>
          </p:cNvSpPr>
          <p:nvPr/>
        </p:nvSpPr>
        <p:spPr bwMode="auto">
          <a:xfrm>
            <a:off x="6918350" y="4287837"/>
            <a:ext cx="461962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9pPr>
          </a:lstStyle>
          <a:p>
            <a:pPr eaLnBrk="1" hangingPunct="1"/>
            <a:r>
              <a:rPr kumimoji="0" lang="en-US" altLang="ko-KR" sz="1400" dirty="0">
                <a:solidFill>
                  <a:schemeClr val="bg1"/>
                </a:solidFill>
                <a:ea typeface="맑은 고딕" pitchFamily="50" charset="-127"/>
              </a:rPr>
              <a:t>47</a:t>
            </a:r>
            <a:endParaRPr kumimoji="0" lang="ko-KR" altLang="en-US" sz="1400" dirty="0">
              <a:solidFill>
                <a:schemeClr val="bg1"/>
              </a:solidFill>
              <a:ea typeface="맑은 고딕" pitchFamily="50" charset="-127"/>
            </a:endParaRPr>
          </a:p>
        </p:txBody>
      </p:sp>
      <p:sp>
        <p:nvSpPr>
          <p:cNvPr id="109" name="TextBox 108"/>
          <p:cNvSpPr txBox="1">
            <a:spLocks noChangeArrowheads="1"/>
          </p:cNvSpPr>
          <p:nvPr/>
        </p:nvSpPr>
        <p:spPr bwMode="auto">
          <a:xfrm>
            <a:off x="6822782" y="3149600"/>
            <a:ext cx="474662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9pPr>
          </a:lstStyle>
          <a:p>
            <a:pPr eaLnBrk="1" hangingPunct="1"/>
            <a:r>
              <a:rPr kumimoji="0" lang="en-US" altLang="ko-KR" sz="1200" dirty="0">
                <a:ea typeface="맑은 고딕" pitchFamily="50" charset="-127"/>
              </a:rPr>
              <a:t>1.24</a:t>
            </a:r>
            <a:endParaRPr kumimoji="0" lang="ko-KR" altLang="en-US" sz="1200" dirty="0">
              <a:ea typeface="맑은 고딕" pitchFamily="50" charset="-127"/>
            </a:endParaRPr>
          </a:p>
        </p:txBody>
      </p:sp>
      <p:sp>
        <p:nvSpPr>
          <p:cNvPr id="110" name="TextBox 109"/>
          <p:cNvSpPr txBox="1"/>
          <p:nvPr/>
        </p:nvSpPr>
        <p:spPr>
          <a:xfrm>
            <a:off x="827584" y="46365"/>
            <a:ext cx="6552728" cy="46166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400" b="1" dirty="0">
                <a:ln w="12700">
                  <a:solidFill>
                    <a:schemeClr val="bg1"/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휴먼둥근헤드라인" pitchFamily="18" charset="-127"/>
                <a:ea typeface="휴먼둥근헤드라인" pitchFamily="18" charset="-127"/>
              </a:rPr>
              <a:t>Ⅲ</a:t>
            </a:r>
            <a:r>
              <a:rPr kumimoji="0" lang="en-US" altLang="ko-KR" sz="2400" b="1" dirty="0">
                <a:ln w="12700">
                  <a:solidFill>
                    <a:schemeClr val="bg1"/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HY목각파임B" pitchFamily="18" charset="-127"/>
                <a:ea typeface="HY목각파임B" pitchFamily="18" charset="-127"/>
              </a:rPr>
              <a:t>.</a:t>
            </a:r>
            <a:r>
              <a:rPr kumimoji="0" lang="ko-KR" altLang="en-US" sz="2400" b="1" dirty="0" err="1">
                <a:ln w="12700">
                  <a:solidFill>
                    <a:schemeClr val="bg1"/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HY목각파임B" pitchFamily="18" charset="-127"/>
                <a:ea typeface="HY목각파임B" pitchFamily="18" charset="-127"/>
              </a:rPr>
              <a:t>저출산</a:t>
            </a:r>
            <a:r>
              <a:rPr kumimoji="0" lang="ko-KR" altLang="en-US" sz="2400" b="1" dirty="0">
                <a:ln w="12700">
                  <a:solidFill>
                    <a:schemeClr val="bg1"/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HY목각파임B" pitchFamily="18" charset="-127"/>
                <a:ea typeface="HY목각파임B" pitchFamily="18" charset="-127"/>
              </a:rPr>
              <a:t> 고령화 현황</a:t>
            </a:r>
          </a:p>
        </p:txBody>
      </p:sp>
      <p:sp>
        <p:nvSpPr>
          <p:cNvPr id="112" name="모서리가 둥근 직사각형 111"/>
          <p:cNvSpPr/>
          <p:nvPr/>
        </p:nvSpPr>
        <p:spPr>
          <a:xfrm>
            <a:off x="179512" y="91851"/>
            <a:ext cx="547514" cy="574890"/>
          </a:xfrm>
          <a:prstGeom prst="roundRect">
            <a:avLst/>
          </a:prstGeom>
          <a:blipFill>
            <a:blip r:embed="rId10" cstate="print"/>
            <a:stretch>
              <a:fillRect/>
            </a:stretch>
          </a:blipFill>
          <a:ln>
            <a:solidFill>
              <a:schemeClr val="tx1"/>
            </a:solidFill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115" name="TextBox 75"/>
          <p:cNvSpPr txBox="1">
            <a:spLocks noChangeArrowheads="1"/>
          </p:cNvSpPr>
          <p:nvPr/>
        </p:nvSpPr>
        <p:spPr bwMode="auto">
          <a:xfrm>
            <a:off x="7495382" y="4362450"/>
            <a:ext cx="461962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9pPr>
          </a:lstStyle>
          <a:p>
            <a:pPr eaLnBrk="1" hangingPunct="1"/>
            <a:r>
              <a:rPr kumimoji="0" lang="en-US" altLang="ko-KR" sz="1400" dirty="0" smtClean="0">
                <a:solidFill>
                  <a:schemeClr val="bg1"/>
                </a:solidFill>
                <a:ea typeface="맑은 고딕" pitchFamily="50" charset="-127"/>
              </a:rPr>
              <a:t>47</a:t>
            </a:r>
            <a:endParaRPr kumimoji="0" lang="ko-KR" altLang="en-US" sz="1400" dirty="0">
              <a:solidFill>
                <a:schemeClr val="bg1"/>
              </a:solidFill>
              <a:ea typeface="맑은 고딕" pitchFamily="50" charset="-127"/>
            </a:endParaRPr>
          </a:p>
        </p:txBody>
      </p:sp>
      <p:sp>
        <p:nvSpPr>
          <p:cNvPr id="117" name="TextBox 75"/>
          <p:cNvSpPr txBox="1">
            <a:spLocks noChangeArrowheads="1"/>
          </p:cNvSpPr>
          <p:nvPr/>
        </p:nvSpPr>
        <p:spPr bwMode="auto">
          <a:xfrm>
            <a:off x="8227707" y="4324985"/>
            <a:ext cx="461962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9pPr>
          </a:lstStyle>
          <a:p>
            <a:pPr eaLnBrk="1" hangingPunct="1"/>
            <a:r>
              <a:rPr kumimoji="0" lang="en-US" altLang="ko-KR" sz="1400" dirty="0" smtClean="0">
                <a:solidFill>
                  <a:schemeClr val="bg1"/>
                </a:solidFill>
                <a:ea typeface="맑은 고딕" pitchFamily="50" charset="-127"/>
              </a:rPr>
              <a:t>44</a:t>
            </a:r>
            <a:endParaRPr kumimoji="0" lang="ko-KR" altLang="en-US" sz="1400" dirty="0">
              <a:solidFill>
                <a:schemeClr val="bg1"/>
              </a:solidFill>
              <a:ea typeface="맑은 고딕" pitchFamily="50" charset="-127"/>
            </a:endParaRPr>
          </a:p>
        </p:txBody>
      </p:sp>
      <p:pic>
        <p:nvPicPr>
          <p:cNvPr id="119" name="그림 85" descr="07_4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3650" y="4247748"/>
            <a:ext cx="328613" cy="928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0" name="그림 58" descr="07_7.pn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7144" y="5063808"/>
            <a:ext cx="330200" cy="301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" name="TextBox 121"/>
          <p:cNvSpPr txBox="1">
            <a:spLocks noChangeArrowheads="1"/>
          </p:cNvSpPr>
          <p:nvPr/>
        </p:nvSpPr>
        <p:spPr bwMode="auto">
          <a:xfrm>
            <a:off x="7473156" y="3238500"/>
            <a:ext cx="473206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9pPr>
          </a:lstStyle>
          <a:p>
            <a:pPr eaLnBrk="1" hangingPunct="1"/>
            <a:r>
              <a:rPr kumimoji="0" lang="en-US" altLang="ko-KR" sz="1200" dirty="0" smtClean="0">
                <a:ea typeface="맑은 고딕" pitchFamily="50" charset="-127"/>
              </a:rPr>
              <a:t>1.30</a:t>
            </a:r>
            <a:endParaRPr kumimoji="0" lang="ko-KR" altLang="en-US" sz="1200" dirty="0">
              <a:ea typeface="맑은 고딕" pitchFamily="50" charset="-127"/>
            </a:endParaRPr>
          </a:p>
        </p:txBody>
      </p:sp>
      <p:pic>
        <p:nvPicPr>
          <p:cNvPr id="132" name="그림 113" descr="07_6.png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1425" y="3530382"/>
            <a:ext cx="238125" cy="234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4" name="TextBox 75"/>
          <p:cNvSpPr txBox="1">
            <a:spLocks noChangeArrowheads="1"/>
          </p:cNvSpPr>
          <p:nvPr/>
        </p:nvSpPr>
        <p:spPr bwMode="auto">
          <a:xfrm>
            <a:off x="7561263" y="4338439"/>
            <a:ext cx="461962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9pPr>
          </a:lstStyle>
          <a:p>
            <a:pPr eaLnBrk="1" hangingPunct="1"/>
            <a:r>
              <a:rPr kumimoji="0" lang="en-US" altLang="ko-KR" sz="1400" dirty="0" smtClean="0">
                <a:solidFill>
                  <a:schemeClr val="bg1"/>
                </a:solidFill>
                <a:ea typeface="맑은 고딕" pitchFamily="50" charset="-127"/>
              </a:rPr>
              <a:t>48</a:t>
            </a:r>
            <a:endParaRPr kumimoji="0" lang="ko-KR" altLang="en-US" sz="1400" dirty="0">
              <a:solidFill>
                <a:schemeClr val="bg1"/>
              </a:solidFill>
              <a:ea typeface="맑은 고딕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6408694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3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3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5" presetID="35" presetClass="emph" presetSubtype="0" repeatCount="3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6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18" presetID="35" presetClass="emph" presetSubtype="0" repeatCount="3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9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0"/>
                            </p:stCondLst>
                            <p:childTnLst>
                              <p:par>
                                <p:cTn id="21" presetID="35" presetClass="emph" presetSubtype="0" repeatCount="3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22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" grpId="0"/>
      <p:bldP spid="103" grpId="0"/>
      <p:bldP spid="3" grpId="0"/>
      <p:bldP spid="106" grpId="0"/>
      <p:bldP spid="109" grpId="0"/>
      <p:bldP spid="12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그림 20" descr="08_9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2492375"/>
            <a:ext cx="8177213" cy="3024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4579" name="모서리가 둥근 사각형 설명선 36"/>
          <p:cNvGrpSpPr>
            <a:grpSpLocks/>
          </p:cNvGrpSpPr>
          <p:nvPr/>
        </p:nvGrpSpPr>
        <p:grpSpPr bwMode="auto">
          <a:xfrm>
            <a:off x="468313" y="2349500"/>
            <a:ext cx="2427287" cy="1184275"/>
            <a:chOff x="280" y="1375"/>
            <a:chExt cx="1529" cy="806"/>
          </a:xfrm>
        </p:grpSpPr>
        <p:pic>
          <p:nvPicPr>
            <p:cNvPr id="24600" name="모서리가 둥근 사각형 설명선 36"/>
            <p:cNvPicPr>
              <a:picLocks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0" y="1375"/>
              <a:ext cx="1529" cy="80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4601" name="Text Box 4"/>
            <p:cNvSpPr txBox="1">
              <a:spLocks noChangeArrowheads="1"/>
            </p:cNvSpPr>
            <p:nvPr/>
          </p:nvSpPr>
          <p:spPr bwMode="auto">
            <a:xfrm>
              <a:off x="319" y="1413"/>
              <a:ext cx="1448" cy="4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 eaLnBrk="0" hangingPunct="0"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9pPr>
            </a:lstStyle>
            <a:p>
              <a:pPr eaLnBrk="1" hangingPunct="1"/>
              <a:endParaRPr kumimoji="0" lang="ko-KR" altLang="en-US">
                <a:solidFill>
                  <a:srgbClr val="FFFFFF"/>
                </a:solidFill>
                <a:ea typeface="맑은 고딕" pitchFamily="50" charset="-127"/>
              </a:endParaRPr>
            </a:p>
          </p:txBody>
        </p:sp>
      </p:grpSp>
      <p:pic>
        <p:nvPicPr>
          <p:cNvPr id="24580" name="그림 25" descr="08_6.pn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913" y="3429000"/>
            <a:ext cx="52387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581" name="TextBox 26"/>
          <p:cNvSpPr txBox="1">
            <a:spLocks noChangeArrowheads="1"/>
          </p:cNvSpPr>
          <p:nvPr/>
        </p:nvSpPr>
        <p:spPr bwMode="auto">
          <a:xfrm>
            <a:off x="593725" y="2636838"/>
            <a:ext cx="2282997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9pPr>
          </a:lstStyle>
          <a:p>
            <a:pPr eaLnBrk="1" hangingPunct="1"/>
            <a:r>
              <a:rPr kumimoji="0" lang="ko-KR" altLang="en-US" sz="1200" dirty="0">
                <a:solidFill>
                  <a:srgbClr val="000000"/>
                </a:solidFill>
                <a:ea typeface="맑은 고딕" pitchFamily="50" charset="-127"/>
              </a:rPr>
              <a:t>보스니아</a:t>
            </a:r>
            <a:r>
              <a:rPr kumimoji="0" lang="en-US" altLang="ko-KR" sz="1200" dirty="0">
                <a:solidFill>
                  <a:srgbClr val="000000"/>
                </a:solidFill>
                <a:ea typeface="맑은 고딕" pitchFamily="50" charset="-127"/>
              </a:rPr>
              <a:t>-</a:t>
            </a:r>
            <a:r>
              <a:rPr kumimoji="0" lang="ko-KR" altLang="en-US" sz="1200" dirty="0">
                <a:solidFill>
                  <a:srgbClr val="000000"/>
                </a:solidFill>
                <a:ea typeface="맑은 고딕" pitchFamily="50" charset="-127"/>
              </a:rPr>
              <a:t>헤르체고비나 </a:t>
            </a:r>
            <a:r>
              <a:rPr kumimoji="0" lang="en-US" altLang="ko-KR" sz="1200" dirty="0" smtClean="0">
                <a:solidFill>
                  <a:srgbClr val="000000"/>
                </a:solidFill>
                <a:ea typeface="맑은 고딕" pitchFamily="50" charset="-127"/>
              </a:rPr>
              <a:t>1.22</a:t>
            </a:r>
            <a:r>
              <a:rPr kumimoji="0" lang="ko-KR" altLang="en-US" sz="1200" dirty="0" smtClean="0">
                <a:solidFill>
                  <a:srgbClr val="000000"/>
                </a:solidFill>
                <a:ea typeface="맑은 고딕" pitchFamily="50" charset="-127"/>
              </a:rPr>
              <a:t>명</a:t>
            </a:r>
            <a:endParaRPr kumimoji="0" lang="ko-KR" altLang="en-US" sz="1200" dirty="0">
              <a:solidFill>
                <a:srgbClr val="000000"/>
              </a:solidFill>
              <a:ea typeface="맑은 고딕" pitchFamily="50" charset="-127"/>
            </a:endParaRPr>
          </a:p>
        </p:txBody>
      </p:sp>
      <p:pic>
        <p:nvPicPr>
          <p:cNvPr id="24582" name="그림 24" descr="08_5.pn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0200" y="3306763"/>
            <a:ext cx="52387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8" name="Rectangle 21"/>
          <p:cNvSpPr>
            <a:spLocks noChangeArrowheads="1"/>
          </p:cNvSpPr>
          <p:nvPr/>
        </p:nvSpPr>
        <p:spPr bwMode="auto">
          <a:xfrm>
            <a:off x="1098235" y="5727763"/>
            <a:ext cx="6851556" cy="523220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800" spc="-150" dirty="0">
                <a:ln w="10541" cmpd="sng">
                  <a:noFill/>
                  <a:prstDash val="solid"/>
                </a:ln>
                <a:gradFill>
                  <a:gsLst>
                    <a:gs pos="0">
                      <a:srgbClr val="0070C0"/>
                    </a:gs>
                    <a:gs pos="9000">
                      <a:srgbClr val="0070C0"/>
                    </a:gs>
                    <a:gs pos="50000">
                      <a:srgbClr val="00B0F0"/>
                    </a:gs>
                    <a:gs pos="79000">
                      <a:srgbClr val="0070C0"/>
                    </a:gs>
                    <a:gs pos="100000">
                      <a:srgbClr val="0070C0"/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UN, </a:t>
            </a:r>
            <a:r>
              <a:rPr kumimoji="0" lang="en-US" altLang="ko-KR" sz="2800" spc="-150" dirty="0">
                <a:ln w="10541" cmpd="sng">
                  <a:noFill/>
                  <a:prstDash val="solid"/>
                </a:ln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2050</a:t>
            </a:r>
            <a:r>
              <a:rPr kumimoji="0" lang="ko-KR" altLang="en-US" sz="2800" spc="-150" dirty="0">
                <a:ln w="10541" cmpd="sng">
                  <a:noFill/>
                  <a:prstDash val="solid"/>
                </a:ln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년</a:t>
            </a:r>
            <a:r>
              <a:rPr kumimoji="0" lang="ko-KR" altLang="en-US" sz="2800" spc="-150" dirty="0">
                <a:ln w="10541" cmpd="sng">
                  <a:noFill/>
                  <a:prstDash val="solid"/>
                </a:ln>
                <a:gradFill>
                  <a:gsLst>
                    <a:gs pos="0">
                      <a:srgbClr val="0070C0"/>
                    </a:gs>
                    <a:gs pos="9000">
                      <a:srgbClr val="0070C0"/>
                    </a:gs>
                    <a:gs pos="50000">
                      <a:srgbClr val="00B0F0"/>
                    </a:gs>
                    <a:gs pos="79000">
                      <a:srgbClr val="0070C0"/>
                    </a:gs>
                    <a:gs pos="100000">
                      <a:srgbClr val="0070C0"/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 한국의 인구 </a:t>
            </a:r>
            <a:r>
              <a:rPr kumimoji="0" lang="en-US" altLang="ko-KR" sz="2800" spc="-150" dirty="0">
                <a:ln w="10541" cmpd="sng">
                  <a:noFill/>
                  <a:prstDash val="solid"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700</a:t>
            </a:r>
            <a:r>
              <a:rPr kumimoji="0" lang="ko-KR" altLang="en-US" sz="2800" spc="-150" dirty="0" err="1">
                <a:ln w="10541" cmpd="sng">
                  <a:noFill/>
                  <a:prstDash val="solid"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만명</a:t>
            </a:r>
            <a:r>
              <a:rPr kumimoji="0" lang="ko-KR" altLang="en-US" sz="2800" spc="-150" dirty="0">
                <a:ln w="10541" cmpd="sng">
                  <a:noFill/>
                  <a:prstDash val="solid"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 </a:t>
            </a:r>
            <a:r>
              <a:rPr kumimoji="0" lang="ko-KR" altLang="en-US" sz="2800" spc="-150" dirty="0">
                <a:ln w="10541" cmpd="sng">
                  <a:noFill/>
                  <a:prstDash val="solid"/>
                </a:ln>
                <a:gradFill>
                  <a:gsLst>
                    <a:gs pos="0">
                      <a:srgbClr val="0070C0"/>
                    </a:gs>
                    <a:gs pos="9000">
                      <a:srgbClr val="0070C0"/>
                    </a:gs>
                    <a:gs pos="50000">
                      <a:srgbClr val="00B0F0"/>
                    </a:gs>
                    <a:gs pos="79000">
                      <a:srgbClr val="0070C0"/>
                    </a:gs>
                    <a:gs pos="100000">
                      <a:srgbClr val="0070C0"/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감소 경고 </a:t>
            </a:r>
          </a:p>
        </p:txBody>
      </p:sp>
      <p:grpSp>
        <p:nvGrpSpPr>
          <p:cNvPr id="24584" name="모서리가 둥근 사각형 설명선 31"/>
          <p:cNvGrpSpPr>
            <a:grpSpLocks/>
          </p:cNvGrpSpPr>
          <p:nvPr/>
        </p:nvGrpSpPr>
        <p:grpSpPr bwMode="auto">
          <a:xfrm>
            <a:off x="4419600" y="2276475"/>
            <a:ext cx="2673350" cy="1131888"/>
            <a:chOff x="4401312" y="1871472"/>
            <a:chExt cx="2426208" cy="1566672"/>
          </a:xfrm>
        </p:grpSpPr>
        <p:pic>
          <p:nvPicPr>
            <p:cNvPr id="24598" name="모서리가 둥근 사각형 설명선 31"/>
            <p:cNvPicPr>
              <a:picLocks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401312" y="1871472"/>
              <a:ext cx="2426208" cy="15666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4599" name="Text Box 25"/>
            <p:cNvSpPr txBox="1">
              <a:spLocks noChangeArrowheads="1"/>
            </p:cNvSpPr>
            <p:nvPr/>
          </p:nvSpPr>
          <p:spPr bwMode="auto">
            <a:xfrm>
              <a:off x="4488873" y="1956561"/>
              <a:ext cx="2254350" cy="11237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 eaLnBrk="0" hangingPunct="0"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9pPr>
            </a:lstStyle>
            <a:p>
              <a:pPr eaLnBrk="1" hangingPunct="1"/>
              <a:endParaRPr kumimoji="0" lang="ko-KR" altLang="en-US">
                <a:solidFill>
                  <a:srgbClr val="FFFFFF"/>
                </a:solidFill>
                <a:ea typeface="맑은 고딕" pitchFamily="50" charset="-127"/>
              </a:endParaRPr>
            </a:p>
          </p:txBody>
        </p:sp>
      </p:grpSp>
      <p:sp>
        <p:nvSpPr>
          <p:cNvPr id="24596" name="TextBox 30"/>
          <p:cNvSpPr txBox="1">
            <a:spLocks noChangeArrowheads="1"/>
          </p:cNvSpPr>
          <p:nvPr/>
        </p:nvSpPr>
        <p:spPr bwMode="auto">
          <a:xfrm>
            <a:off x="4672014" y="2492375"/>
            <a:ext cx="1282723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9pPr>
          </a:lstStyle>
          <a:p>
            <a:pPr eaLnBrk="1" hangingPunct="1"/>
            <a:r>
              <a:rPr kumimoji="0" lang="ko-KR" altLang="en-US" sz="1600" b="1" dirty="0">
                <a:solidFill>
                  <a:srgbClr val="6600CC"/>
                </a:solidFill>
                <a:ea typeface="맑은 고딕" pitchFamily="50" charset="-127"/>
              </a:rPr>
              <a:t>한국 </a:t>
            </a:r>
            <a:r>
              <a:rPr kumimoji="0" lang="en-US" altLang="ko-KR" sz="1600" b="1" dirty="0" smtClean="0">
                <a:solidFill>
                  <a:srgbClr val="6600CC"/>
                </a:solidFill>
                <a:ea typeface="맑은 고딕" pitchFamily="50" charset="-127"/>
              </a:rPr>
              <a:t>1.23</a:t>
            </a:r>
            <a:r>
              <a:rPr kumimoji="0" lang="ko-KR" altLang="en-US" sz="1600" b="1" dirty="0" smtClean="0">
                <a:solidFill>
                  <a:srgbClr val="6600CC"/>
                </a:solidFill>
                <a:ea typeface="맑은 고딕" pitchFamily="50" charset="-127"/>
              </a:rPr>
              <a:t>명</a:t>
            </a:r>
            <a:endParaRPr kumimoji="0" lang="ko-KR" altLang="en-US" sz="1600" b="1" dirty="0">
              <a:solidFill>
                <a:srgbClr val="6600CC"/>
              </a:solidFill>
              <a:ea typeface="맑은 고딕" pitchFamily="50" charset="-127"/>
            </a:endParaRPr>
          </a:p>
        </p:txBody>
      </p:sp>
      <p:sp>
        <p:nvSpPr>
          <p:cNvPr id="32783" name="슬라이드 번호 개체 틀 19"/>
          <p:cNvSpPr>
            <a:spLocks noGrp="1"/>
          </p:cNvSpPr>
          <p:nvPr>
            <p:ph type="sldNum" sz="quarter" idx="12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3D2067A-E112-4D7E-B512-E22C650B26FB}" type="slidenum">
              <a:rPr lang="ko-KR" altLang="en-US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14</a:t>
            </a:fld>
            <a:endParaRPr lang="en-US" altLang="ko-KR"/>
          </a:p>
        </p:txBody>
      </p:sp>
      <p:sp>
        <p:nvSpPr>
          <p:cNvPr id="7209" name="TextBox 9"/>
          <p:cNvSpPr txBox="1">
            <a:spLocks noChangeArrowheads="1"/>
          </p:cNvSpPr>
          <p:nvPr/>
        </p:nvSpPr>
        <p:spPr bwMode="auto">
          <a:xfrm>
            <a:off x="4838700" y="1916113"/>
            <a:ext cx="1800225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5715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3600" dirty="0">
                <a:solidFill>
                  <a:srgbClr val="4A452A"/>
                </a:solidFill>
                <a:latin typeface="다음_SemiBold"/>
                <a:ea typeface="다음_SemiBold"/>
                <a:cs typeface="다음_SemiBold"/>
              </a:rPr>
              <a:t>  </a:t>
            </a:r>
            <a:r>
              <a:rPr kumimoji="0" lang="en-US" altLang="ko-KR" sz="3600" dirty="0" smtClean="0"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헤드라인M" pitchFamily="18" charset="-127"/>
                <a:ea typeface="HY헤드라인M" pitchFamily="18" charset="-127"/>
                <a:cs typeface="다음_SemiBold"/>
              </a:rPr>
              <a:t>184</a:t>
            </a:r>
            <a:r>
              <a:rPr kumimoji="0" lang="ko-KR" altLang="en-US" sz="3600" dirty="0" smtClean="0"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헤드라인M" pitchFamily="18" charset="-127"/>
                <a:ea typeface="HY헤드라인M" pitchFamily="18" charset="-127"/>
                <a:cs typeface="다음_SemiBold"/>
              </a:rPr>
              <a:t>위</a:t>
            </a:r>
            <a:endParaRPr kumimoji="0" lang="ko-KR" altLang="en-US" sz="3600" dirty="0">
              <a:solidFill>
                <a:schemeClr val="hlink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HY헤드라인M" pitchFamily="18" charset="-127"/>
              <a:ea typeface="HY헤드라인M" pitchFamily="18" charset="-127"/>
              <a:cs typeface="다음_SemiBold"/>
            </a:endParaRPr>
          </a:p>
        </p:txBody>
      </p:sp>
      <p:sp>
        <p:nvSpPr>
          <p:cNvPr id="7213" name="TextBox 9"/>
          <p:cNvSpPr txBox="1">
            <a:spLocks noChangeArrowheads="1"/>
          </p:cNvSpPr>
          <p:nvPr/>
        </p:nvSpPr>
        <p:spPr bwMode="auto">
          <a:xfrm>
            <a:off x="762000" y="2009775"/>
            <a:ext cx="1857375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5715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3600" dirty="0">
                <a:solidFill>
                  <a:srgbClr val="4A452A"/>
                </a:solidFill>
                <a:latin typeface="다음_SemiBold"/>
                <a:ea typeface="다음_SemiBold"/>
                <a:cs typeface="다음_SemiBold"/>
              </a:rPr>
              <a:t>  </a:t>
            </a:r>
            <a:r>
              <a:rPr kumimoji="0" lang="en-US" altLang="ko-KR" sz="3600" dirty="0" smtClean="0"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그래픽M" pitchFamily="18" charset="-127"/>
                <a:ea typeface="HY그래픽M" pitchFamily="18" charset="-127"/>
                <a:cs typeface="다음_SemiBold"/>
              </a:rPr>
              <a:t>185</a:t>
            </a:r>
            <a:r>
              <a:rPr kumimoji="0" lang="ko-KR" altLang="en-US" sz="3600" dirty="0" smtClean="0"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그래픽M" pitchFamily="18" charset="-127"/>
                <a:ea typeface="HY그래픽M" pitchFamily="18" charset="-127"/>
                <a:cs typeface="다음_SemiBold"/>
              </a:rPr>
              <a:t>위</a:t>
            </a:r>
            <a:endParaRPr kumimoji="0" lang="ko-KR" altLang="en-US" sz="3600" dirty="0">
              <a:solidFill>
                <a:schemeClr val="hlink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HY그래픽M" pitchFamily="18" charset="-127"/>
              <a:ea typeface="HY그래픽M" pitchFamily="18" charset="-127"/>
              <a:cs typeface="다음_SemiBold"/>
            </a:endParaRPr>
          </a:p>
        </p:txBody>
      </p:sp>
      <p:sp>
        <p:nvSpPr>
          <p:cNvPr id="24589" name="TextBox 30"/>
          <p:cNvSpPr txBox="1">
            <a:spLocks noChangeArrowheads="1"/>
          </p:cNvSpPr>
          <p:nvPr/>
        </p:nvSpPr>
        <p:spPr bwMode="auto">
          <a:xfrm>
            <a:off x="5890732" y="4220041"/>
            <a:ext cx="2808287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9pPr>
          </a:lstStyle>
          <a:p>
            <a:pPr eaLnBrk="1" hangingPunct="1"/>
            <a:r>
              <a:rPr kumimoji="0" lang="en-US" altLang="ko-KR" sz="1400" dirty="0" smtClean="0">
                <a:solidFill>
                  <a:srgbClr val="002060"/>
                </a:solidFill>
                <a:latin typeface="굴림체" pitchFamily="49" charset="-127"/>
                <a:ea typeface="굴림체" pitchFamily="49" charset="-127"/>
              </a:rPr>
              <a:t>186</a:t>
            </a:r>
            <a:r>
              <a:rPr kumimoji="0" lang="ko-KR" altLang="en-US" sz="1400" dirty="0" smtClean="0">
                <a:solidFill>
                  <a:srgbClr val="002060"/>
                </a:solidFill>
                <a:latin typeface="굴림체" pitchFamily="49" charset="-127"/>
                <a:ea typeface="굴림체" pitchFamily="49" charset="-127"/>
              </a:rPr>
              <a:t>위 </a:t>
            </a:r>
            <a:r>
              <a:rPr kumimoji="0" lang="en-US" altLang="ko-KR" sz="1400" dirty="0">
                <a:solidFill>
                  <a:srgbClr val="002060"/>
                </a:solidFill>
                <a:latin typeface="굴림체" pitchFamily="49" charset="-127"/>
                <a:ea typeface="굴림체" pitchFamily="49" charset="-127"/>
              </a:rPr>
              <a:t>: </a:t>
            </a:r>
            <a:r>
              <a:rPr kumimoji="0" lang="ko-KR" altLang="en-US" sz="1400" dirty="0" smtClean="0">
                <a:solidFill>
                  <a:srgbClr val="002060"/>
                </a:solidFill>
                <a:latin typeface="굴림체" pitchFamily="49" charset="-127"/>
                <a:ea typeface="굴림체" pitchFamily="49" charset="-127"/>
              </a:rPr>
              <a:t>홍콩</a:t>
            </a:r>
            <a:r>
              <a:rPr kumimoji="0" lang="en-US" altLang="ko-KR" sz="1400" dirty="0" smtClean="0">
                <a:solidFill>
                  <a:srgbClr val="002060"/>
                </a:solidFill>
                <a:latin typeface="굴림체" pitchFamily="49" charset="-127"/>
                <a:ea typeface="굴림체" pitchFamily="49" charset="-127"/>
              </a:rPr>
              <a:t>(1.01</a:t>
            </a:r>
            <a:r>
              <a:rPr kumimoji="0" lang="ko-KR" altLang="en-US" sz="1400" dirty="0" smtClean="0">
                <a:solidFill>
                  <a:srgbClr val="002060"/>
                </a:solidFill>
                <a:latin typeface="굴림체" pitchFamily="49" charset="-127"/>
                <a:ea typeface="굴림체" pitchFamily="49" charset="-127"/>
              </a:rPr>
              <a:t>명</a:t>
            </a:r>
            <a:r>
              <a:rPr kumimoji="0" lang="en-US" altLang="ko-KR" sz="1400" dirty="0" smtClean="0">
                <a:solidFill>
                  <a:srgbClr val="002060"/>
                </a:solidFill>
                <a:latin typeface="굴림체" pitchFamily="49" charset="-127"/>
                <a:ea typeface="굴림체" pitchFamily="49" charset="-127"/>
              </a:rPr>
              <a:t>)</a:t>
            </a:r>
            <a:endParaRPr kumimoji="0" lang="ko-KR" altLang="en-US" sz="1400" dirty="0">
              <a:solidFill>
                <a:srgbClr val="002060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24590" name="TextBox 9"/>
          <p:cNvSpPr txBox="1">
            <a:spLocks noChangeArrowheads="1"/>
          </p:cNvSpPr>
          <p:nvPr/>
        </p:nvSpPr>
        <p:spPr bwMode="auto">
          <a:xfrm>
            <a:off x="1235075" y="981075"/>
            <a:ext cx="6289675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5715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9pPr>
          </a:lstStyle>
          <a:p>
            <a:pPr eaLnBrk="1" hangingPunct="1"/>
            <a:endParaRPr kumimoji="0" lang="ko-KR" altLang="en-US" sz="4000">
              <a:solidFill>
                <a:srgbClr val="4A452A"/>
              </a:solidFill>
              <a:latin typeface="휴먼편지체" pitchFamily="18" charset="-127"/>
              <a:ea typeface="휴먼편지체" pitchFamily="18" charset="-127"/>
              <a:cs typeface="다음_SemiBold"/>
            </a:endParaRPr>
          </a:p>
        </p:txBody>
      </p:sp>
      <p:sp>
        <p:nvSpPr>
          <p:cNvPr id="7218" name="Rectangle 50"/>
          <p:cNvSpPr>
            <a:spLocks noChangeArrowheads="1"/>
          </p:cNvSpPr>
          <p:nvPr/>
        </p:nvSpPr>
        <p:spPr bwMode="auto">
          <a:xfrm>
            <a:off x="224466" y="1331912"/>
            <a:ext cx="8643993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b="1" spc="-150" dirty="0" smtClean="0">
                <a:solidFill>
                  <a:srgbClr val="4A452A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굴림체" pitchFamily="49" charset="-127"/>
                <a:ea typeface="굴림체" pitchFamily="49" charset="-127"/>
              </a:rPr>
              <a:t>한국</a:t>
            </a:r>
            <a:r>
              <a:rPr kumimoji="0" lang="en-US" altLang="ko-KR" sz="2000" b="1" spc="-150" dirty="0" smtClean="0">
                <a:solidFill>
                  <a:srgbClr val="4A452A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굴림체" pitchFamily="49" charset="-127"/>
                <a:ea typeface="굴림체" pitchFamily="49" charset="-127"/>
              </a:rPr>
              <a:t>, </a:t>
            </a:r>
            <a:r>
              <a:rPr kumimoji="0" lang="ko-KR" altLang="en-US" sz="2000" b="1" spc="-150" dirty="0" smtClean="0">
                <a:solidFill>
                  <a:srgbClr val="4A452A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굴림체" pitchFamily="49" charset="-127"/>
                <a:ea typeface="굴림체" pitchFamily="49" charset="-127"/>
              </a:rPr>
              <a:t>조사대상 </a:t>
            </a:r>
            <a:r>
              <a:rPr kumimoji="0" lang="en-US" altLang="ko-KR" sz="2000" b="1" spc="-150" dirty="0" smtClean="0">
                <a:solidFill>
                  <a:srgbClr val="4A452A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굴림체" pitchFamily="49" charset="-127"/>
                <a:ea typeface="굴림체" pitchFamily="49" charset="-127"/>
              </a:rPr>
              <a:t>186</a:t>
            </a:r>
            <a:r>
              <a:rPr kumimoji="0" lang="ko-KR" altLang="en-US" sz="2000" b="1" spc="-150" dirty="0" smtClean="0">
                <a:solidFill>
                  <a:srgbClr val="4A452A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굴림체" pitchFamily="49" charset="-127"/>
                <a:ea typeface="굴림체" pitchFamily="49" charset="-127"/>
              </a:rPr>
              <a:t>개국 중 </a:t>
            </a:r>
            <a:r>
              <a:rPr kumimoji="0" lang="ko-KR" altLang="en-US" sz="1600" b="1" spc="-150" dirty="0" smtClean="0">
                <a:solidFill>
                  <a:srgbClr val="4A452A"/>
                </a:solidFill>
              </a:rPr>
              <a:t> </a:t>
            </a:r>
            <a:r>
              <a:rPr kumimoji="0" lang="ko-KR" altLang="en-US" sz="3600" spc="-150" dirty="0">
                <a:solidFill>
                  <a:srgbClr val="FF0066"/>
                </a:solidFill>
                <a:latin typeface="HY견고딕" pitchFamily="18" charset="-127"/>
                <a:ea typeface="HY견고딕" pitchFamily="18" charset="-127"/>
              </a:rPr>
              <a:t>세계에서 </a:t>
            </a:r>
            <a:r>
              <a:rPr kumimoji="0" lang="en-US" altLang="ko-KR" sz="3600" spc="-150" dirty="0" smtClean="0">
                <a:solidFill>
                  <a:srgbClr val="FF0066"/>
                </a:solidFill>
                <a:latin typeface="HY견고딕" pitchFamily="18" charset="-127"/>
                <a:ea typeface="HY견고딕" pitchFamily="18" charset="-127"/>
              </a:rPr>
              <a:t>“</a:t>
            </a:r>
            <a:r>
              <a:rPr kumimoji="0" lang="en-US" altLang="ko-KR" sz="3600" b="1" spc="-150" dirty="0" smtClean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r>
              <a:rPr kumimoji="0" lang="ko-KR" altLang="en-US" sz="3600" b="1" spc="-150" dirty="0" smtClean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번째</a:t>
            </a:r>
            <a:r>
              <a:rPr kumimoji="0" lang="en-US" altLang="ko-KR" sz="3600" spc="-150" dirty="0" smtClean="0">
                <a:solidFill>
                  <a:srgbClr val="FF0066"/>
                </a:solidFill>
                <a:latin typeface="HY견고딕" pitchFamily="18" charset="-127"/>
                <a:ea typeface="HY견고딕" pitchFamily="18" charset="-127"/>
              </a:rPr>
              <a:t>”</a:t>
            </a:r>
            <a:r>
              <a:rPr kumimoji="0" lang="ko-KR" altLang="en-US" sz="3600" spc="-150" dirty="0" smtClean="0">
                <a:solidFill>
                  <a:srgbClr val="FF0066"/>
                </a:solidFill>
                <a:latin typeface="HY견고딕" pitchFamily="18" charset="-127"/>
                <a:ea typeface="HY견고딕" pitchFamily="18" charset="-127"/>
              </a:rPr>
              <a:t>로 </a:t>
            </a:r>
            <a:r>
              <a:rPr kumimoji="0" lang="ko-KR" altLang="en-US" sz="3600" spc="-150" dirty="0">
                <a:solidFill>
                  <a:srgbClr val="FF0066"/>
                </a:solidFill>
                <a:latin typeface="HY견고딕" pitchFamily="18" charset="-127"/>
                <a:ea typeface="HY견고딕" pitchFamily="18" charset="-127"/>
              </a:rPr>
              <a:t>낮다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827584" y="46365"/>
            <a:ext cx="6552728" cy="46166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400" b="1" dirty="0">
                <a:ln w="12700">
                  <a:solidFill>
                    <a:schemeClr val="bg1"/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휴먼둥근헤드라인" pitchFamily="18" charset="-127"/>
                <a:ea typeface="휴먼둥근헤드라인" pitchFamily="18" charset="-127"/>
              </a:rPr>
              <a:t>Ⅲ</a:t>
            </a:r>
            <a:r>
              <a:rPr kumimoji="0" lang="en-US" altLang="ko-KR" sz="2400" b="1" dirty="0">
                <a:ln w="12700">
                  <a:solidFill>
                    <a:schemeClr val="bg1"/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HY목각파임B" pitchFamily="18" charset="-127"/>
                <a:ea typeface="HY목각파임B" pitchFamily="18" charset="-127"/>
              </a:rPr>
              <a:t>.</a:t>
            </a:r>
            <a:r>
              <a:rPr kumimoji="0" lang="ko-KR" altLang="en-US" sz="2400" b="1" dirty="0" err="1">
                <a:ln w="12700">
                  <a:solidFill>
                    <a:schemeClr val="bg1"/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HY목각파임B" pitchFamily="18" charset="-127"/>
                <a:ea typeface="HY목각파임B" pitchFamily="18" charset="-127"/>
              </a:rPr>
              <a:t>저출산</a:t>
            </a:r>
            <a:r>
              <a:rPr kumimoji="0" lang="ko-KR" altLang="en-US" sz="2400" b="1" dirty="0">
                <a:ln w="12700">
                  <a:solidFill>
                    <a:schemeClr val="bg1"/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HY목각파임B" pitchFamily="18" charset="-127"/>
                <a:ea typeface="HY목각파임B" pitchFamily="18" charset="-127"/>
              </a:rPr>
              <a:t> 고령화 현황</a:t>
            </a:r>
          </a:p>
        </p:txBody>
      </p:sp>
      <p:sp>
        <p:nvSpPr>
          <p:cNvPr id="27" name="모서리가 둥근 직사각형 26"/>
          <p:cNvSpPr/>
          <p:nvPr/>
        </p:nvSpPr>
        <p:spPr>
          <a:xfrm>
            <a:off x="179512" y="91851"/>
            <a:ext cx="547514" cy="574890"/>
          </a:xfrm>
          <a:prstGeom prst="roundRect">
            <a:avLst/>
          </a:prstGeom>
          <a:blipFill>
            <a:blip r:embed="rId8" cstate="print"/>
            <a:stretch>
              <a:fillRect/>
            </a:stretch>
          </a:blipFill>
          <a:ln>
            <a:solidFill>
              <a:schemeClr val="tx1"/>
            </a:solidFill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22" name="Rectangle 50"/>
          <p:cNvSpPr>
            <a:spLocks noChangeArrowheads="1"/>
          </p:cNvSpPr>
          <p:nvPr/>
        </p:nvSpPr>
        <p:spPr bwMode="auto">
          <a:xfrm>
            <a:off x="1936734" y="666741"/>
            <a:ext cx="5063332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3200" u="sng" dirty="0" smtClean="0">
                <a:solidFill>
                  <a:srgbClr val="0106BF"/>
                </a:solidFill>
                <a:latin typeface="HY견고딕" pitchFamily="18" charset="-127"/>
                <a:ea typeface="HY견고딕" pitchFamily="18" charset="-127"/>
              </a:rPr>
              <a:t>“2010</a:t>
            </a:r>
            <a:r>
              <a:rPr kumimoji="0" lang="ko-KR" altLang="en-US" sz="3200" u="sng" dirty="0" smtClean="0">
                <a:solidFill>
                  <a:srgbClr val="0106BF"/>
                </a:solidFill>
                <a:latin typeface="HY견고딕" pitchFamily="18" charset="-127"/>
                <a:ea typeface="HY견고딕" pitchFamily="18" charset="-127"/>
              </a:rPr>
              <a:t>년 전세계 출산율</a:t>
            </a:r>
            <a:r>
              <a:rPr kumimoji="0" lang="en-US" altLang="ko-KR" sz="3200" u="sng" dirty="0" smtClean="0">
                <a:solidFill>
                  <a:srgbClr val="0106BF"/>
                </a:solidFill>
                <a:latin typeface="HY견고딕" pitchFamily="18" charset="-127"/>
                <a:ea typeface="HY견고딕" pitchFamily="18" charset="-127"/>
              </a:rPr>
              <a:t>”</a:t>
            </a:r>
            <a:endParaRPr kumimoji="0" lang="ko-KR" altLang="en-US" sz="3200" u="sng" dirty="0">
              <a:solidFill>
                <a:srgbClr val="0106BF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3" name="TextBox 30"/>
          <p:cNvSpPr txBox="1">
            <a:spLocks noChangeArrowheads="1"/>
          </p:cNvSpPr>
          <p:nvPr/>
        </p:nvSpPr>
        <p:spPr bwMode="auto">
          <a:xfrm>
            <a:off x="5327687" y="4653136"/>
            <a:ext cx="3540772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9pPr>
          </a:lstStyle>
          <a:p>
            <a:pPr eaLnBrk="1" hangingPunct="1"/>
            <a:r>
              <a:rPr kumimoji="0" lang="ko-KR" altLang="en-US" sz="3200" dirty="0" smtClean="0">
                <a:solidFill>
                  <a:srgbClr val="FF00FF"/>
                </a:solidFill>
                <a:latin typeface="HY견고딕" pitchFamily="18" charset="-127"/>
                <a:ea typeface="HY견고딕" pitchFamily="18" charset="-127"/>
              </a:rPr>
              <a:t>세계 평균 </a:t>
            </a:r>
            <a:r>
              <a:rPr kumimoji="0" lang="en-US" altLang="ko-KR" sz="3200" dirty="0" smtClean="0">
                <a:solidFill>
                  <a:srgbClr val="FF00FF"/>
                </a:solidFill>
                <a:latin typeface="HY견고딕" pitchFamily="18" charset="-127"/>
                <a:ea typeface="HY견고딕" pitchFamily="18" charset="-127"/>
              </a:rPr>
              <a:t>2.52</a:t>
            </a:r>
            <a:r>
              <a:rPr kumimoji="0" lang="ko-KR" altLang="en-US" sz="3200" dirty="0" smtClean="0">
                <a:solidFill>
                  <a:srgbClr val="FF00FF"/>
                </a:solidFill>
                <a:latin typeface="HY견고딕" pitchFamily="18" charset="-127"/>
                <a:ea typeface="HY견고딕" pitchFamily="18" charset="-127"/>
              </a:rPr>
              <a:t>명</a:t>
            </a:r>
            <a:endParaRPr kumimoji="0" lang="ko-KR" altLang="en-US" sz="3200" dirty="0">
              <a:solidFill>
                <a:srgbClr val="FF00FF"/>
              </a:solidFill>
              <a:latin typeface="HY견고딕" pitchFamily="18" charset="-127"/>
              <a:ea typeface="HY견고딕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1455294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그림 93" descr="08_9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4663" y="2778125"/>
            <a:ext cx="8177212" cy="2454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03" name="그림 348" descr="07_1.png"/>
          <p:cNvPicPr>
            <a:picLocks noChangeAspect="1"/>
          </p:cNvPicPr>
          <p:nvPr/>
        </p:nvPicPr>
        <p:blipFill>
          <a:blip r:embed="rId4">
            <a:lum brigh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1025" y="4767263"/>
            <a:ext cx="7981950" cy="711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960588" y="980728"/>
            <a:ext cx="7282763" cy="646331"/>
          </a:xfrm>
          <a:prstGeom prst="rect">
            <a:avLst/>
          </a:prstGeom>
          <a:noFill/>
          <a:effectLst>
            <a:outerShdw blurRad="25400" dist="25400" dir="2700000" algn="tl" rotWithShape="0">
              <a:prstClr val="black">
                <a:alpha val="18000"/>
              </a:prstClr>
            </a:outerShdw>
          </a:effectLst>
        </p:spPr>
        <p:txBody>
          <a:bodyPr wrap="none">
            <a:spAutoFit/>
            <a:scene3d>
              <a:camera prst="orthographicFront"/>
              <a:lightRig rig="threePt" dir="t"/>
            </a:scene3d>
            <a:sp3d>
              <a:bevelB w="6350" h="0"/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b="1" spc="-150" dirty="0">
                <a:latin typeface="옥션고딕 B" pitchFamily="2" charset="-127"/>
                <a:ea typeface="옥션고딕 B" pitchFamily="2" charset="-127"/>
              </a:rPr>
              <a:t>한국의 출산율은  </a:t>
            </a:r>
            <a:r>
              <a:rPr kumimoji="0" lang="en-US" altLang="ko-KR" sz="3600" spc="-150" dirty="0">
                <a:solidFill>
                  <a:srgbClr val="FF0066"/>
                </a:solidFill>
                <a:latin typeface="HY견고딕" pitchFamily="18" charset="-127"/>
                <a:ea typeface="HY견고딕" pitchFamily="18" charset="-127"/>
              </a:rPr>
              <a:t>OECD </a:t>
            </a:r>
            <a:r>
              <a:rPr kumimoji="0" lang="ko-KR" altLang="en-US" sz="3600" spc="-150" dirty="0">
                <a:solidFill>
                  <a:srgbClr val="FF0066"/>
                </a:solidFill>
                <a:latin typeface="HY견고딕" pitchFamily="18" charset="-127"/>
                <a:ea typeface="HY견고딕" pitchFamily="18" charset="-127"/>
              </a:rPr>
              <a:t>국가 중 제일 낮다</a:t>
            </a:r>
            <a:r>
              <a:rPr kumimoji="0" lang="en-US" altLang="ko-KR" sz="3600" spc="-150" dirty="0">
                <a:solidFill>
                  <a:srgbClr val="FF0066"/>
                </a:solidFill>
                <a:latin typeface="HY견고딕" pitchFamily="18" charset="-127"/>
                <a:ea typeface="HY견고딕" pitchFamily="18" charset="-127"/>
              </a:rPr>
              <a:t>!! </a:t>
            </a:r>
          </a:p>
        </p:txBody>
      </p:sp>
      <p:grpSp>
        <p:nvGrpSpPr>
          <p:cNvPr id="25605" name="그룹 188"/>
          <p:cNvGrpSpPr>
            <a:grpSpLocks/>
          </p:cNvGrpSpPr>
          <p:nvPr/>
        </p:nvGrpSpPr>
        <p:grpSpPr bwMode="auto">
          <a:xfrm>
            <a:off x="3708400" y="1916113"/>
            <a:ext cx="4751388" cy="433387"/>
            <a:chOff x="3325533" y="2132857"/>
            <a:chExt cx="4752528" cy="432047"/>
          </a:xfrm>
        </p:grpSpPr>
        <p:sp>
          <p:nvSpPr>
            <p:cNvPr id="188" name="모서리가 둥근 직사각형 187"/>
            <p:cNvSpPr/>
            <p:nvPr/>
          </p:nvSpPr>
          <p:spPr>
            <a:xfrm>
              <a:off x="3393812" y="2132857"/>
              <a:ext cx="4684249" cy="432047"/>
            </a:xfrm>
            <a:prstGeom prst="roundRect">
              <a:avLst>
                <a:gd name="adj" fmla="val 50000"/>
              </a:avLst>
            </a:prstGeom>
            <a:solidFill>
              <a:srgbClr val="CC9900">
                <a:alpha val="10196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/>
            </a:p>
          </p:txBody>
        </p:sp>
        <p:sp>
          <p:nvSpPr>
            <p:cNvPr id="25657" name="TextBox 186"/>
            <p:cNvSpPr txBox="1">
              <a:spLocks noChangeArrowheads="1"/>
            </p:cNvSpPr>
            <p:nvPr/>
          </p:nvSpPr>
          <p:spPr bwMode="auto">
            <a:xfrm>
              <a:off x="3325533" y="2215152"/>
              <a:ext cx="4658843" cy="2595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9pPr>
            </a:lstStyle>
            <a:p>
              <a:pPr eaLnBrk="1" hangingPunct="1"/>
              <a:r>
                <a:rPr kumimoji="0" lang="ko-KR" altLang="en-US" sz="1100" dirty="0">
                  <a:solidFill>
                    <a:srgbClr val="5F5F5F"/>
                  </a:solidFill>
                  <a:ea typeface="맑은 고딕" pitchFamily="50" charset="-127"/>
                </a:rPr>
                <a:t> ＊자료 </a:t>
              </a:r>
              <a:r>
                <a:rPr kumimoji="0" lang="en-US" altLang="ko-KR" sz="1100" dirty="0">
                  <a:solidFill>
                    <a:srgbClr val="5F5F5F"/>
                  </a:solidFill>
                  <a:ea typeface="맑은 고딕" pitchFamily="50" charset="-127"/>
                </a:rPr>
                <a:t>: OECD </a:t>
              </a:r>
              <a:r>
                <a:rPr kumimoji="0" lang="en-US" altLang="ko-KR" sz="1100" dirty="0" err="1">
                  <a:solidFill>
                    <a:srgbClr val="5F5F5F"/>
                  </a:solidFill>
                  <a:ea typeface="맑은 고딕" pitchFamily="50" charset="-127"/>
                </a:rPr>
                <a:t>Factbook</a:t>
              </a:r>
              <a:r>
                <a:rPr kumimoji="0" lang="en-US" altLang="ko-KR" sz="1100" dirty="0">
                  <a:solidFill>
                    <a:srgbClr val="5F5F5F"/>
                  </a:solidFill>
                  <a:ea typeface="맑은 고딕" pitchFamily="50" charset="-127"/>
                </a:rPr>
                <a:t> 2010 (</a:t>
              </a:r>
              <a:r>
                <a:rPr kumimoji="0" lang="ko-KR" altLang="en-US" sz="1100" dirty="0">
                  <a:solidFill>
                    <a:srgbClr val="5F5F5F"/>
                  </a:solidFill>
                  <a:ea typeface="맑은 고딕" pitchFamily="50" charset="-127"/>
                </a:rPr>
                <a:t>한국은 ’</a:t>
              </a:r>
              <a:r>
                <a:rPr kumimoji="0" lang="en-US" altLang="ko-KR" sz="1100" dirty="0" smtClean="0">
                  <a:solidFill>
                    <a:srgbClr val="5F5F5F"/>
                  </a:solidFill>
                  <a:ea typeface="맑은 고딕" pitchFamily="50" charset="-127"/>
                </a:rPr>
                <a:t>13</a:t>
              </a:r>
              <a:r>
                <a:rPr kumimoji="0" lang="ko-KR" altLang="en-US" sz="1100" dirty="0" smtClean="0">
                  <a:solidFill>
                    <a:srgbClr val="5F5F5F"/>
                  </a:solidFill>
                  <a:ea typeface="맑은 고딕" pitchFamily="50" charset="-127"/>
                </a:rPr>
                <a:t>년</a:t>
              </a:r>
              <a:r>
                <a:rPr kumimoji="0" lang="en-US" altLang="ko-KR" sz="1100" dirty="0">
                  <a:solidFill>
                    <a:srgbClr val="5F5F5F"/>
                  </a:solidFill>
                  <a:ea typeface="맑은 고딕" pitchFamily="50" charset="-127"/>
                </a:rPr>
                <a:t>, </a:t>
              </a:r>
              <a:r>
                <a:rPr kumimoji="0" lang="ko-KR" altLang="en-US" sz="1100" dirty="0">
                  <a:solidFill>
                    <a:srgbClr val="5F5F5F"/>
                  </a:solidFill>
                  <a:ea typeface="맑은 고딕" pitchFamily="50" charset="-127"/>
                </a:rPr>
                <a:t>기타국가는 ’</a:t>
              </a:r>
              <a:r>
                <a:rPr kumimoji="0" lang="en-US" altLang="ko-KR" sz="1100" dirty="0">
                  <a:solidFill>
                    <a:srgbClr val="5F5F5F"/>
                  </a:solidFill>
                  <a:ea typeface="맑은 고딕" pitchFamily="50" charset="-127"/>
                </a:rPr>
                <a:t>08</a:t>
              </a:r>
              <a:r>
                <a:rPr kumimoji="0" lang="ko-KR" altLang="en-US" sz="1100" dirty="0">
                  <a:solidFill>
                    <a:srgbClr val="5F5F5F"/>
                  </a:solidFill>
                  <a:ea typeface="맑은 고딕" pitchFamily="50" charset="-127"/>
                </a:rPr>
                <a:t>년 기준</a:t>
              </a:r>
              <a:r>
                <a:rPr kumimoji="0" lang="en-US" altLang="ko-KR" sz="1100" dirty="0">
                  <a:solidFill>
                    <a:srgbClr val="5F5F5F"/>
                  </a:solidFill>
                  <a:ea typeface="맑은 고딕" pitchFamily="50" charset="-127"/>
                </a:rPr>
                <a:t>)</a:t>
              </a:r>
            </a:p>
          </p:txBody>
        </p:sp>
      </p:grpSp>
      <p:sp>
        <p:nvSpPr>
          <p:cNvPr id="25606" name="TextBox 350"/>
          <p:cNvSpPr txBox="1">
            <a:spLocks noChangeArrowheads="1"/>
          </p:cNvSpPr>
          <p:nvPr/>
        </p:nvSpPr>
        <p:spPr bwMode="auto">
          <a:xfrm>
            <a:off x="504825" y="4365625"/>
            <a:ext cx="403225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9pPr>
          </a:lstStyle>
          <a:p>
            <a:pPr algn="r" eaLnBrk="1" hangingPunct="1"/>
            <a:r>
              <a:rPr kumimoji="0" lang="en-US" altLang="ko-KR" sz="1200">
                <a:ea typeface="맑은 고딕" pitchFamily="50" charset="-127"/>
              </a:rPr>
              <a:t>1.0</a:t>
            </a:r>
            <a:endParaRPr kumimoji="0" lang="ko-KR" altLang="en-US" sz="1200">
              <a:ea typeface="맑은 고딕" pitchFamily="50" charset="-127"/>
            </a:endParaRPr>
          </a:p>
        </p:txBody>
      </p:sp>
      <p:sp>
        <p:nvSpPr>
          <p:cNvPr id="25607" name="TextBox 351"/>
          <p:cNvSpPr txBox="1">
            <a:spLocks noChangeArrowheads="1"/>
          </p:cNvSpPr>
          <p:nvPr/>
        </p:nvSpPr>
        <p:spPr bwMode="auto">
          <a:xfrm>
            <a:off x="504825" y="3536950"/>
            <a:ext cx="403225" cy="277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9pPr>
          </a:lstStyle>
          <a:p>
            <a:pPr algn="r" eaLnBrk="1" hangingPunct="1"/>
            <a:r>
              <a:rPr kumimoji="0" lang="en-US" altLang="ko-KR" sz="1200">
                <a:ea typeface="맑은 고딕" pitchFamily="50" charset="-127"/>
              </a:rPr>
              <a:t>1.5</a:t>
            </a:r>
            <a:endParaRPr kumimoji="0" lang="ko-KR" altLang="en-US" sz="1200">
              <a:ea typeface="맑은 고딕" pitchFamily="50" charset="-127"/>
            </a:endParaRPr>
          </a:p>
        </p:txBody>
      </p:sp>
      <p:sp>
        <p:nvSpPr>
          <p:cNvPr id="25608" name="TextBox 352"/>
          <p:cNvSpPr txBox="1">
            <a:spLocks noChangeArrowheads="1"/>
          </p:cNvSpPr>
          <p:nvPr/>
        </p:nvSpPr>
        <p:spPr bwMode="auto">
          <a:xfrm>
            <a:off x="504825" y="2708275"/>
            <a:ext cx="403225" cy="277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9pPr>
          </a:lstStyle>
          <a:p>
            <a:pPr algn="r" eaLnBrk="1" hangingPunct="1"/>
            <a:r>
              <a:rPr kumimoji="0" lang="en-US" altLang="ko-KR" sz="1200">
                <a:ea typeface="맑은 고딕" pitchFamily="50" charset="-127"/>
              </a:rPr>
              <a:t>2.0</a:t>
            </a:r>
            <a:endParaRPr kumimoji="0" lang="ko-KR" altLang="en-US" sz="1200">
              <a:ea typeface="맑은 고딕" pitchFamily="50" charset="-127"/>
            </a:endParaRPr>
          </a:p>
        </p:txBody>
      </p:sp>
      <p:sp>
        <p:nvSpPr>
          <p:cNvPr id="25609" name="TextBox 355"/>
          <p:cNvSpPr txBox="1">
            <a:spLocks noChangeArrowheads="1"/>
          </p:cNvSpPr>
          <p:nvPr/>
        </p:nvSpPr>
        <p:spPr bwMode="auto">
          <a:xfrm>
            <a:off x="344488" y="2230438"/>
            <a:ext cx="785812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9pPr>
          </a:lstStyle>
          <a:p>
            <a:pPr eaLnBrk="1" hangingPunct="1"/>
            <a:r>
              <a:rPr kumimoji="0" lang="en-US" altLang="ko-KR" sz="1000">
                <a:ea typeface="맑은 고딕" pitchFamily="50" charset="-127"/>
              </a:rPr>
              <a:t>(</a:t>
            </a:r>
            <a:r>
              <a:rPr kumimoji="0" lang="ko-KR" altLang="en-US" sz="1000">
                <a:ea typeface="맑은 고딕" pitchFamily="50" charset="-127"/>
              </a:rPr>
              <a:t>단위 </a:t>
            </a:r>
            <a:r>
              <a:rPr kumimoji="0" lang="en-US" altLang="ko-KR" sz="1000">
                <a:ea typeface="맑은 고딕" pitchFamily="50" charset="-127"/>
              </a:rPr>
              <a:t>: </a:t>
            </a:r>
            <a:r>
              <a:rPr kumimoji="0" lang="ko-KR" altLang="en-US" sz="1000">
                <a:ea typeface="맑은 고딕" pitchFamily="50" charset="-127"/>
              </a:rPr>
              <a:t>명</a:t>
            </a:r>
            <a:r>
              <a:rPr kumimoji="0" lang="en-US" altLang="ko-KR" sz="1000">
                <a:ea typeface="맑은 고딕" pitchFamily="50" charset="-127"/>
              </a:rPr>
              <a:t>)</a:t>
            </a:r>
            <a:endParaRPr kumimoji="0" lang="ko-KR" altLang="en-US" sz="1000">
              <a:ea typeface="맑은 고딕" pitchFamily="50" charset="-127"/>
            </a:endParaRPr>
          </a:p>
        </p:txBody>
      </p:sp>
      <p:sp>
        <p:nvSpPr>
          <p:cNvPr id="25610" name="TextBox 356"/>
          <p:cNvSpPr txBox="1">
            <a:spLocks noChangeArrowheads="1"/>
          </p:cNvSpPr>
          <p:nvPr/>
        </p:nvSpPr>
        <p:spPr bwMode="auto">
          <a:xfrm>
            <a:off x="633413" y="4794250"/>
            <a:ext cx="274637" cy="277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9pPr>
          </a:lstStyle>
          <a:p>
            <a:pPr algn="r" eaLnBrk="1" hangingPunct="1"/>
            <a:r>
              <a:rPr kumimoji="0" lang="en-US" altLang="ko-KR" sz="1200">
                <a:ea typeface="맑은 고딕" pitchFamily="50" charset="-127"/>
              </a:rPr>
              <a:t>0</a:t>
            </a:r>
            <a:endParaRPr kumimoji="0" lang="ko-KR" altLang="en-US" sz="1200">
              <a:ea typeface="맑은 고딕" pitchFamily="50" charset="-127"/>
            </a:endParaRPr>
          </a:p>
        </p:txBody>
      </p:sp>
      <p:cxnSp>
        <p:nvCxnSpPr>
          <p:cNvPr id="358" name="직선 연결선 357"/>
          <p:cNvCxnSpPr/>
          <p:nvPr/>
        </p:nvCxnSpPr>
        <p:spPr>
          <a:xfrm>
            <a:off x="539750" y="3322638"/>
            <a:ext cx="7694613" cy="0"/>
          </a:xfrm>
          <a:prstGeom prst="line">
            <a:avLst/>
          </a:prstGeom>
          <a:ln w="12700">
            <a:solidFill>
              <a:srgbClr val="CC33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612" name="TextBox 420"/>
          <p:cNvSpPr txBox="1">
            <a:spLocks noChangeArrowheads="1"/>
          </p:cNvSpPr>
          <p:nvPr/>
        </p:nvSpPr>
        <p:spPr bwMode="auto">
          <a:xfrm>
            <a:off x="6121400" y="2474913"/>
            <a:ext cx="595313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9pPr>
          </a:lstStyle>
          <a:p>
            <a:pPr eaLnBrk="1" hangingPunct="1"/>
            <a:r>
              <a:rPr kumimoji="0" lang="en-US" altLang="ko-KR" sz="1600">
                <a:solidFill>
                  <a:srgbClr val="000000"/>
                </a:solidFill>
                <a:ea typeface="맑은 고딕" pitchFamily="50" charset="-127"/>
              </a:rPr>
              <a:t>2.00</a:t>
            </a:r>
            <a:endParaRPr kumimoji="0" lang="ko-KR" altLang="en-US" sz="1600">
              <a:solidFill>
                <a:srgbClr val="000000"/>
              </a:solidFill>
              <a:ea typeface="맑은 고딕" pitchFamily="50" charset="-127"/>
            </a:endParaRPr>
          </a:p>
        </p:txBody>
      </p:sp>
      <p:sp>
        <p:nvSpPr>
          <p:cNvPr id="25613" name="TextBox 56"/>
          <p:cNvSpPr txBox="1">
            <a:spLocks noChangeArrowheads="1"/>
          </p:cNvSpPr>
          <p:nvPr/>
        </p:nvSpPr>
        <p:spPr bwMode="auto">
          <a:xfrm>
            <a:off x="6062663" y="5307013"/>
            <a:ext cx="72390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9pPr>
          </a:lstStyle>
          <a:p>
            <a:pPr eaLnBrk="1" hangingPunct="1"/>
            <a:r>
              <a:rPr kumimoji="0" lang="ko-KR" altLang="en-US" sz="1400">
                <a:ea typeface="맑은 고딕" pitchFamily="50" charset="-127"/>
              </a:rPr>
              <a:t>프랑스</a:t>
            </a:r>
          </a:p>
        </p:txBody>
      </p:sp>
      <p:sp>
        <p:nvSpPr>
          <p:cNvPr id="411" name="TextBox 410"/>
          <p:cNvSpPr txBox="1">
            <a:spLocks noChangeArrowheads="1"/>
          </p:cNvSpPr>
          <p:nvPr/>
        </p:nvSpPr>
        <p:spPr bwMode="auto">
          <a:xfrm>
            <a:off x="1438275" y="3598863"/>
            <a:ext cx="644728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9pPr>
          </a:lstStyle>
          <a:p>
            <a:pPr eaLnBrk="1" hangingPunct="1"/>
            <a:r>
              <a:rPr kumimoji="0" lang="en-US" altLang="ko-KR" b="1" dirty="0" smtClean="0">
                <a:solidFill>
                  <a:srgbClr val="006699"/>
                </a:solidFill>
                <a:ea typeface="맑은 고딕" pitchFamily="50" charset="-127"/>
              </a:rPr>
              <a:t>1.19</a:t>
            </a:r>
            <a:endParaRPr kumimoji="0" lang="ko-KR" altLang="en-US" b="1" dirty="0">
              <a:solidFill>
                <a:srgbClr val="006699"/>
              </a:solidFill>
              <a:ea typeface="맑은 고딕" pitchFamily="50" charset="-127"/>
            </a:endParaRPr>
          </a:p>
        </p:txBody>
      </p:sp>
      <p:sp>
        <p:nvSpPr>
          <p:cNvPr id="25615" name="TextBox 412"/>
          <p:cNvSpPr txBox="1">
            <a:spLocks noChangeArrowheads="1"/>
          </p:cNvSpPr>
          <p:nvPr/>
        </p:nvSpPr>
        <p:spPr bwMode="auto">
          <a:xfrm>
            <a:off x="1565275" y="5307013"/>
            <a:ext cx="5429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9pPr>
          </a:lstStyle>
          <a:p>
            <a:pPr eaLnBrk="1" hangingPunct="1"/>
            <a:r>
              <a:rPr kumimoji="0" lang="ko-KR" altLang="en-US" sz="1400" b="1">
                <a:ea typeface="맑은 고딕" pitchFamily="50" charset="-127"/>
              </a:rPr>
              <a:t>한국</a:t>
            </a:r>
          </a:p>
        </p:txBody>
      </p:sp>
      <p:sp>
        <p:nvSpPr>
          <p:cNvPr id="25616" name="TextBox 402"/>
          <p:cNvSpPr txBox="1">
            <a:spLocks noChangeArrowheads="1"/>
          </p:cNvSpPr>
          <p:nvPr/>
        </p:nvSpPr>
        <p:spPr bwMode="auto">
          <a:xfrm>
            <a:off x="2484438" y="3567113"/>
            <a:ext cx="593725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9pPr>
          </a:lstStyle>
          <a:p>
            <a:pPr eaLnBrk="1" hangingPunct="1"/>
            <a:r>
              <a:rPr kumimoji="0" lang="en-US" altLang="ko-KR" sz="1600">
                <a:solidFill>
                  <a:srgbClr val="000000"/>
                </a:solidFill>
                <a:ea typeface="맑은 고딕" pitchFamily="50" charset="-127"/>
              </a:rPr>
              <a:t>1.37</a:t>
            </a:r>
            <a:endParaRPr kumimoji="0" lang="ko-KR" altLang="en-US" sz="1600">
              <a:solidFill>
                <a:srgbClr val="000000"/>
              </a:solidFill>
              <a:ea typeface="맑은 고딕" pitchFamily="50" charset="-127"/>
            </a:endParaRPr>
          </a:p>
        </p:txBody>
      </p:sp>
      <p:sp>
        <p:nvSpPr>
          <p:cNvPr id="25617" name="TextBox 403"/>
          <p:cNvSpPr txBox="1">
            <a:spLocks noChangeArrowheads="1"/>
          </p:cNvSpPr>
          <p:nvPr/>
        </p:nvSpPr>
        <p:spPr bwMode="auto">
          <a:xfrm>
            <a:off x="2498725" y="5307013"/>
            <a:ext cx="5429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9pPr>
          </a:lstStyle>
          <a:p>
            <a:pPr eaLnBrk="1" hangingPunct="1"/>
            <a:r>
              <a:rPr kumimoji="0" lang="ko-KR" altLang="en-US" sz="1400">
                <a:ea typeface="맑은 고딕" pitchFamily="50" charset="-127"/>
              </a:rPr>
              <a:t>일본</a:t>
            </a:r>
          </a:p>
        </p:txBody>
      </p:sp>
      <p:sp>
        <p:nvSpPr>
          <p:cNvPr id="25618" name="TextBox 393"/>
          <p:cNvSpPr txBox="1">
            <a:spLocks noChangeArrowheads="1"/>
          </p:cNvSpPr>
          <p:nvPr/>
        </p:nvSpPr>
        <p:spPr bwMode="auto">
          <a:xfrm>
            <a:off x="3379788" y="3473450"/>
            <a:ext cx="595312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9pPr>
          </a:lstStyle>
          <a:p>
            <a:pPr eaLnBrk="1" hangingPunct="1"/>
            <a:r>
              <a:rPr kumimoji="0" lang="en-US" altLang="ko-KR" sz="1600">
                <a:solidFill>
                  <a:srgbClr val="000000"/>
                </a:solidFill>
                <a:ea typeface="맑은 고딕" pitchFamily="50" charset="-127"/>
              </a:rPr>
              <a:t>1.38</a:t>
            </a:r>
            <a:endParaRPr kumimoji="0" lang="ko-KR" altLang="en-US" sz="1600">
              <a:solidFill>
                <a:srgbClr val="000000"/>
              </a:solidFill>
              <a:ea typeface="맑은 고딕" pitchFamily="50" charset="-127"/>
            </a:endParaRPr>
          </a:p>
        </p:txBody>
      </p:sp>
      <p:sp>
        <p:nvSpPr>
          <p:cNvPr id="25619" name="TextBox 394"/>
          <p:cNvSpPr txBox="1">
            <a:spLocks noChangeArrowheads="1"/>
          </p:cNvSpPr>
          <p:nvPr/>
        </p:nvSpPr>
        <p:spPr bwMode="auto">
          <a:xfrm>
            <a:off x="3429000" y="5307013"/>
            <a:ext cx="5429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9pPr>
          </a:lstStyle>
          <a:p>
            <a:pPr eaLnBrk="1" hangingPunct="1"/>
            <a:r>
              <a:rPr kumimoji="0" lang="ko-KR" altLang="en-US" sz="1400">
                <a:ea typeface="맑은 고딕" pitchFamily="50" charset="-127"/>
              </a:rPr>
              <a:t>독일</a:t>
            </a:r>
          </a:p>
        </p:txBody>
      </p:sp>
      <p:sp>
        <p:nvSpPr>
          <p:cNvPr id="25620" name="TextBox 384"/>
          <p:cNvSpPr txBox="1">
            <a:spLocks noChangeArrowheads="1"/>
          </p:cNvSpPr>
          <p:nvPr/>
        </p:nvSpPr>
        <p:spPr bwMode="auto">
          <a:xfrm>
            <a:off x="4268788" y="2916238"/>
            <a:ext cx="6985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9pPr>
          </a:lstStyle>
          <a:p>
            <a:pPr eaLnBrk="1" hangingPunct="1"/>
            <a:r>
              <a:rPr kumimoji="0" lang="en-US" altLang="ko-KR" sz="2000">
                <a:solidFill>
                  <a:srgbClr val="993300"/>
                </a:solidFill>
                <a:ea typeface="맑은 고딕" pitchFamily="50" charset="-127"/>
              </a:rPr>
              <a:t>1.71</a:t>
            </a:r>
            <a:endParaRPr kumimoji="0" lang="ko-KR" altLang="en-US" sz="2000">
              <a:solidFill>
                <a:srgbClr val="993300"/>
              </a:solidFill>
              <a:ea typeface="맑은 고딕" pitchFamily="50" charset="-127"/>
            </a:endParaRPr>
          </a:p>
        </p:txBody>
      </p:sp>
      <p:sp>
        <p:nvSpPr>
          <p:cNvPr id="25621" name="TextBox 385"/>
          <p:cNvSpPr txBox="1">
            <a:spLocks noChangeArrowheads="1"/>
          </p:cNvSpPr>
          <p:nvPr/>
        </p:nvSpPr>
        <p:spPr bwMode="auto">
          <a:xfrm>
            <a:off x="4284663" y="5307013"/>
            <a:ext cx="6699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9pPr>
          </a:lstStyle>
          <a:p>
            <a:pPr eaLnBrk="1" hangingPunct="1"/>
            <a:r>
              <a:rPr kumimoji="0" lang="en-US" altLang="ko-KR" sz="1400">
                <a:ea typeface="맑은 고딕" pitchFamily="50" charset="-127"/>
              </a:rPr>
              <a:t>OECD</a:t>
            </a:r>
            <a:endParaRPr kumimoji="0" lang="ko-KR" altLang="en-US" sz="1400">
              <a:ea typeface="맑은 고딕" pitchFamily="50" charset="-127"/>
            </a:endParaRPr>
          </a:p>
        </p:txBody>
      </p:sp>
      <p:sp>
        <p:nvSpPr>
          <p:cNvPr id="25622" name="TextBox 375"/>
          <p:cNvSpPr txBox="1">
            <a:spLocks noChangeArrowheads="1"/>
          </p:cNvSpPr>
          <p:nvPr/>
        </p:nvSpPr>
        <p:spPr bwMode="auto">
          <a:xfrm>
            <a:off x="5200650" y="2570163"/>
            <a:ext cx="595313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9pPr>
          </a:lstStyle>
          <a:p>
            <a:pPr eaLnBrk="1" hangingPunct="1"/>
            <a:r>
              <a:rPr kumimoji="0" lang="en-US" altLang="ko-KR" sz="1600">
                <a:solidFill>
                  <a:srgbClr val="000000"/>
                </a:solidFill>
                <a:ea typeface="맑은 고딕" pitchFamily="50" charset="-127"/>
              </a:rPr>
              <a:t>1.96</a:t>
            </a:r>
            <a:endParaRPr kumimoji="0" lang="ko-KR" altLang="en-US" sz="1600">
              <a:solidFill>
                <a:srgbClr val="000000"/>
              </a:solidFill>
              <a:ea typeface="맑은 고딕" pitchFamily="50" charset="-127"/>
            </a:endParaRPr>
          </a:p>
        </p:txBody>
      </p:sp>
      <p:sp>
        <p:nvSpPr>
          <p:cNvPr id="25623" name="TextBox 376"/>
          <p:cNvSpPr txBox="1">
            <a:spLocks noChangeArrowheads="1"/>
          </p:cNvSpPr>
          <p:nvPr/>
        </p:nvSpPr>
        <p:spPr bwMode="auto">
          <a:xfrm>
            <a:off x="5189538" y="5307013"/>
            <a:ext cx="5429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9pPr>
          </a:lstStyle>
          <a:p>
            <a:pPr eaLnBrk="1" hangingPunct="1"/>
            <a:r>
              <a:rPr kumimoji="0" lang="ko-KR" altLang="en-US" sz="1400">
                <a:ea typeface="맑은 고딕" pitchFamily="50" charset="-127"/>
              </a:rPr>
              <a:t>영국</a:t>
            </a:r>
          </a:p>
        </p:txBody>
      </p:sp>
      <p:sp>
        <p:nvSpPr>
          <p:cNvPr id="25624" name="TextBox 366"/>
          <p:cNvSpPr txBox="1">
            <a:spLocks noChangeArrowheads="1"/>
          </p:cNvSpPr>
          <p:nvPr/>
        </p:nvSpPr>
        <p:spPr bwMode="auto">
          <a:xfrm>
            <a:off x="7091363" y="2352675"/>
            <a:ext cx="595312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9pPr>
          </a:lstStyle>
          <a:p>
            <a:pPr eaLnBrk="1" hangingPunct="1"/>
            <a:r>
              <a:rPr kumimoji="0" lang="en-US" altLang="ko-KR" sz="1600">
                <a:solidFill>
                  <a:srgbClr val="000000"/>
                </a:solidFill>
                <a:ea typeface="맑은 고딕" pitchFamily="50" charset="-127"/>
              </a:rPr>
              <a:t>2.09</a:t>
            </a:r>
            <a:endParaRPr kumimoji="0" lang="ko-KR" altLang="en-US" sz="1600">
              <a:solidFill>
                <a:srgbClr val="000000"/>
              </a:solidFill>
              <a:ea typeface="맑은 고딕" pitchFamily="50" charset="-127"/>
            </a:endParaRPr>
          </a:p>
        </p:txBody>
      </p:sp>
      <p:sp>
        <p:nvSpPr>
          <p:cNvPr id="25625" name="TextBox 367"/>
          <p:cNvSpPr txBox="1">
            <a:spLocks noChangeArrowheads="1"/>
          </p:cNvSpPr>
          <p:nvPr/>
        </p:nvSpPr>
        <p:spPr bwMode="auto">
          <a:xfrm>
            <a:off x="7116763" y="5307013"/>
            <a:ext cx="544512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9pPr>
          </a:lstStyle>
          <a:p>
            <a:pPr eaLnBrk="1" hangingPunct="1"/>
            <a:r>
              <a:rPr kumimoji="0" lang="ko-KR" altLang="en-US" sz="1400">
                <a:ea typeface="맑은 고딕" pitchFamily="50" charset="-127"/>
              </a:rPr>
              <a:t>미국</a:t>
            </a:r>
          </a:p>
        </p:txBody>
      </p:sp>
      <p:grpSp>
        <p:nvGrpSpPr>
          <p:cNvPr id="25626" name="그룹 94"/>
          <p:cNvGrpSpPr>
            <a:grpSpLocks/>
          </p:cNvGrpSpPr>
          <p:nvPr/>
        </p:nvGrpSpPr>
        <p:grpSpPr bwMode="auto">
          <a:xfrm>
            <a:off x="1671638" y="4087813"/>
            <a:ext cx="330200" cy="1165225"/>
            <a:chOff x="1672380" y="4087906"/>
            <a:chExt cx="328889" cy="1165009"/>
          </a:xfrm>
        </p:grpSpPr>
        <p:pic>
          <p:nvPicPr>
            <p:cNvPr id="25654" name="Picture 2" descr="D:\작업중\복지부_저출산고령화\psd\08-002.png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672380" y="4087906"/>
              <a:ext cx="328889" cy="9886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5655" name="그림 106" descr="00_13.png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672380" y="4950693"/>
              <a:ext cx="328889" cy="30222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25627" name="그룹 89"/>
          <p:cNvGrpSpPr>
            <a:grpSpLocks/>
          </p:cNvGrpSpPr>
          <p:nvPr/>
        </p:nvGrpSpPr>
        <p:grpSpPr bwMode="auto">
          <a:xfrm>
            <a:off x="2597150" y="3836988"/>
            <a:ext cx="330200" cy="1416050"/>
            <a:chOff x="2657587" y="3836894"/>
            <a:chExt cx="328889" cy="1416021"/>
          </a:xfrm>
        </p:grpSpPr>
        <p:pic>
          <p:nvPicPr>
            <p:cNvPr id="25652" name="Picture 3" descr="D:\작업중\복지부_저출산고령화\psd\08-003.png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57587" y="3836894"/>
              <a:ext cx="328889" cy="12396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5653" name="그림 111" descr="07_7.png"/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57587" y="4950693"/>
              <a:ext cx="328889" cy="30222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25628" name="그룹 86"/>
          <p:cNvGrpSpPr>
            <a:grpSpLocks/>
          </p:cNvGrpSpPr>
          <p:nvPr/>
        </p:nvGrpSpPr>
        <p:grpSpPr bwMode="auto">
          <a:xfrm>
            <a:off x="4448175" y="3281363"/>
            <a:ext cx="328613" cy="1971675"/>
            <a:chOff x="4405159" y="3280951"/>
            <a:chExt cx="328889" cy="1971964"/>
          </a:xfrm>
        </p:grpSpPr>
        <p:pic>
          <p:nvPicPr>
            <p:cNvPr id="25650" name="Picture 5" descr="D:\작업중\복지부_저출산고령화\psd\08-005.png"/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405159" y="3280951"/>
              <a:ext cx="328889" cy="179555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5651" name="그림 112" descr="07_7.png"/>
            <p:cNvPicPr>
              <a:picLocks noChangeAspect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405159" y="4950693"/>
              <a:ext cx="328888" cy="30222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25629" name="그룹 88"/>
          <p:cNvGrpSpPr>
            <a:grpSpLocks/>
          </p:cNvGrpSpPr>
          <p:nvPr/>
        </p:nvGrpSpPr>
        <p:grpSpPr bwMode="auto">
          <a:xfrm>
            <a:off x="3522663" y="3822700"/>
            <a:ext cx="328612" cy="1430338"/>
            <a:chOff x="3513272" y="3823174"/>
            <a:chExt cx="328889" cy="1429741"/>
          </a:xfrm>
        </p:grpSpPr>
        <p:pic>
          <p:nvPicPr>
            <p:cNvPr id="25648" name="Picture 4" descr="D:\작업중\복지부_저출산고령화\psd\08-004.png"/>
            <p:cNvPicPr>
              <a:picLocks noChangeAspect="1" noChangeArrowheads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13272" y="3823174"/>
              <a:ext cx="328889" cy="12533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5649" name="그림 113" descr="07_7.png"/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13272" y="4950693"/>
              <a:ext cx="328889" cy="30222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25630" name="그룹 85"/>
          <p:cNvGrpSpPr>
            <a:grpSpLocks/>
          </p:cNvGrpSpPr>
          <p:nvPr/>
        </p:nvGrpSpPr>
        <p:grpSpPr bwMode="auto">
          <a:xfrm>
            <a:off x="5373688" y="2881313"/>
            <a:ext cx="328612" cy="2371725"/>
            <a:chOff x="5333406" y="2880951"/>
            <a:chExt cx="328889" cy="2371964"/>
          </a:xfrm>
        </p:grpSpPr>
        <p:pic>
          <p:nvPicPr>
            <p:cNvPr id="25646" name="Picture 6" descr="D:\작업중\복지부_저출산고령화\psd\08-006.png"/>
            <p:cNvPicPr>
              <a:picLocks noChangeAspect="1" noChangeArrowheads="1"/>
            </p:cNvPicPr>
            <p:nvPr/>
          </p:nvPicPr>
          <p:blipFill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33406" y="2880951"/>
              <a:ext cx="328889" cy="219555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5647" name="그림 114" descr="07_7.png"/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33406" y="4950693"/>
              <a:ext cx="328889" cy="30222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25631" name="그룹 84"/>
          <p:cNvGrpSpPr>
            <a:grpSpLocks/>
          </p:cNvGrpSpPr>
          <p:nvPr/>
        </p:nvGrpSpPr>
        <p:grpSpPr bwMode="auto">
          <a:xfrm>
            <a:off x="6299200" y="2800350"/>
            <a:ext cx="328613" cy="2452688"/>
            <a:chOff x="6254252" y="2800951"/>
            <a:chExt cx="328889" cy="2451964"/>
          </a:xfrm>
        </p:grpSpPr>
        <p:pic>
          <p:nvPicPr>
            <p:cNvPr id="25644" name="Picture 7" descr="D:\작업중\복지부_저출산고령화\psd\08-007.png"/>
            <p:cNvPicPr>
              <a:picLocks noChangeAspect="1" noChangeArrowheads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254252" y="2800951"/>
              <a:ext cx="328889" cy="227555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5645" name="그림 115" descr="07_7.png"/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254252" y="4950693"/>
              <a:ext cx="328889" cy="30222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25632" name="그룹 83"/>
          <p:cNvGrpSpPr>
            <a:grpSpLocks/>
          </p:cNvGrpSpPr>
          <p:nvPr/>
        </p:nvGrpSpPr>
        <p:grpSpPr bwMode="auto">
          <a:xfrm>
            <a:off x="7224713" y="2659063"/>
            <a:ext cx="328612" cy="2593975"/>
            <a:chOff x="7224312" y="2658729"/>
            <a:chExt cx="328889" cy="2594186"/>
          </a:xfrm>
        </p:grpSpPr>
        <p:pic>
          <p:nvPicPr>
            <p:cNvPr id="25642" name="Picture 8" descr="D:\작업중\복지부_저출산고령화\psd\08-008.png"/>
            <p:cNvPicPr>
              <a:picLocks noChangeAspect="1" noChangeArrowheads="1"/>
            </p:cNvPicPr>
            <p:nvPr/>
          </p:nvPicPr>
          <p:blipFill>
            <a:blip r:embed="rId1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224312" y="2658729"/>
              <a:ext cx="328889" cy="24177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5643" name="그림 116" descr="07_7.png"/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224312" y="4950693"/>
              <a:ext cx="328889" cy="30222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34850" name="슬라이드 번호 개체 틀 55"/>
          <p:cNvSpPr>
            <a:spLocks noGrp="1"/>
          </p:cNvSpPr>
          <p:nvPr>
            <p:ph type="sldNum" sz="quarter" idx="12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44D5FC95-57C5-406E-94EF-F7A1BE7F607E}" type="slidenum">
              <a:rPr lang="ko-KR" altLang="en-US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15</a:t>
            </a:fld>
            <a:endParaRPr lang="en-US" altLang="ko-KR"/>
          </a:p>
        </p:txBody>
      </p:sp>
      <p:grpSp>
        <p:nvGrpSpPr>
          <p:cNvPr id="25634" name="그룹 75"/>
          <p:cNvGrpSpPr>
            <a:grpSpLocks/>
          </p:cNvGrpSpPr>
          <p:nvPr/>
        </p:nvGrpSpPr>
        <p:grpSpPr bwMode="auto">
          <a:xfrm flipH="1">
            <a:off x="611188" y="4546600"/>
            <a:ext cx="7993062" cy="395288"/>
            <a:chOff x="4222376" y="3588871"/>
            <a:chExt cx="3768010" cy="303638"/>
          </a:xfrm>
        </p:grpSpPr>
        <p:sp>
          <p:nvSpPr>
            <p:cNvPr id="59" name="자유형 58"/>
            <p:cNvSpPr/>
            <p:nvPr/>
          </p:nvSpPr>
          <p:spPr>
            <a:xfrm>
              <a:off x="4225369" y="3607163"/>
              <a:ext cx="3765017" cy="254860"/>
            </a:xfrm>
            <a:custGeom>
              <a:avLst/>
              <a:gdLst>
                <a:gd name="connsiteX0" fmla="*/ 0 w 3765177"/>
                <a:gd name="connsiteY0" fmla="*/ 212164 h 255494"/>
                <a:gd name="connsiteX1" fmla="*/ 977153 w 3765177"/>
                <a:gd name="connsiteY1" fmla="*/ 5976 h 255494"/>
                <a:gd name="connsiteX2" fmla="*/ 2501153 w 3765177"/>
                <a:gd name="connsiteY2" fmla="*/ 248023 h 255494"/>
                <a:gd name="connsiteX3" fmla="*/ 3765177 w 3765177"/>
                <a:gd name="connsiteY3" fmla="*/ 50800 h 25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765177" h="255494">
                  <a:moveTo>
                    <a:pt x="0" y="212164"/>
                  </a:moveTo>
                  <a:cubicBezTo>
                    <a:pt x="280147" y="106082"/>
                    <a:pt x="560294" y="0"/>
                    <a:pt x="977153" y="5976"/>
                  </a:cubicBezTo>
                  <a:cubicBezTo>
                    <a:pt x="1394012" y="11952"/>
                    <a:pt x="2036482" y="240552"/>
                    <a:pt x="2501153" y="248023"/>
                  </a:cubicBezTo>
                  <a:cubicBezTo>
                    <a:pt x="2965824" y="255494"/>
                    <a:pt x="3365500" y="153147"/>
                    <a:pt x="3765177" y="50800"/>
                  </a:cubicBezTo>
                </a:path>
              </a:pathLst>
            </a:custGeom>
            <a:ln w="57150">
              <a:solidFill>
                <a:srgbClr val="FFFFF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/>
            </a:p>
          </p:txBody>
        </p:sp>
        <p:sp>
          <p:nvSpPr>
            <p:cNvPr id="60" name="자유형 59"/>
            <p:cNvSpPr/>
            <p:nvPr/>
          </p:nvSpPr>
          <p:spPr>
            <a:xfrm>
              <a:off x="4222376" y="3636429"/>
              <a:ext cx="3765017" cy="256080"/>
            </a:xfrm>
            <a:custGeom>
              <a:avLst/>
              <a:gdLst>
                <a:gd name="connsiteX0" fmla="*/ 0 w 3765177"/>
                <a:gd name="connsiteY0" fmla="*/ 212164 h 255494"/>
                <a:gd name="connsiteX1" fmla="*/ 977153 w 3765177"/>
                <a:gd name="connsiteY1" fmla="*/ 5976 h 255494"/>
                <a:gd name="connsiteX2" fmla="*/ 2501153 w 3765177"/>
                <a:gd name="connsiteY2" fmla="*/ 248023 h 255494"/>
                <a:gd name="connsiteX3" fmla="*/ 3765177 w 3765177"/>
                <a:gd name="connsiteY3" fmla="*/ 50800 h 25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765177" h="255494">
                  <a:moveTo>
                    <a:pt x="0" y="212164"/>
                  </a:moveTo>
                  <a:cubicBezTo>
                    <a:pt x="280147" y="106082"/>
                    <a:pt x="560294" y="0"/>
                    <a:pt x="977153" y="5976"/>
                  </a:cubicBezTo>
                  <a:cubicBezTo>
                    <a:pt x="1394012" y="11952"/>
                    <a:pt x="2036482" y="240552"/>
                    <a:pt x="2501153" y="248023"/>
                  </a:cubicBezTo>
                  <a:cubicBezTo>
                    <a:pt x="2965824" y="255494"/>
                    <a:pt x="3365500" y="153147"/>
                    <a:pt x="3765177" y="50800"/>
                  </a:cubicBezTo>
                </a:path>
              </a:pathLst>
            </a:custGeom>
            <a:ln>
              <a:solidFill>
                <a:srgbClr val="77777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/>
            </a:p>
          </p:txBody>
        </p:sp>
        <p:sp>
          <p:nvSpPr>
            <p:cNvPr id="61" name="자유형 60"/>
            <p:cNvSpPr/>
            <p:nvPr/>
          </p:nvSpPr>
          <p:spPr>
            <a:xfrm>
              <a:off x="4222376" y="3588871"/>
              <a:ext cx="3765017" cy="256080"/>
            </a:xfrm>
            <a:custGeom>
              <a:avLst/>
              <a:gdLst>
                <a:gd name="connsiteX0" fmla="*/ 0 w 3765177"/>
                <a:gd name="connsiteY0" fmla="*/ 212164 h 255494"/>
                <a:gd name="connsiteX1" fmla="*/ 977153 w 3765177"/>
                <a:gd name="connsiteY1" fmla="*/ 5976 h 255494"/>
                <a:gd name="connsiteX2" fmla="*/ 2501153 w 3765177"/>
                <a:gd name="connsiteY2" fmla="*/ 248023 h 255494"/>
                <a:gd name="connsiteX3" fmla="*/ 3765177 w 3765177"/>
                <a:gd name="connsiteY3" fmla="*/ 50800 h 255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765177" h="255494">
                  <a:moveTo>
                    <a:pt x="0" y="212164"/>
                  </a:moveTo>
                  <a:cubicBezTo>
                    <a:pt x="280147" y="106082"/>
                    <a:pt x="560294" y="0"/>
                    <a:pt x="977153" y="5976"/>
                  </a:cubicBezTo>
                  <a:cubicBezTo>
                    <a:pt x="1394012" y="11952"/>
                    <a:pt x="2036482" y="240552"/>
                    <a:pt x="2501153" y="248023"/>
                  </a:cubicBezTo>
                  <a:cubicBezTo>
                    <a:pt x="2965824" y="255494"/>
                    <a:pt x="3365500" y="153147"/>
                    <a:pt x="3765177" y="50800"/>
                  </a:cubicBezTo>
                </a:path>
              </a:pathLst>
            </a:custGeom>
            <a:ln>
              <a:solidFill>
                <a:srgbClr val="77777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/>
            </a:p>
          </p:txBody>
        </p:sp>
      </p:grpSp>
      <p:sp>
        <p:nvSpPr>
          <p:cNvPr id="58" name="TextBox 57"/>
          <p:cNvSpPr txBox="1"/>
          <p:nvPr/>
        </p:nvSpPr>
        <p:spPr>
          <a:xfrm>
            <a:off x="827584" y="46365"/>
            <a:ext cx="6552728" cy="46166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400" b="1" dirty="0">
                <a:ln w="12700">
                  <a:solidFill>
                    <a:schemeClr val="bg1"/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휴먼둥근헤드라인" pitchFamily="18" charset="-127"/>
                <a:ea typeface="휴먼둥근헤드라인" pitchFamily="18" charset="-127"/>
              </a:rPr>
              <a:t>Ⅲ</a:t>
            </a:r>
            <a:r>
              <a:rPr kumimoji="0" lang="en-US" altLang="ko-KR" sz="2400" b="1" dirty="0">
                <a:ln w="12700">
                  <a:solidFill>
                    <a:schemeClr val="bg1"/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HY목각파임B" pitchFamily="18" charset="-127"/>
                <a:ea typeface="HY목각파임B" pitchFamily="18" charset="-127"/>
              </a:rPr>
              <a:t>.</a:t>
            </a:r>
            <a:r>
              <a:rPr kumimoji="0" lang="ko-KR" altLang="en-US" sz="2400" b="1" dirty="0" err="1">
                <a:ln w="12700">
                  <a:solidFill>
                    <a:schemeClr val="bg1"/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HY목각파임B" pitchFamily="18" charset="-127"/>
                <a:ea typeface="HY목각파임B" pitchFamily="18" charset="-127"/>
              </a:rPr>
              <a:t>저출산</a:t>
            </a:r>
            <a:r>
              <a:rPr kumimoji="0" lang="ko-KR" altLang="en-US" sz="2400" b="1" dirty="0">
                <a:ln w="12700">
                  <a:solidFill>
                    <a:schemeClr val="bg1"/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HY목각파임B" pitchFamily="18" charset="-127"/>
                <a:ea typeface="HY목각파임B" pitchFamily="18" charset="-127"/>
              </a:rPr>
              <a:t> 고령화 현황</a:t>
            </a:r>
          </a:p>
        </p:txBody>
      </p:sp>
      <p:sp>
        <p:nvSpPr>
          <p:cNvPr id="62" name="모서리가 둥근 직사각형 61"/>
          <p:cNvSpPr/>
          <p:nvPr/>
        </p:nvSpPr>
        <p:spPr>
          <a:xfrm>
            <a:off x="179512" y="91851"/>
            <a:ext cx="547514" cy="574890"/>
          </a:xfrm>
          <a:prstGeom prst="roundRect">
            <a:avLst/>
          </a:prstGeom>
          <a:blipFill>
            <a:blip r:embed="rId15" cstate="print"/>
            <a:stretch>
              <a:fillRect/>
            </a:stretch>
          </a:blipFill>
          <a:ln>
            <a:solidFill>
              <a:schemeClr val="tx1"/>
            </a:solidFill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</p:spTree>
    <p:extLst>
      <p:ext uri="{BB962C8B-B14F-4D97-AF65-F5344CB8AC3E}">
        <p14:creationId xmlns:p14="http://schemas.microsoft.com/office/powerpoint/2010/main" val="39930463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3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500" fill="hold"/>
                                        <p:tgtEl>
                                          <p:spTgt spid="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1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Freeform 34"/>
          <p:cNvSpPr>
            <a:spLocks/>
          </p:cNvSpPr>
          <p:nvPr/>
        </p:nvSpPr>
        <p:spPr bwMode="auto">
          <a:xfrm>
            <a:off x="5253038" y="3322638"/>
            <a:ext cx="2927350" cy="519112"/>
          </a:xfrm>
          <a:custGeom>
            <a:avLst/>
            <a:gdLst>
              <a:gd name="T0" fmla="*/ 0 w 587"/>
              <a:gd name="T1" fmla="*/ 2147483647 h 127"/>
              <a:gd name="T2" fmla="*/ 2147483647 w 587"/>
              <a:gd name="T3" fmla="*/ 2147483647 h 127"/>
              <a:gd name="T4" fmla="*/ 2147483647 w 587"/>
              <a:gd name="T5" fmla="*/ 2147483647 h 127"/>
              <a:gd name="T6" fmla="*/ 2147483647 w 587"/>
              <a:gd name="T7" fmla="*/ 2147483647 h 127"/>
              <a:gd name="T8" fmla="*/ 2147483647 w 587"/>
              <a:gd name="T9" fmla="*/ 0 h 127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587"/>
              <a:gd name="T16" fmla="*/ 0 h 127"/>
              <a:gd name="T17" fmla="*/ 587 w 587"/>
              <a:gd name="T18" fmla="*/ 127 h 127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587" h="127">
                <a:moveTo>
                  <a:pt x="0" y="127"/>
                </a:moveTo>
                <a:lnTo>
                  <a:pt x="147" y="63"/>
                </a:lnTo>
                <a:lnTo>
                  <a:pt x="294" y="46"/>
                </a:lnTo>
                <a:lnTo>
                  <a:pt x="440" y="15"/>
                </a:lnTo>
                <a:lnTo>
                  <a:pt x="587" y="0"/>
                </a:lnTo>
              </a:path>
            </a:pathLst>
          </a:custGeom>
          <a:noFill/>
          <a:ln w="38100">
            <a:solidFill>
              <a:srgbClr val="3399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ko-KR" altLang="en-US"/>
          </a:p>
        </p:txBody>
      </p:sp>
      <p:sp>
        <p:nvSpPr>
          <p:cNvPr id="20" name="타원 19"/>
          <p:cNvSpPr>
            <a:spLocks noChangeAspect="1"/>
          </p:cNvSpPr>
          <p:nvPr/>
        </p:nvSpPr>
        <p:spPr>
          <a:xfrm flipV="1">
            <a:off x="5191125" y="3783013"/>
            <a:ext cx="90488" cy="90487"/>
          </a:xfrm>
          <a:prstGeom prst="ellipse">
            <a:avLst/>
          </a:prstGeom>
          <a:gradFill>
            <a:gsLst>
              <a:gs pos="0">
                <a:srgbClr val="0099FF"/>
              </a:gs>
              <a:gs pos="50000">
                <a:srgbClr val="0066CC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1" name="타원 100"/>
          <p:cNvSpPr>
            <a:spLocks noChangeAspect="1"/>
          </p:cNvSpPr>
          <p:nvPr/>
        </p:nvSpPr>
        <p:spPr>
          <a:xfrm flipV="1">
            <a:off x="5918200" y="3535363"/>
            <a:ext cx="90488" cy="90487"/>
          </a:xfrm>
          <a:prstGeom prst="ellipse">
            <a:avLst/>
          </a:prstGeom>
          <a:gradFill>
            <a:gsLst>
              <a:gs pos="0">
                <a:srgbClr val="0099FF"/>
              </a:gs>
              <a:gs pos="50000">
                <a:srgbClr val="0066CC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7" name="타원 106"/>
          <p:cNvSpPr>
            <a:spLocks noChangeAspect="1"/>
          </p:cNvSpPr>
          <p:nvPr/>
        </p:nvSpPr>
        <p:spPr>
          <a:xfrm flipV="1">
            <a:off x="6645275" y="3465513"/>
            <a:ext cx="90488" cy="90487"/>
          </a:xfrm>
          <a:prstGeom prst="ellipse">
            <a:avLst/>
          </a:prstGeom>
          <a:gradFill>
            <a:gsLst>
              <a:gs pos="0">
                <a:srgbClr val="0099FF"/>
              </a:gs>
              <a:gs pos="50000">
                <a:srgbClr val="0066CC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2" name="타원 111"/>
          <p:cNvSpPr>
            <a:spLocks noChangeAspect="1"/>
          </p:cNvSpPr>
          <p:nvPr/>
        </p:nvSpPr>
        <p:spPr>
          <a:xfrm flipV="1">
            <a:off x="7372350" y="3330575"/>
            <a:ext cx="90488" cy="90488"/>
          </a:xfrm>
          <a:prstGeom prst="ellipse">
            <a:avLst/>
          </a:prstGeom>
          <a:gradFill>
            <a:gsLst>
              <a:gs pos="0">
                <a:srgbClr val="0099FF"/>
              </a:gs>
              <a:gs pos="50000">
                <a:srgbClr val="0066CC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7" name="타원 116"/>
          <p:cNvSpPr>
            <a:spLocks noChangeAspect="1"/>
          </p:cNvSpPr>
          <p:nvPr/>
        </p:nvSpPr>
        <p:spPr>
          <a:xfrm flipV="1">
            <a:off x="8099425" y="3275013"/>
            <a:ext cx="92075" cy="90487"/>
          </a:xfrm>
          <a:prstGeom prst="ellipse">
            <a:avLst/>
          </a:prstGeom>
          <a:gradFill>
            <a:gsLst>
              <a:gs pos="0">
                <a:srgbClr val="0099FF"/>
              </a:gs>
              <a:gs pos="50000">
                <a:srgbClr val="0066CC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6632" name="Freeform 35"/>
          <p:cNvSpPr>
            <a:spLocks/>
          </p:cNvSpPr>
          <p:nvPr/>
        </p:nvSpPr>
        <p:spPr bwMode="auto">
          <a:xfrm>
            <a:off x="5222875" y="3787775"/>
            <a:ext cx="2949575" cy="296863"/>
          </a:xfrm>
          <a:custGeom>
            <a:avLst/>
            <a:gdLst>
              <a:gd name="T0" fmla="*/ 0 w 587"/>
              <a:gd name="T1" fmla="*/ 2147483647 h 77"/>
              <a:gd name="T2" fmla="*/ 2147483647 w 587"/>
              <a:gd name="T3" fmla="*/ 2147483647 h 77"/>
              <a:gd name="T4" fmla="*/ 2147483647 w 587"/>
              <a:gd name="T5" fmla="*/ 2147483647 h 77"/>
              <a:gd name="T6" fmla="*/ 2147483647 w 587"/>
              <a:gd name="T7" fmla="*/ 2147483647 h 77"/>
              <a:gd name="T8" fmla="*/ 2147483647 w 587"/>
              <a:gd name="T9" fmla="*/ 0 h 77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587"/>
              <a:gd name="T16" fmla="*/ 0 h 77"/>
              <a:gd name="T17" fmla="*/ 587 w 587"/>
              <a:gd name="T18" fmla="*/ 77 h 77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587" h="77">
                <a:moveTo>
                  <a:pt x="0" y="77"/>
                </a:moveTo>
                <a:lnTo>
                  <a:pt x="147" y="46"/>
                </a:lnTo>
                <a:lnTo>
                  <a:pt x="294" y="21"/>
                </a:lnTo>
                <a:lnTo>
                  <a:pt x="440" y="4"/>
                </a:lnTo>
                <a:lnTo>
                  <a:pt x="587" y="0"/>
                </a:lnTo>
              </a:path>
            </a:pathLst>
          </a:custGeom>
          <a:noFill/>
          <a:ln w="38100">
            <a:solidFill>
              <a:srgbClr val="006699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ko-KR" altLang="en-US"/>
          </a:p>
        </p:txBody>
      </p:sp>
      <p:sp>
        <p:nvSpPr>
          <p:cNvPr id="26633" name="Freeform 39"/>
          <p:cNvSpPr>
            <a:spLocks/>
          </p:cNvSpPr>
          <p:nvPr/>
        </p:nvSpPr>
        <p:spPr bwMode="auto">
          <a:xfrm>
            <a:off x="5254625" y="3948113"/>
            <a:ext cx="2906713" cy="293687"/>
          </a:xfrm>
          <a:custGeom>
            <a:avLst/>
            <a:gdLst>
              <a:gd name="T0" fmla="*/ 0 w 587"/>
              <a:gd name="T1" fmla="*/ 2147483647 h 58"/>
              <a:gd name="T2" fmla="*/ 2147483647 w 587"/>
              <a:gd name="T3" fmla="*/ 2147483647 h 58"/>
              <a:gd name="T4" fmla="*/ 2147483647 w 587"/>
              <a:gd name="T5" fmla="*/ 2147483647 h 58"/>
              <a:gd name="T6" fmla="*/ 2147483647 w 587"/>
              <a:gd name="T7" fmla="*/ 2147483647 h 58"/>
              <a:gd name="T8" fmla="*/ 2147483647 w 587"/>
              <a:gd name="T9" fmla="*/ 0 h 58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587"/>
              <a:gd name="T16" fmla="*/ 0 h 58"/>
              <a:gd name="T17" fmla="*/ 587 w 587"/>
              <a:gd name="T18" fmla="*/ 58 h 58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587" h="58">
                <a:moveTo>
                  <a:pt x="0" y="58"/>
                </a:moveTo>
                <a:lnTo>
                  <a:pt x="147" y="31"/>
                </a:lnTo>
                <a:lnTo>
                  <a:pt x="294" y="6"/>
                </a:lnTo>
                <a:lnTo>
                  <a:pt x="440" y="1"/>
                </a:lnTo>
                <a:lnTo>
                  <a:pt x="587" y="0"/>
                </a:lnTo>
              </a:path>
            </a:pathLst>
          </a:custGeom>
          <a:noFill/>
          <a:ln w="38100">
            <a:solidFill>
              <a:srgbClr val="008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ko-KR" altLang="en-US"/>
          </a:p>
        </p:txBody>
      </p:sp>
      <p:sp>
        <p:nvSpPr>
          <p:cNvPr id="5" name="TextBox 4"/>
          <p:cNvSpPr txBox="1"/>
          <p:nvPr/>
        </p:nvSpPr>
        <p:spPr>
          <a:xfrm>
            <a:off x="681808" y="924576"/>
            <a:ext cx="7340471" cy="1200329"/>
          </a:xfrm>
          <a:prstGeom prst="rect">
            <a:avLst/>
          </a:prstGeom>
          <a:noFill/>
          <a:effectLst>
            <a:outerShdw blurRad="25400" dist="25400" dir="2700000" algn="tl" rotWithShape="0">
              <a:prstClr val="black">
                <a:alpha val="18000"/>
              </a:prstClr>
            </a:outerShdw>
          </a:effectLst>
        </p:spPr>
        <p:txBody>
          <a:bodyPr wrap="none">
            <a:spAutoFit/>
            <a:scene3d>
              <a:camera prst="orthographicFront"/>
              <a:lightRig rig="threePt" dir="t"/>
            </a:scene3d>
            <a:sp3d>
              <a:bevelB w="6350" h="0"/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3600" b="1" spc="-300" dirty="0">
                <a:solidFill>
                  <a:srgbClr val="7030A0"/>
                </a:solidFill>
                <a:latin typeface="HY견고딕" pitchFamily="18" charset="-127"/>
                <a:ea typeface="HY견고딕" pitchFamily="18" charset="-127"/>
              </a:rPr>
              <a:t>세계 최저 수준의 출산율</a:t>
            </a:r>
            <a:r>
              <a:rPr kumimoji="0" lang="en-US" altLang="ko-KR" sz="3600" b="1" spc="-300" dirty="0">
                <a:solidFill>
                  <a:srgbClr val="7030A0"/>
                </a:solidFill>
                <a:latin typeface="HY견고딕" pitchFamily="18" charset="-127"/>
                <a:ea typeface="HY견고딕" pitchFamily="18" charset="-127"/>
              </a:rPr>
              <a:t>!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3600" spc="-300" dirty="0">
                <a:latin typeface="옥션고딕 B" pitchFamily="2" charset="-127"/>
                <a:ea typeface="옥션고딕 B" pitchFamily="2" charset="-127"/>
              </a:rPr>
              <a:t>             </a:t>
            </a:r>
            <a:r>
              <a:rPr kumimoji="0" lang="ko-KR" altLang="en-US" sz="3600" spc="-300" dirty="0">
                <a:solidFill>
                  <a:srgbClr val="FF0066"/>
                </a:solidFill>
                <a:latin typeface="HY헤드라인M" pitchFamily="18" charset="-127"/>
                <a:ea typeface="HY헤드라인M" pitchFamily="18" charset="-127"/>
              </a:rPr>
              <a:t>세계 최고 수준의 고령화 속도 </a:t>
            </a:r>
          </a:p>
        </p:txBody>
      </p:sp>
      <p:pic>
        <p:nvPicPr>
          <p:cNvPr id="26635" name="그림 11" descr="07_1.png"/>
          <p:cNvPicPr>
            <a:picLocks noChangeAspect="1"/>
          </p:cNvPicPr>
          <p:nvPr/>
        </p:nvPicPr>
        <p:blipFill>
          <a:blip r:embed="rId3">
            <a:lum brigh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4875" y="4759325"/>
            <a:ext cx="3990975" cy="711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636" name="TextBox 13"/>
          <p:cNvSpPr txBox="1">
            <a:spLocks noChangeArrowheads="1"/>
          </p:cNvSpPr>
          <p:nvPr/>
        </p:nvSpPr>
        <p:spPr bwMode="auto">
          <a:xfrm>
            <a:off x="5062538" y="5300663"/>
            <a:ext cx="387350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9pPr>
          </a:lstStyle>
          <a:p>
            <a:pPr eaLnBrk="1" hangingPunct="1"/>
            <a:r>
              <a:rPr kumimoji="0" lang="en-US" altLang="ko-KR" sz="1100">
                <a:ea typeface="맑은 고딕" pitchFamily="50" charset="-127"/>
              </a:rPr>
              <a:t>‘10</a:t>
            </a:r>
            <a:endParaRPr kumimoji="0" lang="ko-KR" altLang="en-US" sz="1100">
              <a:ea typeface="맑은 고딕" pitchFamily="50" charset="-127"/>
            </a:endParaRPr>
          </a:p>
        </p:txBody>
      </p:sp>
      <p:sp>
        <p:nvSpPr>
          <p:cNvPr id="26637" name="TextBox 14"/>
          <p:cNvSpPr txBox="1">
            <a:spLocks noChangeArrowheads="1"/>
          </p:cNvSpPr>
          <p:nvPr/>
        </p:nvSpPr>
        <p:spPr bwMode="auto">
          <a:xfrm>
            <a:off x="5789613" y="5300663"/>
            <a:ext cx="387350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9pPr>
          </a:lstStyle>
          <a:p>
            <a:pPr eaLnBrk="1" hangingPunct="1"/>
            <a:r>
              <a:rPr kumimoji="0" lang="en-US" altLang="ko-KR" sz="1100">
                <a:ea typeface="맑은 고딕" pitchFamily="50" charset="-127"/>
              </a:rPr>
              <a:t>‘20</a:t>
            </a:r>
            <a:endParaRPr kumimoji="0" lang="ko-KR" altLang="en-US" sz="1100">
              <a:ea typeface="맑은 고딕" pitchFamily="50" charset="-127"/>
            </a:endParaRPr>
          </a:p>
        </p:txBody>
      </p:sp>
      <p:sp>
        <p:nvSpPr>
          <p:cNvPr id="26638" name="TextBox 15"/>
          <p:cNvSpPr txBox="1">
            <a:spLocks noChangeArrowheads="1"/>
          </p:cNvSpPr>
          <p:nvPr/>
        </p:nvSpPr>
        <p:spPr bwMode="auto">
          <a:xfrm>
            <a:off x="6516688" y="5300663"/>
            <a:ext cx="387350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9pPr>
          </a:lstStyle>
          <a:p>
            <a:pPr eaLnBrk="1" hangingPunct="1"/>
            <a:r>
              <a:rPr kumimoji="0" lang="en-US" altLang="ko-KR" sz="1100">
                <a:ea typeface="맑은 고딕" pitchFamily="50" charset="-127"/>
              </a:rPr>
              <a:t>‘30</a:t>
            </a:r>
            <a:endParaRPr kumimoji="0" lang="ko-KR" altLang="en-US" sz="1100">
              <a:ea typeface="맑은 고딕" pitchFamily="50" charset="-127"/>
            </a:endParaRPr>
          </a:p>
        </p:txBody>
      </p:sp>
      <p:sp>
        <p:nvSpPr>
          <p:cNvPr id="26639" name="TextBox 16"/>
          <p:cNvSpPr txBox="1">
            <a:spLocks noChangeArrowheads="1"/>
          </p:cNvSpPr>
          <p:nvPr/>
        </p:nvSpPr>
        <p:spPr bwMode="auto">
          <a:xfrm>
            <a:off x="7243763" y="5300663"/>
            <a:ext cx="387350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9pPr>
          </a:lstStyle>
          <a:p>
            <a:pPr eaLnBrk="1" hangingPunct="1"/>
            <a:r>
              <a:rPr kumimoji="0" lang="en-US" altLang="ko-KR" sz="1100">
                <a:ea typeface="맑은 고딕" pitchFamily="50" charset="-127"/>
              </a:rPr>
              <a:t>‘45</a:t>
            </a:r>
            <a:endParaRPr kumimoji="0" lang="ko-KR" altLang="en-US" sz="1100">
              <a:ea typeface="맑은 고딕" pitchFamily="50" charset="-127"/>
            </a:endParaRPr>
          </a:p>
        </p:txBody>
      </p:sp>
      <p:sp>
        <p:nvSpPr>
          <p:cNvPr id="26640" name="TextBox 17"/>
          <p:cNvSpPr txBox="1">
            <a:spLocks noChangeArrowheads="1"/>
          </p:cNvSpPr>
          <p:nvPr/>
        </p:nvSpPr>
        <p:spPr bwMode="auto">
          <a:xfrm>
            <a:off x="7970838" y="5300663"/>
            <a:ext cx="387350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9pPr>
          </a:lstStyle>
          <a:p>
            <a:pPr eaLnBrk="1" hangingPunct="1"/>
            <a:r>
              <a:rPr kumimoji="0" lang="en-US" altLang="ko-KR" sz="1100">
                <a:ea typeface="맑은 고딕" pitchFamily="50" charset="-127"/>
              </a:rPr>
              <a:t>‘50</a:t>
            </a:r>
            <a:endParaRPr kumimoji="0" lang="ko-KR" altLang="en-US" sz="1100">
              <a:ea typeface="맑은 고딕" pitchFamily="50" charset="-127"/>
            </a:endParaRPr>
          </a:p>
        </p:txBody>
      </p:sp>
      <p:sp>
        <p:nvSpPr>
          <p:cNvPr id="26641" name="TextBox 25"/>
          <p:cNvSpPr txBox="1">
            <a:spLocks noChangeArrowheads="1"/>
          </p:cNvSpPr>
          <p:nvPr/>
        </p:nvSpPr>
        <p:spPr bwMode="auto">
          <a:xfrm>
            <a:off x="4660900" y="4352925"/>
            <a:ext cx="347663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9pPr>
          </a:lstStyle>
          <a:p>
            <a:pPr eaLnBrk="1" hangingPunct="1"/>
            <a:r>
              <a:rPr kumimoji="0" lang="en-US" altLang="ko-KR" sz="1100">
                <a:ea typeface="맑은 고딕" pitchFamily="50" charset="-127"/>
              </a:rPr>
              <a:t>10</a:t>
            </a:r>
            <a:endParaRPr kumimoji="0" lang="ko-KR" altLang="en-US" sz="1100">
              <a:ea typeface="맑은 고딕" pitchFamily="50" charset="-127"/>
            </a:endParaRPr>
          </a:p>
        </p:txBody>
      </p:sp>
      <p:sp>
        <p:nvSpPr>
          <p:cNvPr id="26642" name="TextBox 26"/>
          <p:cNvSpPr txBox="1">
            <a:spLocks noChangeArrowheads="1"/>
          </p:cNvSpPr>
          <p:nvPr/>
        </p:nvSpPr>
        <p:spPr bwMode="auto">
          <a:xfrm>
            <a:off x="4660900" y="3897313"/>
            <a:ext cx="347663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9pPr>
          </a:lstStyle>
          <a:p>
            <a:pPr eaLnBrk="1" hangingPunct="1"/>
            <a:r>
              <a:rPr kumimoji="0" lang="en-US" altLang="ko-KR" sz="1100">
                <a:ea typeface="맑은 고딕" pitchFamily="50" charset="-127"/>
              </a:rPr>
              <a:t>20</a:t>
            </a:r>
            <a:endParaRPr kumimoji="0" lang="ko-KR" altLang="en-US" sz="1100">
              <a:ea typeface="맑은 고딕" pitchFamily="50" charset="-127"/>
            </a:endParaRPr>
          </a:p>
        </p:txBody>
      </p:sp>
      <p:sp>
        <p:nvSpPr>
          <p:cNvPr id="26643" name="TextBox 27"/>
          <p:cNvSpPr txBox="1">
            <a:spLocks noChangeArrowheads="1"/>
          </p:cNvSpPr>
          <p:nvPr/>
        </p:nvSpPr>
        <p:spPr bwMode="auto">
          <a:xfrm>
            <a:off x="4660900" y="3441700"/>
            <a:ext cx="347663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9pPr>
          </a:lstStyle>
          <a:p>
            <a:pPr eaLnBrk="1" hangingPunct="1"/>
            <a:r>
              <a:rPr kumimoji="0" lang="en-US" altLang="ko-KR" sz="1100">
                <a:ea typeface="맑은 고딕" pitchFamily="50" charset="-127"/>
              </a:rPr>
              <a:t>30</a:t>
            </a:r>
            <a:endParaRPr kumimoji="0" lang="ko-KR" altLang="en-US" sz="1100">
              <a:ea typeface="맑은 고딕" pitchFamily="50" charset="-127"/>
            </a:endParaRPr>
          </a:p>
        </p:txBody>
      </p:sp>
      <p:sp>
        <p:nvSpPr>
          <p:cNvPr id="26644" name="TextBox 28"/>
          <p:cNvSpPr txBox="1">
            <a:spLocks noChangeArrowheads="1"/>
          </p:cNvSpPr>
          <p:nvPr/>
        </p:nvSpPr>
        <p:spPr bwMode="auto">
          <a:xfrm>
            <a:off x="4660900" y="2986088"/>
            <a:ext cx="347663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9pPr>
          </a:lstStyle>
          <a:p>
            <a:pPr eaLnBrk="1" hangingPunct="1"/>
            <a:r>
              <a:rPr kumimoji="0" lang="en-US" altLang="ko-KR" sz="1100">
                <a:ea typeface="맑은 고딕" pitchFamily="50" charset="-127"/>
              </a:rPr>
              <a:t>40</a:t>
            </a:r>
            <a:endParaRPr kumimoji="0" lang="ko-KR" altLang="en-US" sz="1100">
              <a:ea typeface="맑은 고딕" pitchFamily="50" charset="-127"/>
            </a:endParaRPr>
          </a:p>
        </p:txBody>
      </p:sp>
      <p:sp>
        <p:nvSpPr>
          <p:cNvPr id="26645" name="TextBox 32"/>
          <p:cNvSpPr txBox="1">
            <a:spLocks noChangeArrowheads="1"/>
          </p:cNvSpPr>
          <p:nvPr/>
        </p:nvSpPr>
        <p:spPr bwMode="auto">
          <a:xfrm>
            <a:off x="4743450" y="4810125"/>
            <a:ext cx="265113" cy="260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9pPr>
          </a:lstStyle>
          <a:p>
            <a:pPr eaLnBrk="1" hangingPunct="1"/>
            <a:r>
              <a:rPr kumimoji="0" lang="en-US" altLang="ko-KR" sz="1100">
                <a:ea typeface="맑은 고딕" pitchFamily="50" charset="-127"/>
              </a:rPr>
              <a:t>0</a:t>
            </a:r>
            <a:endParaRPr kumimoji="0" lang="ko-KR" altLang="en-US" sz="1100">
              <a:ea typeface="맑은 고딕" pitchFamily="50" charset="-127"/>
            </a:endParaRPr>
          </a:p>
        </p:txBody>
      </p:sp>
      <p:sp>
        <p:nvSpPr>
          <p:cNvPr id="26646" name="TextBox 33"/>
          <p:cNvSpPr txBox="1">
            <a:spLocks noChangeArrowheads="1"/>
          </p:cNvSpPr>
          <p:nvPr/>
        </p:nvSpPr>
        <p:spPr bwMode="auto">
          <a:xfrm>
            <a:off x="4519613" y="2590800"/>
            <a:ext cx="655637" cy="214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9pPr>
          </a:lstStyle>
          <a:p>
            <a:pPr eaLnBrk="1" hangingPunct="1"/>
            <a:r>
              <a:rPr kumimoji="0" lang="en-US" altLang="ko-KR" sz="800">
                <a:ea typeface="맑은 고딕" pitchFamily="50" charset="-127"/>
              </a:rPr>
              <a:t>(</a:t>
            </a:r>
            <a:r>
              <a:rPr kumimoji="0" lang="ko-KR" altLang="en-US" sz="800">
                <a:ea typeface="맑은 고딕" pitchFamily="50" charset="-127"/>
              </a:rPr>
              <a:t>단위 </a:t>
            </a:r>
            <a:r>
              <a:rPr kumimoji="0" lang="en-US" altLang="ko-KR" sz="800">
                <a:ea typeface="맑은 고딕" pitchFamily="50" charset="-127"/>
              </a:rPr>
              <a:t>: %)</a:t>
            </a:r>
            <a:endParaRPr kumimoji="0" lang="ko-KR" altLang="en-US" sz="800">
              <a:ea typeface="맑은 고딕" pitchFamily="50" charset="-127"/>
            </a:endParaRPr>
          </a:p>
        </p:txBody>
      </p:sp>
      <p:sp>
        <p:nvSpPr>
          <p:cNvPr id="21" name="타원 20"/>
          <p:cNvSpPr>
            <a:spLocks noChangeAspect="1"/>
          </p:cNvSpPr>
          <p:nvPr/>
        </p:nvSpPr>
        <p:spPr>
          <a:xfrm flipV="1">
            <a:off x="5191125" y="4195763"/>
            <a:ext cx="90488" cy="90487"/>
          </a:xfrm>
          <a:prstGeom prst="ellipse">
            <a:avLst/>
          </a:prstGeom>
          <a:gradFill>
            <a:gsLst>
              <a:gs pos="0">
                <a:srgbClr val="669900"/>
              </a:gs>
              <a:gs pos="50000">
                <a:srgbClr val="336600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2" name="타원 21"/>
          <p:cNvSpPr>
            <a:spLocks noChangeAspect="1"/>
          </p:cNvSpPr>
          <p:nvPr/>
        </p:nvSpPr>
        <p:spPr>
          <a:xfrm flipV="1">
            <a:off x="5191125" y="4013200"/>
            <a:ext cx="90488" cy="92075"/>
          </a:xfrm>
          <a:prstGeom prst="ellipse">
            <a:avLst/>
          </a:prstGeom>
          <a:gradFill>
            <a:gsLst>
              <a:gs pos="0">
                <a:srgbClr val="008080"/>
              </a:gs>
              <a:gs pos="50000">
                <a:srgbClr val="003366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2" name="TextBox 91"/>
          <p:cNvSpPr txBox="1"/>
          <p:nvPr/>
        </p:nvSpPr>
        <p:spPr>
          <a:xfrm>
            <a:off x="4981575" y="3533775"/>
            <a:ext cx="590550" cy="26193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050" dirty="0">
                <a:solidFill>
                  <a:srgbClr val="0066FF"/>
                </a:solidFill>
                <a:latin typeface="+mn-lt"/>
                <a:ea typeface="+mn-ea"/>
              </a:rPr>
              <a:t>23.1%</a:t>
            </a:r>
            <a:endParaRPr kumimoji="0" lang="ko-KR" altLang="en-US" sz="1050" dirty="0">
              <a:solidFill>
                <a:srgbClr val="0066FF"/>
              </a:solidFill>
              <a:latin typeface="+mn-lt"/>
              <a:ea typeface="+mn-ea"/>
            </a:endParaRPr>
          </a:p>
        </p:txBody>
      </p:sp>
      <p:sp>
        <p:nvSpPr>
          <p:cNvPr id="95" name="TextBox 94"/>
          <p:cNvSpPr txBox="1">
            <a:spLocks noChangeArrowheads="1"/>
          </p:cNvSpPr>
          <p:nvPr/>
        </p:nvSpPr>
        <p:spPr bwMode="auto">
          <a:xfrm>
            <a:off x="5013325" y="4464050"/>
            <a:ext cx="661988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9pPr>
          </a:lstStyle>
          <a:p>
            <a:pPr eaLnBrk="1" hangingPunct="1"/>
            <a:r>
              <a:rPr kumimoji="0" lang="en-US" altLang="ko-KR" sz="2000">
                <a:solidFill>
                  <a:srgbClr val="CC3300"/>
                </a:solidFill>
                <a:ea typeface="맑은 고딕" pitchFamily="50" charset="-127"/>
              </a:rPr>
              <a:t>11</a:t>
            </a:r>
            <a:r>
              <a:rPr kumimoji="0" lang="en-US" altLang="ko-KR" sz="1600">
                <a:solidFill>
                  <a:srgbClr val="CC3300"/>
                </a:solidFill>
                <a:ea typeface="맑은 고딕" pitchFamily="50" charset="-127"/>
              </a:rPr>
              <a:t>%</a:t>
            </a:r>
            <a:endParaRPr kumimoji="0" lang="ko-KR" altLang="en-US" sz="1600">
              <a:solidFill>
                <a:srgbClr val="CC3300"/>
              </a:solidFill>
              <a:ea typeface="맑은 고딕" pitchFamily="50" charset="-127"/>
            </a:endParaRPr>
          </a:p>
        </p:txBody>
      </p:sp>
      <p:sp>
        <p:nvSpPr>
          <p:cNvPr id="102" name="타원 101"/>
          <p:cNvSpPr>
            <a:spLocks noChangeAspect="1"/>
          </p:cNvSpPr>
          <p:nvPr/>
        </p:nvSpPr>
        <p:spPr>
          <a:xfrm flipV="1">
            <a:off x="5918200" y="4051300"/>
            <a:ext cx="90488" cy="92075"/>
          </a:xfrm>
          <a:prstGeom prst="ellipse">
            <a:avLst/>
          </a:prstGeom>
          <a:gradFill>
            <a:gsLst>
              <a:gs pos="0">
                <a:srgbClr val="669900"/>
              </a:gs>
              <a:gs pos="50000">
                <a:srgbClr val="336600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3" name="타원 102"/>
          <p:cNvSpPr>
            <a:spLocks noChangeAspect="1"/>
          </p:cNvSpPr>
          <p:nvPr/>
        </p:nvSpPr>
        <p:spPr>
          <a:xfrm flipV="1">
            <a:off x="5918200" y="3910013"/>
            <a:ext cx="90488" cy="92075"/>
          </a:xfrm>
          <a:prstGeom prst="ellipse">
            <a:avLst/>
          </a:prstGeom>
          <a:gradFill>
            <a:gsLst>
              <a:gs pos="0">
                <a:srgbClr val="008080"/>
              </a:gs>
              <a:gs pos="50000">
                <a:srgbClr val="003366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8" name="타원 107"/>
          <p:cNvSpPr>
            <a:spLocks noChangeAspect="1"/>
          </p:cNvSpPr>
          <p:nvPr/>
        </p:nvSpPr>
        <p:spPr>
          <a:xfrm flipV="1">
            <a:off x="6645275" y="3940175"/>
            <a:ext cx="90488" cy="90488"/>
          </a:xfrm>
          <a:prstGeom prst="ellipse">
            <a:avLst/>
          </a:prstGeom>
          <a:gradFill>
            <a:gsLst>
              <a:gs pos="0">
                <a:srgbClr val="669900"/>
              </a:gs>
              <a:gs pos="50000">
                <a:srgbClr val="336600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9" name="타원 108"/>
          <p:cNvSpPr>
            <a:spLocks noChangeAspect="1"/>
          </p:cNvSpPr>
          <p:nvPr/>
        </p:nvSpPr>
        <p:spPr>
          <a:xfrm flipV="1">
            <a:off x="6645275" y="3817938"/>
            <a:ext cx="90488" cy="90487"/>
          </a:xfrm>
          <a:prstGeom prst="ellipse">
            <a:avLst/>
          </a:prstGeom>
          <a:gradFill>
            <a:gsLst>
              <a:gs pos="0">
                <a:srgbClr val="008080"/>
              </a:gs>
              <a:gs pos="50000">
                <a:srgbClr val="003366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3" name="타원 112"/>
          <p:cNvSpPr>
            <a:spLocks noChangeAspect="1"/>
          </p:cNvSpPr>
          <p:nvPr/>
        </p:nvSpPr>
        <p:spPr>
          <a:xfrm flipV="1">
            <a:off x="7372350" y="3910013"/>
            <a:ext cx="90488" cy="90487"/>
          </a:xfrm>
          <a:prstGeom prst="ellipse">
            <a:avLst/>
          </a:prstGeom>
          <a:gradFill>
            <a:gsLst>
              <a:gs pos="0">
                <a:srgbClr val="669900"/>
              </a:gs>
              <a:gs pos="50000">
                <a:srgbClr val="336600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4" name="타원 113"/>
          <p:cNvSpPr>
            <a:spLocks noChangeAspect="1"/>
          </p:cNvSpPr>
          <p:nvPr/>
        </p:nvSpPr>
        <p:spPr>
          <a:xfrm flipV="1">
            <a:off x="7372350" y="3757613"/>
            <a:ext cx="90488" cy="90487"/>
          </a:xfrm>
          <a:prstGeom prst="ellipse">
            <a:avLst/>
          </a:prstGeom>
          <a:gradFill>
            <a:gsLst>
              <a:gs pos="0">
                <a:srgbClr val="008080"/>
              </a:gs>
              <a:gs pos="50000">
                <a:srgbClr val="003366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8" name="타원 117"/>
          <p:cNvSpPr>
            <a:spLocks noChangeAspect="1"/>
          </p:cNvSpPr>
          <p:nvPr/>
        </p:nvSpPr>
        <p:spPr>
          <a:xfrm flipV="1">
            <a:off x="8099425" y="3910013"/>
            <a:ext cx="92075" cy="92075"/>
          </a:xfrm>
          <a:prstGeom prst="ellipse">
            <a:avLst/>
          </a:prstGeom>
          <a:gradFill>
            <a:gsLst>
              <a:gs pos="0">
                <a:srgbClr val="669900"/>
              </a:gs>
              <a:gs pos="50000">
                <a:srgbClr val="336600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9" name="타원 118"/>
          <p:cNvSpPr>
            <a:spLocks noChangeAspect="1"/>
          </p:cNvSpPr>
          <p:nvPr/>
        </p:nvSpPr>
        <p:spPr>
          <a:xfrm flipV="1">
            <a:off x="8099425" y="3741738"/>
            <a:ext cx="92075" cy="90487"/>
          </a:xfrm>
          <a:prstGeom prst="ellipse">
            <a:avLst/>
          </a:prstGeom>
          <a:gradFill>
            <a:gsLst>
              <a:gs pos="0">
                <a:srgbClr val="008080"/>
              </a:gs>
              <a:gs pos="50000">
                <a:srgbClr val="003366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6" name="TextBox 125"/>
          <p:cNvSpPr txBox="1"/>
          <p:nvPr/>
        </p:nvSpPr>
        <p:spPr>
          <a:xfrm>
            <a:off x="8205788" y="3213100"/>
            <a:ext cx="590550" cy="26193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050" dirty="0">
                <a:solidFill>
                  <a:srgbClr val="0066FF"/>
                </a:solidFill>
                <a:latin typeface="+mn-lt"/>
                <a:ea typeface="+mn-ea"/>
              </a:rPr>
              <a:t>37.7%</a:t>
            </a:r>
            <a:endParaRPr kumimoji="0" lang="ko-KR" altLang="en-US" sz="1050" dirty="0">
              <a:solidFill>
                <a:srgbClr val="0066FF"/>
              </a:solidFill>
              <a:latin typeface="+mn-lt"/>
              <a:ea typeface="+mn-ea"/>
            </a:endParaRPr>
          </a:p>
        </p:txBody>
      </p:sp>
      <p:sp>
        <p:nvSpPr>
          <p:cNvPr id="127" name="TextBox 126"/>
          <p:cNvSpPr txBox="1"/>
          <p:nvPr/>
        </p:nvSpPr>
        <p:spPr>
          <a:xfrm>
            <a:off x="8205788" y="3670300"/>
            <a:ext cx="590550" cy="26193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050" dirty="0">
                <a:solidFill>
                  <a:srgbClr val="006666"/>
                </a:solidFill>
                <a:latin typeface="+mn-lt"/>
                <a:ea typeface="+mn-ea"/>
              </a:rPr>
              <a:t>25.9%</a:t>
            </a:r>
            <a:endParaRPr kumimoji="0" lang="ko-KR" altLang="en-US" sz="1050" dirty="0">
              <a:solidFill>
                <a:srgbClr val="006666"/>
              </a:solidFill>
              <a:latin typeface="+mn-lt"/>
              <a:ea typeface="+mn-ea"/>
            </a:endParaRPr>
          </a:p>
        </p:txBody>
      </p:sp>
      <p:sp>
        <p:nvSpPr>
          <p:cNvPr id="128" name="TextBox 127"/>
          <p:cNvSpPr txBox="1"/>
          <p:nvPr/>
        </p:nvSpPr>
        <p:spPr>
          <a:xfrm>
            <a:off x="8205788" y="3843338"/>
            <a:ext cx="590550" cy="26035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050" dirty="0">
                <a:solidFill>
                  <a:srgbClr val="336600"/>
                </a:solidFill>
                <a:latin typeface="+mn-lt"/>
                <a:ea typeface="+mn-ea"/>
              </a:rPr>
              <a:t>21.0%</a:t>
            </a:r>
            <a:endParaRPr kumimoji="0" lang="ko-KR" altLang="en-US" sz="1050" dirty="0">
              <a:solidFill>
                <a:srgbClr val="336600"/>
              </a:solidFill>
              <a:latin typeface="+mn-lt"/>
              <a:ea typeface="+mn-ea"/>
            </a:endParaRPr>
          </a:p>
        </p:txBody>
      </p:sp>
      <p:grpSp>
        <p:nvGrpSpPr>
          <p:cNvPr id="26662" name="그룹 147"/>
          <p:cNvGrpSpPr>
            <a:grpSpLocks/>
          </p:cNvGrpSpPr>
          <p:nvPr/>
        </p:nvGrpSpPr>
        <p:grpSpPr bwMode="auto">
          <a:xfrm>
            <a:off x="5219700" y="4872038"/>
            <a:ext cx="3117850" cy="303212"/>
            <a:chOff x="5220072" y="4914875"/>
            <a:chExt cx="3117300" cy="304106"/>
          </a:xfrm>
        </p:grpSpPr>
        <p:sp>
          <p:nvSpPr>
            <p:cNvPr id="131" name="모서리가 둥근 직사각형 130"/>
            <p:cNvSpPr/>
            <p:nvPr/>
          </p:nvSpPr>
          <p:spPr>
            <a:xfrm>
              <a:off x="5220072" y="4914875"/>
              <a:ext cx="3117300" cy="304106"/>
            </a:xfrm>
            <a:prstGeom prst="roundRect">
              <a:avLst>
                <a:gd name="adj" fmla="val 50000"/>
              </a:avLst>
            </a:prstGeom>
            <a:solidFill>
              <a:srgbClr val="000000">
                <a:alpha val="9804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/>
            </a:p>
          </p:txBody>
        </p:sp>
        <p:grpSp>
          <p:nvGrpSpPr>
            <p:cNvPr id="26719" name="그룹 137"/>
            <p:cNvGrpSpPr>
              <a:grpSpLocks/>
            </p:cNvGrpSpPr>
            <p:nvPr/>
          </p:nvGrpSpPr>
          <p:grpSpPr bwMode="auto">
            <a:xfrm>
              <a:off x="5382664" y="4933059"/>
              <a:ext cx="548862" cy="276999"/>
              <a:chOff x="5339534" y="4933059"/>
              <a:chExt cx="548862" cy="276999"/>
            </a:xfrm>
          </p:grpSpPr>
          <p:sp>
            <p:nvSpPr>
              <p:cNvPr id="133" name="타원 132"/>
              <p:cNvSpPr/>
              <p:nvPr/>
            </p:nvSpPr>
            <p:spPr>
              <a:xfrm flipV="1">
                <a:off x="5338838" y="5016774"/>
                <a:ext cx="114280" cy="114637"/>
              </a:xfrm>
              <a:prstGeom prst="ellipse">
                <a:avLst/>
              </a:prstGeom>
              <a:gradFill>
                <a:gsLst>
                  <a:gs pos="0">
                    <a:srgbClr val="CC6600"/>
                  </a:gs>
                  <a:gs pos="50000">
                    <a:srgbClr val="993300"/>
                  </a:gs>
                </a:gsLst>
                <a:lin ang="54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ko-KR" altLang="en-US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26730" name="TextBox 135"/>
              <p:cNvSpPr txBox="1">
                <a:spLocks noChangeArrowheads="1"/>
              </p:cNvSpPr>
              <p:nvPr/>
            </p:nvSpPr>
            <p:spPr bwMode="auto">
              <a:xfrm>
                <a:off x="5395952" y="4933059"/>
                <a:ext cx="492444" cy="27699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 eaLnBrk="0" hangingPunct="0">
                  <a:defRPr kumimoji="1">
                    <a:solidFill>
                      <a:schemeClr val="tx1"/>
                    </a:solidFill>
                    <a:latin typeface="맑은 고딕" pitchFamily="50" charset="-127"/>
                    <a:ea typeface="굴림" pitchFamily="50" charset="-127"/>
                  </a:defRPr>
                </a:lvl1pPr>
                <a:lvl2pPr marL="742950" indent="-285750" eaLnBrk="0" hangingPunct="0">
                  <a:defRPr kumimoji="1">
                    <a:solidFill>
                      <a:schemeClr val="tx1"/>
                    </a:solidFill>
                    <a:latin typeface="맑은 고딕" pitchFamily="50" charset="-127"/>
                    <a:ea typeface="굴림" pitchFamily="50" charset="-127"/>
                  </a:defRPr>
                </a:lvl2pPr>
                <a:lvl3pPr marL="1143000" indent="-228600" eaLnBrk="0" hangingPunct="0">
                  <a:defRPr kumimoji="1">
                    <a:solidFill>
                      <a:schemeClr val="tx1"/>
                    </a:solidFill>
                    <a:latin typeface="맑은 고딕" pitchFamily="50" charset="-127"/>
                    <a:ea typeface="굴림" pitchFamily="50" charset="-127"/>
                  </a:defRPr>
                </a:lvl3pPr>
                <a:lvl4pPr marL="1600200" indent="-228600" eaLnBrk="0" hangingPunct="0">
                  <a:defRPr kumimoji="1">
                    <a:solidFill>
                      <a:schemeClr val="tx1"/>
                    </a:solidFill>
                    <a:latin typeface="맑은 고딕" pitchFamily="50" charset="-127"/>
                    <a:ea typeface="굴림" pitchFamily="50" charset="-127"/>
                  </a:defRPr>
                </a:lvl4pPr>
                <a:lvl5pPr marL="2057400" indent="-228600" eaLnBrk="0" hangingPunct="0">
                  <a:defRPr kumimoji="1">
                    <a:solidFill>
                      <a:schemeClr val="tx1"/>
                    </a:solidFill>
                    <a:latin typeface="맑은 고딕" pitchFamily="50" charset="-127"/>
                    <a:ea typeface="굴림" pitchFamily="50" charset="-127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맑은 고딕" pitchFamily="50" charset="-127"/>
                    <a:ea typeface="굴림" pitchFamily="50" charset="-127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맑은 고딕" pitchFamily="50" charset="-127"/>
                    <a:ea typeface="굴림" pitchFamily="50" charset="-127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맑은 고딕" pitchFamily="50" charset="-127"/>
                    <a:ea typeface="굴림" pitchFamily="50" charset="-127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맑은 고딕" pitchFamily="50" charset="-127"/>
                    <a:ea typeface="굴림" pitchFamily="50" charset="-127"/>
                  </a:defRPr>
                </a:lvl9pPr>
              </a:lstStyle>
              <a:p>
                <a:pPr eaLnBrk="1" hangingPunct="1"/>
                <a:r>
                  <a:rPr kumimoji="0" lang="ko-KR" altLang="en-US" sz="1200">
                    <a:ea typeface="맑은 고딕" pitchFamily="50" charset="-127"/>
                  </a:rPr>
                  <a:t>한국</a:t>
                </a:r>
              </a:p>
            </p:txBody>
          </p:sp>
        </p:grpSp>
        <p:grpSp>
          <p:nvGrpSpPr>
            <p:cNvPr id="26720" name="그룹 140"/>
            <p:cNvGrpSpPr>
              <a:grpSpLocks/>
            </p:cNvGrpSpPr>
            <p:nvPr/>
          </p:nvGrpSpPr>
          <p:grpSpPr bwMode="auto">
            <a:xfrm>
              <a:off x="6106504" y="4928787"/>
              <a:ext cx="548862" cy="276999"/>
              <a:chOff x="6089252" y="4928787"/>
              <a:chExt cx="548862" cy="276999"/>
            </a:xfrm>
          </p:grpSpPr>
          <p:sp>
            <p:nvSpPr>
              <p:cNvPr id="139" name="타원 138"/>
              <p:cNvSpPr/>
              <p:nvPr/>
            </p:nvSpPr>
            <p:spPr>
              <a:xfrm flipV="1">
                <a:off x="6088489" y="5013590"/>
                <a:ext cx="114280" cy="114637"/>
              </a:xfrm>
              <a:prstGeom prst="ellipse">
                <a:avLst/>
              </a:prstGeom>
              <a:gradFill>
                <a:gsLst>
                  <a:gs pos="0">
                    <a:srgbClr val="0099FF"/>
                  </a:gs>
                  <a:gs pos="50000">
                    <a:srgbClr val="0066CC"/>
                  </a:gs>
                </a:gsLst>
                <a:lin ang="54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ko-KR" altLang="en-US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26728" name="TextBox 139"/>
              <p:cNvSpPr txBox="1">
                <a:spLocks noChangeArrowheads="1"/>
              </p:cNvSpPr>
              <p:nvPr/>
            </p:nvSpPr>
            <p:spPr bwMode="auto">
              <a:xfrm>
                <a:off x="6145670" y="4928787"/>
                <a:ext cx="492444" cy="27699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 eaLnBrk="0" hangingPunct="0">
                  <a:defRPr kumimoji="1">
                    <a:solidFill>
                      <a:schemeClr val="tx1"/>
                    </a:solidFill>
                    <a:latin typeface="맑은 고딕" pitchFamily="50" charset="-127"/>
                    <a:ea typeface="굴림" pitchFamily="50" charset="-127"/>
                  </a:defRPr>
                </a:lvl1pPr>
                <a:lvl2pPr marL="742950" indent="-285750" eaLnBrk="0" hangingPunct="0">
                  <a:defRPr kumimoji="1">
                    <a:solidFill>
                      <a:schemeClr val="tx1"/>
                    </a:solidFill>
                    <a:latin typeface="맑은 고딕" pitchFamily="50" charset="-127"/>
                    <a:ea typeface="굴림" pitchFamily="50" charset="-127"/>
                  </a:defRPr>
                </a:lvl2pPr>
                <a:lvl3pPr marL="1143000" indent="-228600" eaLnBrk="0" hangingPunct="0">
                  <a:defRPr kumimoji="1">
                    <a:solidFill>
                      <a:schemeClr val="tx1"/>
                    </a:solidFill>
                    <a:latin typeface="맑은 고딕" pitchFamily="50" charset="-127"/>
                    <a:ea typeface="굴림" pitchFamily="50" charset="-127"/>
                  </a:defRPr>
                </a:lvl3pPr>
                <a:lvl4pPr marL="1600200" indent="-228600" eaLnBrk="0" hangingPunct="0">
                  <a:defRPr kumimoji="1">
                    <a:solidFill>
                      <a:schemeClr val="tx1"/>
                    </a:solidFill>
                    <a:latin typeface="맑은 고딕" pitchFamily="50" charset="-127"/>
                    <a:ea typeface="굴림" pitchFamily="50" charset="-127"/>
                  </a:defRPr>
                </a:lvl4pPr>
                <a:lvl5pPr marL="2057400" indent="-228600" eaLnBrk="0" hangingPunct="0">
                  <a:defRPr kumimoji="1">
                    <a:solidFill>
                      <a:schemeClr val="tx1"/>
                    </a:solidFill>
                    <a:latin typeface="맑은 고딕" pitchFamily="50" charset="-127"/>
                    <a:ea typeface="굴림" pitchFamily="50" charset="-127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맑은 고딕" pitchFamily="50" charset="-127"/>
                    <a:ea typeface="굴림" pitchFamily="50" charset="-127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맑은 고딕" pitchFamily="50" charset="-127"/>
                    <a:ea typeface="굴림" pitchFamily="50" charset="-127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맑은 고딕" pitchFamily="50" charset="-127"/>
                    <a:ea typeface="굴림" pitchFamily="50" charset="-127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맑은 고딕" pitchFamily="50" charset="-127"/>
                    <a:ea typeface="굴림" pitchFamily="50" charset="-127"/>
                  </a:defRPr>
                </a:lvl9pPr>
              </a:lstStyle>
              <a:p>
                <a:pPr eaLnBrk="1" hangingPunct="1"/>
                <a:r>
                  <a:rPr kumimoji="0" lang="ko-KR" altLang="en-US" sz="1200">
                    <a:ea typeface="맑은 고딕" pitchFamily="50" charset="-127"/>
                  </a:rPr>
                  <a:t>일본</a:t>
                </a:r>
              </a:p>
            </p:txBody>
          </p:sp>
        </p:grpSp>
        <p:grpSp>
          <p:nvGrpSpPr>
            <p:cNvPr id="26721" name="그룹 143"/>
            <p:cNvGrpSpPr>
              <a:grpSpLocks/>
            </p:cNvGrpSpPr>
            <p:nvPr/>
          </p:nvGrpSpPr>
          <p:grpSpPr bwMode="auto">
            <a:xfrm>
              <a:off x="6830344" y="4924515"/>
              <a:ext cx="710476" cy="276999"/>
              <a:chOff x="6838970" y="4924515"/>
              <a:chExt cx="710476" cy="276999"/>
            </a:xfrm>
          </p:grpSpPr>
          <p:sp>
            <p:nvSpPr>
              <p:cNvPr id="142" name="타원 141"/>
              <p:cNvSpPr/>
              <p:nvPr/>
            </p:nvSpPr>
            <p:spPr>
              <a:xfrm flipV="1">
                <a:off x="6839727" y="5008813"/>
                <a:ext cx="114280" cy="114637"/>
              </a:xfrm>
              <a:prstGeom prst="ellipse">
                <a:avLst/>
              </a:prstGeom>
              <a:gradFill>
                <a:gsLst>
                  <a:gs pos="0">
                    <a:srgbClr val="008080"/>
                  </a:gs>
                  <a:gs pos="50000">
                    <a:srgbClr val="003366"/>
                  </a:gs>
                </a:gsLst>
                <a:lin ang="54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ko-KR" altLang="en-US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26726" name="TextBox 142"/>
              <p:cNvSpPr txBox="1">
                <a:spLocks noChangeArrowheads="1"/>
              </p:cNvSpPr>
              <p:nvPr/>
            </p:nvSpPr>
            <p:spPr bwMode="auto">
              <a:xfrm>
                <a:off x="6903115" y="4924515"/>
                <a:ext cx="646331" cy="27699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 eaLnBrk="0" hangingPunct="0">
                  <a:defRPr kumimoji="1">
                    <a:solidFill>
                      <a:schemeClr val="tx1"/>
                    </a:solidFill>
                    <a:latin typeface="맑은 고딕" pitchFamily="50" charset="-127"/>
                    <a:ea typeface="굴림" pitchFamily="50" charset="-127"/>
                  </a:defRPr>
                </a:lvl1pPr>
                <a:lvl2pPr marL="742950" indent="-285750" eaLnBrk="0" hangingPunct="0">
                  <a:defRPr kumimoji="1">
                    <a:solidFill>
                      <a:schemeClr val="tx1"/>
                    </a:solidFill>
                    <a:latin typeface="맑은 고딕" pitchFamily="50" charset="-127"/>
                    <a:ea typeface="굴림" pitchFamily="50" charset="-127"/>
                  </a:defRPr>
                </a:lvl2pPr>
                <a:lvl3pPr marL="1143000" indent="-228600" eaLnBrk="0" hangingPunct="0">
                  <a:defRPr kumimoji="1">
                    <a:solidFill>
                      <a:schemeClr val="tx1"/>
                    </a:solidFill>
                    <a:latin typeface="맑은 고딕" pitchFamily="50" charset="-127"/>
                    <a:ea typeface="굴림" pitchFamily="50" charset="-127"/>
                  </a:defRPr>
                </a:lvl3pPr>
                <a:lvl4pPr marL="1600200" indent="-228600" eaLnBrk="0" hangingPunct="0">
                  <a:defRPr kumimoji="1">
                    <a:solidFill>
                      <a:schemeClr val="tx1"/>
                    </a:solidFill>
                    <a:latin typeface="맑은 고딕" pitchFamily="50" charset="-127"/>
                    <a:ea typeface="굴림" pitchFamily="50" charset="-127"/>
                  </a:defRPr>
                </a:lvl4pPr>
                <a:lvl5pPr marL="2057400" indent="-228600" eaLnBrk="0" hangingPunct="0">
                  <a:defRPr kumimoji="1">
                    <a:solidFill>
                      <a:schemeClr val="tx1"/>
                    </a:solidFill>
                    <a:latin typeface="맑은 고딕" pitchFamily="50" charset="-127"/>
                    <a:ea typeface="굴림" pitchFamily="50" charset="-127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맑은 고딕" pitchFamily="50" charset="-127"/>
                    <a:ea typeface="굴림" pitchFamily="50" charset="-127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맑은 고딕" pitchFamily="50" charset="-127"/>
                    <a:ea typeface="굴림" pitchFamily="50" charset="-127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맑은 고딕" pitchFamily="50" charset="-127"/>
                    <a:ea typeface="굴림" pitchFamily="50" charset="-127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맑은 고딕" pitchFamily="50" charset="-127"/>
                    <a:ea typeface="굴림" pitchFamily="50" charset="-127"/>
                  </a:defRPr>
                </a:lvl9pPr>
              </a:lstStyle>
              <a:p>
                <a:pPr eaLnBrk="1" hangingPunct="1"/>
                <a:r>
                  <a:rPr kumimoji="0" lang="ko-KR" altLang="en-US" sz="1200">
                    <a:ea typeface="맑은 고딕" pitchFamily="50" charset="-127"/>
                  </a:rPr>
                  <a:t>프랑스</a:t>
                </a:r>
              </a:p>
            </p:txBody>
          </p:sp>
        </p:grpSp>
        <p:grpSp>
          <p:nvGrpSpPr>
            <p:cNvPr id="26722" name="그룹 146"/>
            <p:cNvGrpSpPr>
              <a:grpSpLocks/>
            </p:cNvGrpSpPr>
            <p:nvPr/>
          </p:nvGrpSpPr>
          <p:grpSpPr bwMode="auto">
            <a:xfrm>
              <a:off x="7715798" y="4920243"/>
              <a:ext cx="548862" cy="276999"/>
              <a:chOff x="7758928" y="4920243"/>
              <a:chExt cx="548862" cy="276999"/>
            </a:xfrm>
          </p:grpSpPr>
          <p:sp>
            <p:nvSpPr>
              <p:cNvPr id="145" name="타원 144"/>
              <p:cNvSpPr/>
              <p:nvPr/>
            </p:nvSpPr>
            <p:spPr>
              <a:xfrm flipV="1">
                <a:off x="7758312" y="5004037"/>
                <a:ext cx="114280" cy="114637"/>
              </a:xfrm>
              <a:prstGeom prst="ellipse">
                <a:avLst/>
              </a:prstGeom>
              <a:gradFill>
                <a:gsLst>
                  <a:gs pos="0">
                    <a:srgbClr val="669900"/>
                  </a:gs>
                  <a:gs pos="50000">
                    <a:srgbClr val="336600"/>
                  </a:gs>
                </a:gsLst>
                <a:lin ang="54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ko-KR" altLang="en-US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26724" name="TextBox 145"/>
              <p:cNvSpPr txBox="1">
                <a:spLocks noChangeArrowheads="1"/>
              </p:cNvSpPr>
              <p:nvPr/>
            </p:nvSpPr>
            <p:spPr bwMode="auto">
              <a:xfrm>
                <a:off x="7815346" y="4920243"/>
                <a:ext cx="492444" cy="27699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 eaLnBrk="0" hangingPunct="0">
                  <a:defRPr kumimoji="1">
                    <a:solidFill>
                      <a:schemeClr val="tx1"/>
                    </a:solidFill>
                    <a:latin typeface="맑은 고딕" pitchFamily="50" charset="-127"/>
                    <a:ea typeface="굴림" pitchFamily="50" charset="-127"/>
                  </a:defRPr>
                </a:lvl1pPr>
                <a:lvl2pPr marL="742950" indent="-285750" eaLnBrk="0" hangingPunct="0">
                  <a:defRPr kumimoji="1">
                    <a:solidFill>
                      <a:schemeClr val="tx1"/>
                    </a:solidFill>
                    <a:latin typeface="맑은 고딕" pitchFamily="50" charset="-127"/>
                    <a:ea typeface="굴림" pitchFamily="50" charset="-127"/>
                  </a:defRPr>
                </a:lvl2pPr>
                <a:lvl3pPr marL="1143000" indent="-228600" eaLnBrk="0" hangingPunct="0">
                  <a:defRPr kumimoji="1">
                    <a:solidFill>
                      <a:schemeClr val="tx1"/>
                    </a:solidFill>
                    <a:latin typeface="맑은 고딕" pitchFamily="50" charset="-127"/>
                    <a:ea typeface="굴림" pitchFamily="50" charset="-127"/>
                  </a:defRPr>
                </a:lvl3pPr>
                <a:lvl4pPr marL="1600200" indent="-228600" eaLnBrk="0" hangingPunct="0">
                  <a:defRPr kumimoji="1">
                    <a:solidFill>
                      <a:schemeClr val="tx1"/>
                    </a:solidFill>
                    <a:latin typeface="맑은 고딕" pitchFamily="50" charset="-127"/>
                    <a:ea typeface="굴림" pitchFamily="50" charset="-127"/>
                  </a:defRPr>
                </a:lvl4pPr>
                <a:lvl5pPr marL="2057400" indent="-228600" eaLnBrk="0" hangingPunct="0">
                  <a:defRPr kumimoji="1">
                    <a:solidFill>
                      <a:schemeClr val="tx1"/>
                    </a:solidFill>
                    <a:latin typeface="맑은 고딕" pitchFamily="50" charset="-127"/>
                    <a:ea typeface="굴림" pitchFamily="50" charset="-127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맑은 고딕" pitchFamily="50" charset="-127"/>
                    <a:ea typeface="굴림" pitchFamily="50" charset="-127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맑은 고딕" pitchFamily="50" charset="-127"/>
                    <a:ea typeface="굴림" pitchFamily="50" charset="-127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맑은 고딕" pitchFamily="50" charset="-127"/>
                    <a:ea typeface="굴림" pitchFamily="50" charset="-127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맑은 고딕" pitchFamily="50" charset="-127"/>
                    <a:ea typeface="굴림" pitchFamily="50" charset="-127"/>
                  </a:defRPr>
                </a:lvl9pPr>
              </a:lstStyle>
              <a:p>
                <a:pPr eaLnBrk="1" hangingPunct="1"/>
                <a:r>
                  <a:rPr kumimoji="0" lang="ko-KR" altLang="en-US" sz="1200">
                    <a:ea typeface="맑은 고딕" pitchFamily="50" charset="-127"/>
                  </a:rPr>
                  <a:t>미국</a:t>
                </a:r>
              </a:p>
            </p:txBody>
          </p:sp>
        </p:grpSp>
      </p:grpSp>
      <p:sp>
        <p:nvSpPr>
          <p:cNvPr id="26663" name="Freeform 41"/>
          <p:cNvSpPr>
            <a:spLocks/>
          </p:cNvSpPr>
          <p:nvPr/>
        </p:nvSpPr>
        <p:spPr bwMode="auto">
          <a:xfrm>
            <a:off x="5219700" y="3178175"/>
            <a:ext cx="2952750" cy="1303338"/>
          </a:xfrm>
          <a:custGeom>
            <a:avLst/>
            <a:gdLst>
              <a:gd name="T0" fmla="*/ 0 w 587"/>
              <a:gd name="T1" fmla="*/ 2147483647 h 222"/>
              <a:gd name="T2" fmla="*/ 2147483647 w 587"/>
              <a:gd name="T3" fmla="*/ 2147483647 h 222"/>
              <a:gd name="T4" fmla="*/ 2147483647 w 587"/>
              <a:gd name="T5" fmla="*/ 2147483647 h 222"/>
              <a:gd name="T6" fmla="*/ 2147483647 w 587"/>
              <a:gd name="T7" fmla="*/ 2147483647 h 222"/>
              <a:gd name="T8" fmla="*/ 2147483647 w 587"/>
              <a:gd name="T9" fmla="*/ 0 h 222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587"/>
              <a:gd name="T16" fmla="*/ 0 h 222"/>
              <a:gd name="T17" fmla="*/ 587 w 587"/>
              <a:gd name="T18" fmla="*/ 222 h 222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587" h="222">
                <a:moveTo>
                  <a:pt x="0" y="222"/>
                </a:moveTo>
                <a:lnTo>
                  <a:pt x="147" y="172"/>
                </a:lnTo>
                <a:lnTo>
                  <a:pt x="294" y="106"/>
                </a:lnTo>
                <a:lnTo>
                  <a:pt x="440" y="44"/>
                </a:lnTo>
                <a:lnTo>
                  <a:pt x="587" y="0"/>
                </a:lnTo>
              </a:path>
            </a:pathLst>
          </a:custGeom>
          <a:noFill/>
          <a:ln w="38100">
            <a:solidFill>
              <a:srgbClr val="CC66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ko-KR" altLang="en-US"/>
          </a:p>
        </p:txBody>
      </p:sp>
      <p:sp>
        <p:nvSpPr>
          <p:cNvPr id="19" name="타원 18"/>
          <p:cNvSpPr>
            <a:spLocks noChangeAspect="1"/>
          </p:cNvSpPr>
          <p:nvPr/>
        </p:nvSpPr>
        <p:spPr>
          <a:xfrm flipV="1">
            <a:off x="5191125" y="4429125"/>
            <a:ext cx="90488" cy="90488"/>
          </a:xfrm>
          <a:prstGeom prst="ellipse">
            <a:avLst/>
          </a:prstGeom>
          <a:gradFill>
            <a:gsLst>
              <a:gs pos="0">
                <a:srgbClr val="CC6600"/>
              </a:gs>
              <a:gs pos="50000">
                <a:srgbClr val="993300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0" name="타원 99"/>
          <p:cNvSpPr>
            <a:spLocks noChangeAspect="1"/>
          </p:cNvSpPr>
          <p:nvPr/>
        </p:nvSpPr>
        <p:spPr>
          <a:xfrm flipV="1">
            <a:off x="5918200" y="4143375"/>
            <a:ext cx="90488" cy="90488"/>
          </a:xfrm>
          <a:prstGeom prst="ellipse">
            <a:avLst/>
          </a:prstGeom>
          <a:gradFill>
            <a:gsLst>
              <a:gs pos="0">
                <a:srgbClr val="CC6600"/>
              </a:gs>
              <a:gs pos="50000">
                <a:srgbClr val="993300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6" name="타원 105"/>
          <p:cNvSpPr>
            <a:spLocks noChangeAspect="1"/>
          </p:cNvSpPr>
          <p:nvPr/>
        </p:nvSpPr>
        <p:spPr>
          <a:xfrm flipV="1">
            <a:off x="6645275" y="3754438"/>
            <a:ext cx="90488" cy="90487"/>
          </a:xfrm>
          <a:prstGeom prst="ellipse">
            <a:avLst/>
          </a:prstGeom>
          <a:gradFill>
            <a:gsLst>
              <a:gs pos="0">
                <a:srgbClr val="CC6600"/>
              </a:gs>
              <a:gs pos="50000">
                <a:srgbClr val="993300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1" name="타원 110"/>
          <p:cNvSpPr>
            <a:spLocks noChangeAspect="1"/>
          </p:cNvSpPr>
          <p:nvPr/>
        </p:nvSpPr>
        <p:spPr>
          <a:xfrm flipV="1">
            <a:off x="7372350" y="3406775"/>
            <a:ext cx="90488" cy="90488"/>
          </a:xfrm>
          <a:prstGeom prst="ellipse">
            <a:avLst/>
          </a:prstGeom>
          <a:gradFill>
            <a:gsLst>
              <a:gs pos="0">
                <a:srgbClr val="CC6600"/>
              </a:gs>
              <a:gs pos="50000">
                <a:srgbClr val="993300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6" name="타원 115"/>
          <p:cNvSpPr>
            <a:spLocks noChangeAspect="1"/>
          </p:cNvSpPr>
          <p:nvPr/>
        </p:nvSpPr>
        <p:spPr>
          <a:xfrm flipV="1">
            <a:off x="8099425" y="3136900"/>
            <a:ext cx="92075" cy="90488"/>
          </a:xfrm>
          <a:prstGeom prst="ellipse">
            <a:avLst/>
          </a:prstGeom>
          <a:gradFill>
            <a:gsLst>
              <a:gs pos="0">
                <a:srgbClr val="CC6600"/>
              </a:gs>
              <a:gs pos="50000">
                <a:srgbClr val="993300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5" name="TextBox 124"/>
          <p:cNvSpPr txBox="1">
            <a:spLocks noChangeArrowheads="1"/>
          </p:cNvSpPr>
          <p:nvPr/>
        </p:nvSpPr>
        <p:spPr bwMode="auto">
          <a:xfrm>
            <a:off x="8180388" y="2898775"/>
            <a:ext cx="8794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9pPr>
          </a:lstStyle>
          <a:p>
            <a:pPr eaLnBrk="1" hangingPunct="1"/>
            <a:r>
              <a:rPr kumimoji="0" lang="en-US" altLang="ko-KR" sz="2000">
                <a:solidFill>
                  <a:srgbClr val="CC3300"/>
                </a:solidFill>
                <a:ea typeface="맑은 고딕" pitchFamily="50" charset="-127"/>
              </a:rPr>
              <a:t>38.2</a:t>
            </a:r>
            <a:r>
              <a:rPr kumimoji="0" lang="en-US" altLang="ko-KR" sz="1600">
                <a:solidFill>
                  <a:srgbClr val="CC3300"/>
                </a:solidFill>
                <a:ea typeface="맑은 고딕" pitchFamily="50" charset="-127"/>
              </a:rPr>
              <a:t>%</a:t>
            </a:r>
            <a:endParaRPr kumimoji="0" lang="ko-KR" altLang="en-US" sz="1600">
              <a:solidFill>
                <a:srgbClr val="CC3300"/>
              </a:solidFill>
              <a:ea typeface="맑은 고딕" pitchFamily="50" charset="-127"/>
            </a:endParaRPr>
          </a:p>
        </p:txBody>
      </p:sp>
      <p:cxnSp>
        <p:nvCxnSpPr>
          <p:cNvPr id="153" name="직선 연결선 152"/>
          <p:cNvCxnSpPr/>
          <p:nvPr/>
        </p:nvCxnSpPr>
        <p:spPr>
          <a:xfrm rot="5400000">
            <a:off x="3183731" y="3931444"/>
            <a:ext cx="2776538" cy="0"/>
          </a:xfrm>
          <a:prstGeom prst="line">
            <a:avLst/>
          </a:prstGeom>
          <a:ln w="9525">
            <a:solidFill>
              <a:srgbClr val="B2B2B2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6671" name="그림 168" descr="07_1.png"/>
          <p:cNvPicPr>
            <a:picLocks noChangeAspect="1"/>
          </p:cNvPicPr>
          <p:nvPr/>
        </p:nvPicPr>
        <p:blipFill>
          <a:blip r:embed="rId3">
            <a:lum brigh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800" y="4759325"/>
            <a:ext cx="3992563" cy="711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672" name="TextBox 183"/>
          <p:cNvSpPr txBox="1">
            <a:spLocks noChangeArrowheads="1"/>
          </p:cNvSpPr>
          <p:nvPr/>
        </p:nvSpPr>
        <p:spPr bwMode="auto">
          <a:xfrm>
            <a:off x="717550" y="5300663"/>
            <a:ext cx="512763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9pPr>
          </a:lstStyle>
          <a:p>
            <a:pPr eaLnBrk="1" hangingPunct="1"/>
            <a:r>
              <a:rPr kumimoji="0" lang="en-US" altLang="ko-KR" sz="1100">
                <a:ea typeface="맑은 고딕" pitchFamily="50" charset="-127"/>
              </a:rPr>
              <a:t>1970</a:t>
            </a:r>
            <a:endParaRPr kumimoji="0" lang="ko-KR" altLang="en-US" sz="1100">
              <a:ea typeface="맑은 고딕" pitchFamily="50" charset="-127"/>
            </a:endParaRPr>
          </a:p>
        </p:txBody>
      </p:sp>
      <p:sp>
        <p:nvSpPr>
          <p:cNvPr id="26673" name="TextBox 184"/>
          <p:cNvSpPr txBox="1">
            <a:spLocks noChangeArrowheads="1"/>
          </p:cNvSpPr>
          <p:nvPr/>
        </p:nvSpPr>
        <p:spPr bwMode="auto">
          <a:xfrm>
            <a:off x="1444625" y="5300663"/>
            <a:ext cx="512763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9pPr>
          </a:lstStyle>
          <a:p>
            <a:pPr eaLnBrk="1" hangingPunct="1"/>
            <a:r>
              <a:rPr kumimoji="0" lang="en-US" altLang="ko-KR" sz="1100">
                <a:ea typeface="맑은 고딕" pitchFamily="50" charset="-127"/>
              </a:rPr>
              <a:t>1990</a:t>
            </a:r>
            <a:endParaRPr kumimoji="0" lang="ko-KR" altLang="en-US" sz="1100">
              <a:ea typeface="맑은 고딕" pitchFamily="50" charset="-127"/>
            </a:endParaRPr>
          </a:p>
        </p:txBody>
      </p:sp>
      <p:sp>
        <p:nvSpPr>
          <p:cNvPr id="26674" name="TextBox 185"/>
          <p:cNvSpPr txBox="1">
            <a:spLocks noChangeArrowheads="1"/>
          </p:cNvSpPr>
          <p:nvPr/>
        </p:nvSpPr>
        <p:spPr bwMode="auto">
          <a:xfrm>
            <a:off x="2171700" y="5300663"/>
            <a:ext cx="512763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9pPr>
          </a:lstStyle>
          <a:p>
            <a:pPr eaLnBrk="1" hangingPunct="1"/>
            <a:r>
              <a:rPr kumimoji="0" lang="en-US" altLang="ko-KR" sz="1100">
                <a:ea typeface="맑은 고딕" pitchFamily="50" charset="-127"/>
              </a:rPr>
              <a:t>2010</a:t>
            </a:r>
            <a:endParaRPr kumimoji="0" lang="ko-KR" altLang="en-US" sz="1100">
              <a:ea typeface="맑은 고딕" pitchFamily="50" charset="-127"/>
            </a:endParaRPr>
          </a:p>
        </p:txBody>
      </p:sp>
      <p:sp>
        <p:nvSpPr>
          <p:cNvPr id="26675" name="TextBox 186"/>
          <p:cNvSpPr txBox="1">
            <a:spLocks noChangeArrowheads="1"/>
          </p:cNvSpPr>
          <p:nvPr/>
        </p:nvSpPr>
        <p:spPr bwMode="auto">
          <a:xfrm>
            <a:off x="2898775" y="5300663"/>
            <a:ext cx="512763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9pPr>
          </a:lstStyle>
          <a:p>
            <a:pPr eaLnBrk="1" hangingPunct="1"/>
            <a:r>
              <a:rPr kumimoji="0" lang="en-US" altLang="ko-KR" sz="1100">
                <a:ea typeface="맑은 고딕" pitchFamily="50" charset="-127"/>
              </a:rPr>
              <a:t>2030</a:t>
            </a:r>
            <a:endParaRPr kumimoji="0" lang="ko-KR" altLang="en-US" sz="1100">
              <a:ea typeface="맑은 고딕" pitchFamily="50" charset="-127"/>
            </a:endParaRPr>
          </a:p>
        </p:txBody>
      </p:sp>
      <p:sp>
        <p:nvSpPr>
          <p:cNvPr id="26676" name="TextBox 187"/>
          <p:cNvSpPr txBox="1">
            <a:spLocks noChangeArrowheads="1"/>
          </p:cNvSpPr>
          <p:nvPr/>
        </p:nvSpPr>
        <p:spPr bwMode="auto">
          <a:xfrm>
            <a:off x="3625850" y="5300663"/>
            <a:ext cx="512763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9pPr>
          </a:lstStyle>
          <a:p>
            <a:pPr eaLnBrk="1" hangingPunct="1"/>
            <a:r>
              <a:rPr kumimoji="0" lang="en-US" altLang="ko-KR" sz="1100">
                <a:ea typeface="맑은 고딕" pitchFamily="50" charset="-127"/>
              </a:rPr>
              <a:t>2050</a:t>
            </a:r>
            <a:endParaRPr kumimoji="0" lang="ko-KR" altLang="en-US" sz="1100">
              <a:ea typeface="맑은 고딕" pitchFamily="50" charset="-127"/>
            </a:endParaRPr>
          </a:p>
        </p:txBody>
      </p:sp>
      <p:sp>
        <p:nvSpPr>
          <p:cNvPr id="26677" name="TextBox 170"/>
          <p:cNvSpPr txBox="1">
            <a:spLocks noChangeArrowheads="1"/>
          </p:cNvSpPr>
          <p:nvPr/>
        </p:nvSpPr>
        <p:spPr bwMode="auto">
          <a:xfrm>
            <a:off x="136525" y="2590800"/>
            <a:ext cx="666750" cy="214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9pPr>
          </a:lstStyle>
          <a:p>
            <a:pPr eaLnBrk="1" hangingPunct="1"/>
            <a:r>
              <a:rPr kumimoji="0" lang="en-US" altLang="ko-KR" sz="800">
                <a:ea typeface="맑은 고딕" pitchFamily="50" charset="-127"/>
              </a:rPr>
              <a:t>(</a:t>
            </a:r>
            <a:r>
              <a:rPr kumimoji="0" lang="ko-KR" altLang="en-US" sz="800">
                <a:ea typeface="맑은 고딕" pitchFamily="50" charset="-127"/>
              </a:rPr>
              <a:t>단위 </a:t>
            </a:r>
            <a:r>
              <a:rPr kumimoji="0" lang="en-US" altLang="ko-KR" sz="800">
                <a:ea typeface="맑은 고딕" pitchFamily="50" charset="-127"/>
              </a:rPr>
              <a:t>: </a:t>
            </a:r>
            <a:r>
              <a:rPr kumimoji="0" lang="ko-KR" altLang="en-US" sz="800">
                <a:ea typeface="맑은 고딕" pitchFamily="50" charset="-127"/>
              </a:rPr>
              <a:t>만</a:t>
            </a:r>
            <a:r>
              <a:rPr kumimoji="0" lang="en-US" altLang="ko-KR" sz="800">
                <a:ea typeface="맑은 고딕" pitchFamily="50" charset="-127"/>
              </a:rPr>
              <a:t>)</a:t>
            </a:r>
            <a:endParaRPr kumimoji="0" lang="ko-KR" altLang="en-US" sz="800">
              <a:ea typeface="맑은 고딕" pitchFamily="50" charset="-127"/>
            </a:endParaRPr>
          </a:p>
        </p:txBody>
      </p:sp>
      <p:grpSp>
        <p:nvGrpSpPr>
          <p:cNvPr id="26678" name="그룹 79"/>
          <p:cNvGrpSpPr>
            <a:grpSpLocks/>
          </p:cNvGrpSpPr>
          <p:nvPr/>
        </p:nvGrpSpPr>
        <p:grpSpPr bwMode="auto">
          <a:xfrm>
            <a:off x="171450" y="2855913"/>
            <a:ext cx="549275" cy="2214562"/>
            <a:chOff x="179512" y="2827049"/>
            <a:chExt cx="548548" cy="2215723"/>
          </a:xfrm>
        </p:grpSpPr>
        <p:sp>
          <p:nvSpPr>
            <p:cNvPr id="26711" name="TextBox 176"/>
            <p:cNvSpPr txBox="1">
              <a:spLocks noChangeArrowheads="1"/>
            </p:cNvSpPr>
            <p:nvPr/>
          </p:nvSpPr>
          <p:spPr bwMode="auto">
            <a:xfrm>
              <a:off x="298134" y="4455479"/>
              <a:ext cx="429926" cy="2616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9pPr>
            </a:lstStyle>
            <a:p>
              <a:pPr eaLnBrk="1" hangingPunct="1"/>
              <a:r>
                <a:rPr kumimoji="0" lang="en-US" altLang="ko-KR" sz="1100">
                  <a:ea typeface="맑은 고딕" pitchFamily="50" charset="-127"/>
                </a:rPr>
                <a:t>300</a:t>
              </a:r>
              <a:endParaRPr kumimoji="0" lang="ko-KR" altLang="en-US" sz="1100">
                <a:ea typeface="맑은 고딕" pitchFamily="50" charset="-127"/>
              </a:endParaRPr>
            </a:p>
          </p:txBody>
        </p:sp>
        <p:sp>
          <p:nvSpPr>
            <p:cNvPr id="26712" name="TextBox 177"/>
            <p:cNvSpPr txBox="1">
              <a:spLocks noChangeArrowheads="1"/>
            </p:cNvSpPr>
            <p:nvPr/>
          </p:nvSpPr>
          <p:spPr bwMode="auto">
            <a:xfrm>
              <a:off x="298134" y="3804107"/>
              <a:ext cx="429926" cy="2616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9pPr>
            </a:lstStyle>
            <a:p>
              <a:pPr eaLnBrk="1" hangingPunct="1"/>
              <a:r>
                <a:rPr kumimoji="0" lang="en-US" altLang="ko-KR" sz="1100">
                  <a:ea typeface="맑은 고딕" pitchFamily="50" charset="-127"/>
                </a:rPr>
                <a:t>900</a:t>
              </a:r>
              <a:endParaRPr kumimoji="0" lang="ko-KR" altLang="en-US" sz="1100">
                <a:ea typeface="맑은 고딕" pitchFamily="50" charset="-127"/>
              </a:endParaRPr>
            </a:p>
          </p:txBody>
        </p:sp>
        <p:sp>
          <p:nvSpPr>
            <p:cNvPr id="26713" name="TextBox 178"/>
            <p:cNvSpPr txBox="1">
              <a:spLocks noChangeArrowheads="1"/>
            </p:cNvSpPr>
            <p:nvPr/>
          </p:nvSpPr>
          <p:spPr bwMode="auto">
            <a:xfrm>
              <a:off x="179512" y="3152735"/>
              <a:ext cx="548548" cy="2616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9pPr>
            </a:lstStyle>
            <a:p>
              <a:pPr eaLnBrk="1" hangingPunct="1"/>
              <a:r>
                <a:rPr kumimoji="0" lang="en-US" altLang="ko-KR" sz="1100">
                  <a:ea typeface="맑은 고딕" pitchFamily="50" charset="-127"/>
                </a:rPr>
                <a:t>1,500</a:t>
              </a:r>
              <a:endParaRPr kumimoji="0" lang="ko-KR" altLang="en-US" sz="1100">
                <a:ea typeface="맑은 고딕" pitchFamily="50" charset="-127"/>
              </a:endParaRPr>
            </a:p>
          </p:txBody>
        </p:sp>
        <p:sp>
          <p:nvSpPr>
            <p:cNvPr id="26714" name="TextBox 179"/>
            <p:cNvSpPr txBox="1">
              <a:spLocks noChangeArrowheads="1"/>
            </p:cNvSpPr>
            <p:nvPr/>
          </p:nvSpPr>
          <p:spPr bwMode="auto">
            <a:xfrm>
              <a:off x="179512" y="2827049"/>
              <a:ext cx="548548" cy="2616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9pPr>
            </a:lstStyle>
            <a:p>
              <a:pPr eaLnBrk="1" hangingPunct="1"/>
              <a:r>
                <a:rPr kumimoji="0" lang="en-US" altLang="ko-KR" sz="1100">
                  <a:ea typeface="맑은 고딕" pitchFamily="50" charset="-127"/>
                </a:rPr>
                <a:t>1,800</a:t>
              </a:r>
              <a:endParaRPr kumimoji="0" lang="ko-KR" altLang="en-US" sz="1100">
                <a:ea typeface="맑은 고딕" pitchFamily="50" charset="-127"/>
              </a:endParaRPr>
            </a:p>
          </p:txBody>
        </p:sp>
        <p:sp>
          <p:nvSpPr>
            <p:cNvPr id="26715" name="TextBox 180"/>
            <p:cNvSpPr txBox="1">
              <a:spLocks noChangeArrowheads="1"/>
            </p:cNvSpPr>
            <p:nvPr/>
          </p:nvSpPr>
          <p:spPr bwMode="auto">
            <a:xfrm>
              <a:off x="461640" y="4781162"/>
              <a:ext cx="266420" cy="2616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9pPr>
            </a:lstStyle>
            <a:p>
              <a:pPr eaLnBrk="1" hangingPunct="1"/>
              <a:r>
                <a:rPr kumimoji="0" lang="en-US" altLang="ko-KR" sz="1100">
                  <a:ea typeface="맑은 고딕" pitchFamily="50" charset="-127"/>
                </a:rPr>
                <a:t>0</a:t>
              </a:r>
              <a:endParaRPr kumimoji="0" lang="ko-KR" altLang="en-US" sz="1100">
                <a:ea typeface="맑은 고딕" pitchFamily="50" charset="-127"/>
              </a:endParaRPr>
            </a:p>
          </p:txBody>
        </p:sp>
        <p:sp>
          <p:nvSpPr>
            <p:cNvPr id="26716" name="TextBox 181"/>
            <p:cNvSpPr txBox="1">
              <a:spLocks noChangeArrowheads="1"/>
            </p:cNvSpPr>
            <p:nvPr/>
          </p:nvSpPr>
          <p:spPr bwMode="auto">
            <a:xfrm>
              <a:off x="298134" y="4129793"/>
              <a:ext cx="429926" cy="2616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9pPr>
            </a:lstStyle>
            <a:p>
              <a:pPr eaLnBrk="1" hangingPunct="1"/>
              <a:r>
                <a:rPr kumimoji="0" lang="en-US" altLang="ko-KR" sz="1100">
                  <a:ea typeface="맑은 고딕" pitchFamily="50" charset="-127"/>
                </a:rPr>
                <a:t>600</a:t>
              </a:r>
              <a:endParaRPr kumimoji="0" lang="ko-KR" altLang="en-US" sz="1100">
                <a:ea typeface="맑은 고딕" pitchFamily="50" charset="-127"/>
              </a:endParaRPr>
            </a:p>
          </p:txBody>
        </p:sp>
        <p:sp>
          <p:nvSpPr>
            <p:cNvPr id="26717" name="TextBox 182"/>
            <p:cNvSpPr txBox="1">
              <a:spLocks noChangeArrowheads="1"/>
            </p:cNvSpPr>
            <p:nvPr/>
          </p:nvSpPr>
          <p:spPr bwMode="auto">
            <a:xfrm>
              <a:off x="179512" y="3478421"/>
              <a:ext cx="548548" cy="2616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9pPr>
            </a:lstStyle>
            <a:p>
              <a:pPr eaLnBrk="1" hangingPunct="1"/>
              <a:r>
                <a:rPr kumimoji="0" lang="en-US" altLang="ko-KR" sz="1100">
                  <a:ea typeface="맑은 고딕" pitchFamily="50" charset="-127"/>
                </a:rPr>
                <a:t>1,200</a:t>
              </a:r>
              <a:endParaRPr kumimoji="0" lang="ko-KR" altLang="en-US" sz="1100">
                <a:ea typeface="맑은 고딕" pitchFamily="50" charset="-127"/>
              </a:endParaRPr>
            </a:p>
          </p:txBody>
        </p:sp>
      </p:grpSp>
      <p:sp>
        <p:nvSpPr>
          <p:cNvPr id="173" name="자유형 172"/>
          <p:cNvSpPr/>
          <p:nvPr/>
        </p:nvSpPr>
        <p:spPr>
          <a:xfrm>
            <a:off x="949325" y="3194050"/>
            <a:ext cx="2941638" cy="1639888"/>
          </a:xfrm>
          <a:custGeom>
            <a:avLst/>
            <a:gdLst>
              <a:gd name="connsiteX0" fmla="*/ 0 w 2941607"/>
              <a:gd name="connsiteY0" fmla="*/ 1639019 h 1639019"/>
              <a:gd name="connsiteX1" fmla="*/ 715992 w 2941607"/>
              <a:gd name="connsiteY1" fmla="*/ 1518249 h 1639019"/>
              <a:gd name="connsiteX2" fmla="*/ 1449237 w 2941607"/>
              <a:gd name="connsiteY2" fmla="*/ 1181819 h 1639019"/>
              <a:gd name="connsiteX3" fmla="*/ 2216988 w 2941607"/>
              <a:gd name="connsiteY3" fmla="*/ 457200 h 1639019"/>
              <a:gd name="connsiteX4" fmla="*/ 2941607 w 2941607"/>
              <a:gd name="connsiteY4" fmla="*/ 0 h 1639019"/>
              <a:gd name="connsiteX0" fmla="*/ 0 w 2941607"/>
              <a:gd name="connsiteY0" fmla="*/ 1639019 h 1639019"/>
              <a:gd name="connsiteX1" fmla="*/ 336430 w 2941607"/>
              <a:gd name="connsiteY1" fmla="*/ 1578634 h 1639019"/>
              <a:gd name="connsiteX2" fmla="*/ 715992 w 2941607"/>
              <a:gd name="connsiteY2" fmla="*/ 1518249 h 1639019"/>
              <a:gd name="connsiteX3" fmla="*/ 1449237 w 2941607"/>
              <a:gd name="connsiteY3" fmla="*/ 1181819 h 1639019"/>
              <a:gd name="connsiteX4" fmla="*/ 2216988 w 2941607"/>
              <a:gd name="connsiteY4" fmla="*/ 457200 h 1639019"/>
              <a:gd name="connsiteX5" fmla="*/ 2941607 w 2941607"/>
              <a:gd name="connsiteY5" fmla="*/ 0 h 1639019"/>
              <a:gd name="connsiteX0" fmla="*/ 0 w 2941607"/>
              <a:gd name="connsiteY0" fmla="*/ 1639019 h 1639019"/>
              <a:gd name="connsiteX1" fmla="*/ 336430 w 2941607"/>
              <a:gd name="connsiteY1" fmla="*/ 1578634 h 1639019"/>
              <a:gd name="connsiteX2" fmla="*/ 715992 w 2941607"/>
              <a:gd name="connsiteY2" fmla="*/ 1518249 h 1639019"/>
              <a:gd name="connsiteX3" fmla="*/ 1104181 w 2941607"/>
              <a:gd name="connsiteY3" fmla="*/ 1345721 h 1639019"/>
              <a:gd name="connsiteX4" fmla="*/ 1449237 w 2941607"/>
              <a:gd name="connsiteY4" fmla="*/ 1181819 h 1639019"/>
              <a:gd name="connsiteX5" fmla="*/ 2216988 w 2941607"/>
              <a:gd name="connsiteY5" fmla="*/ 457200 h 1639019"/>
              <a:gd name="connsiteX6" fmla="*/ 2941607 w 2941607"/>
              <a:gd name="connsiteY6" fmla="*/ 0 h 1639019"/>
              <a:gd name="connsiteX0" fmla="*/ 0 w 2941607"/>
              <a:gd name="connsiteY0" fmla="*/ 1639019 h 1639019"/>
              <a:gd name="connsiteX1" fmla="*/ 336430 w 2941607"/>
              <a:gd name="connsiteY1" fmla="*/ 1578634 h 1639019"/>
              <a:gd name="connsiteX2" fmla="*/ 715992 w 2941607"/>
              <a:gd name="connsiteY2" fmla="*/ 1518249 h 1639019"/>
              <a:gd name="connsiteX3" fmla="*/ 1104181 w 2941607"/>
              <a:gd name="connsiteY3" fmla="*/ 1345721 h 1639019"/>
              <a:gd name="connsiteX4" fmla="*/ 1449237 w 2941607"/>
              <a:gd name="connsiteY4" fmla="*/ 1181819 h 1639019"/>
              <a:gd name="connsiteX5" fmla="*/ 1811547 w 2941607"/>
              <a:gd name="connsiteY5" fmla="*/ 828136 h 1639019"/>
              <a:gd name="connsiteX6" fmla="*/ 2216988 w 2941607"/>
              <a:gd name="connsiteY6" fmla="*/ 457200 h 1639019"/>
              <a:gd name="connsiteX7" fmla="*/ 2941607 w 2941607"/>
              <a:gd name="connsiteY7" fmla="*/ 0 h 1639019"/>
              <a:gd name="connsiteX0" fmla="*/ 0 w 2941607"/>
              <a:gd name="connsiteY0" fmla="*/ 1639019 h 1639019"/>
              <a:gd name="connsiteX1" fmla="*/ 336430 w 2941607"/>
              <a:gd name="connsiteY1" fmla="*/ 1578634 h 1639019"/>
              <a:gd name="connsiteX2" fmla="*/ 715992 w 2941607"/>
              <a:gd name="connsiteY2" fmla="*/ 1518249 h 1639019"/>
              <a:gd name="connsiteX3" fmla="*/ 1104181 w 2941607"/>
              <a:gd name="connsiteY3" fmla="*/ 1345721 h 1639019"/>
              <a:gd name="connsiteX4" fmla="*/ 1449237 w 2941607"/>
              <a:gd name="connsiteY4" fmla="*/ 1181819 h 1639019"/>
              <a:gd name="connsiteX5" fmla="*/ 1811547 w 2941607"/>
              <a:gd name="connsiteY5" fmla="*/ 828136 h 1639019"/>
              <a:gd name="connsiteX6" fmla="*/ 2216988 w 2941607"/>
              <a:gd name="connsiteY6" fmla="*/ 457200 h 1639019"/>
              <a:gd name="connsiteX7" fmla="*/ 2536166 w 2941607"/>
              <a:gd name="connsiteY7" fmla="*/ 267419 h 1639019"/>
              <a:gd name="connsiteX8" fmla="*/ 2941607 w 2941607"/>
              <a:gd name="connsiteY8" fmla="*/ 0 h 1639019"/>
              <a:gd name="connsiteX0" fmla="*/ 0 w 2941607"/>
              <a:gd name="connsiteY0" fmla="*/ 1639019 h 1639019"/>
              <a:gd name="connsiteX1" fmla="*/ 383007 w 2941607"/>
              <a:gd name="connsiteY1" fmla="*/ 1127202 h 1639019"/>
              <a:gd name="connsiteX2" fmla="*/ 715992 w 2941607"/>
              <a:gd name="connsiteY2" fmla="*/ 1518249 h 1639019"/>
              <a:gd name="connsiteX3" fmla="*/ 1104181 w 2941607"/>
              <a:gd name="connsiteY3" fmla="*/ 1345721 h 1639019"/>
              <a:gd name="connsiteX4" fmla="*/ 1449237 w 2941607"/>
              <a:gd name="connsiteY4" fmla="*/ 1181819 h 1639019"/>
              <a:gd name="connsiteX5" fmla="*/ 1811547 w 2941607"/>
              <a:gd name="connsiteY5" fmla="*/ 828136 h 1639019"/>
              <a:gd name="connsiteX6" fmla="*/ 2216988 w 2941607"/>
              <a:gd name="connsiteY6" fmla="*/ 457200 h 1639019"/>
              <a:gd name="connsiteX7" fmla="*/ 2536166 w 2941607"/>
              <a:gd name="connsiteY7" fmla="*/ 267419 h 1639019"/>
              <a:gd name="connsiteX8" fmla="*/ 2941607 w 2941607"/>
              <a:gd name="connsiteY8" fmla="*/ 0 h 1639019"/>
              <a:gd name="connsiteX0" fmla="*/ 0 w 2941607"/>
              <a:gd name="connsiteY0" fmla="*/ 1639019 h 1639019"/>
              <a:gd name="connsiteX1" fmla="*/ 383007 w 2941607"/>
              <a:gd name="connsiteY1" fmla="*/ 1631258 h 1639019"/>
              <a:gd name="connsiteX2" fmla="*/ 715992 w 2941607"/>
              <a:gd name="connsiteY2" fmla="*/ 1518249 h 1639019"/>
              <a:gd name="connsiteX3" fmla="*/ 1104181 w 2941607"/>
              <a:gd name="connsiteY3" fmla="*/ 1345721 h 1639019"/>
              <a:gd name="connsiteX4" fmla="*/ 1449237 w 2941607"/>
              <a:gd name="connsiteY4" fmla="*/ 1181819 h 1639019"/>
              <a:gd name="connsiteX5" fmla="*/ 1811547 w 2941607"/>
              <a:gd name="connsiteY5" fmla="*/ 828136 h 1639019"/>
              <a:gd name="connsiteX6" fmla="*/ 2216988 w 2941607"/>
              <a:gd name="connsiteY6" fmla="*/ 457200 h 1639019"/>
              <a:gd name="connsiteX7" fmla="*/ 2536166 w 2941607"/>
              <a:gd name="connsiteY7" fmla="*/ 267419 h 1639019"/>
              <a:gd name="connsiteX8" fmla="*/ 2941607 w 2941607"/>
              <a:gd name="connsiteY8" fmla="*/ 0 h 1639019"/>
              <a:gd name="connsiteX0" fmla="*/ 0 w 2941607"/>
              <a:gd name="connsiteY0" fmla="*/ 1639019 h 1639019"/>
              <a:gd name="connsiteX1" fmla="*/ 383007 w 2941607"/>
              <a:gd name="connsiteY1" fmla="*/ 839170 h 1639019"/>
              <a:gd name="connsiteX2" fmla="*/ 715992 w 2941607"/>
              <a:gd name="connsiteY2" fmla="*/ 1518249 h 1639019"/>
              <a:gd name="connsiteX3" fmla="*/ 1104181 w 2941607"/>
              <a:gd name="connsiteY3" fmla="*/ 1345721 h 1639019"/>
              <a:gd name="connsiteX4" fmla="*/ 1449237 w 2941607"/>
              <a:gd name="connsiteY4" fmla="*/ 1181819 h 1639019"/>
              <a:gd name="connsiteX5" fmla="*/ 1811547 w 2941607"/>
              <a:gd name="connsiteY5" fmla="*/ 828136 h 1639019"/>
              <a:gd name="connsiteX6" fmla="*/ 2216988 w 2941607"/>
              <a:gd name="connsiteY6" fmla="*/ 457200 h 1639019"/>
              <a:gd name="connsiteX7" fmla="*/ 2536166 w 2941607"/>
              <a:gd name="connsiteY7" fmla="*/ 267419 h 1639019"/>
              <a:gd name="connsiteX8" fmla="*/ 2941607 w 2941607"/>
              <a:gd name="connsiteY8" fmla="*/ 0 h 1639019"/>
              <a:gd name="connsiteX0" fmla="*/ 0 w 2941607"/>
              <a:gd name="connsiteY0" fmla="*/ 1639019 h 1639019"/>
              <a:gd name="connsiteX1" fmla="*/ 391634 w 2941607"/>
              <a:gd name="connsiteY1" fmla="*/ 1581042 h 1639019"/>
              <a:gd name="connsiteX2" fmla="*/ 715992 w 2941607"/>
              <a:gd name="connsiteY2" fmla="*/ 1518249 h 1639019"/>
              <a:gd name="connsiteX3" fmla="*/ 1104181 w 2941607"/>
              <a:gd name="connsiteY3" fmla="*/ 1345721 h 1639019"/>
              <a:gd name="connsiteX4" fmla="*/ 1449237 w 2941607"/>
              <a:gd name="connsiteY4" fmla="*/ 1181819 h 1639019"/>
              <a:gd name="connsiteX5" fmla="*/ 1811547 w 2941607"/>
              <a:gd name="connsiteY5" fmla="*/ 828136 h 1639019"/>
              <a:gd name="connsiteX6" fmla="*/ 2216988 w 2941607"/>
              <a:gd name="connsiteY6" fmla="*/ 457200 h 1639019"/>
              <a:gd name="connsiteX7" fmla="*/ 2536166 w 2941607"/>
              <a:gd name="connsiteY7" fmla="*/ 267419 h 1639019"/>
              <a:gd name="connsiteX8" fmla="*/ 2941607 w 2941607"/>
              <a:gd name="connsiteY8" fmla="*/ 0 h 1639019"/>
              <a:gd name="connsiteX0" fmla="*/ 0 w 2941607"/>
              <a:gd name="connsiteY0" fmla="*/ 1639019 h 1639019"/>
              <a:gd name="connsiteX1" fmla="*/ 391634 w 2941607"/>
              <a:gd name="connsiteY1" fmla="*/ 1581042 h 1639019"/>
              <a:gd name="connsiteX2" fmla="*/ 715992 w 2941607"/>
              <a:gd name="connsiteY2" fmla="*/ 1518249 h 1639019"/>
              <a:gd name="connsiteX3" fmla="*/ 1190445 w 2941607"/>
              <a:gd name="connsiteY3" fmla="*/ 992038 h 1639019"/>
              <a:gd name="connsiteX4" fmla="*/ 1449237 w 2941607"/>
              <a:gd name="connsiteY4" fmla="*/ 1181819 h 1639019"/>
              <a:gd name="connsiteX5" fmla="*/ 1811547 w 2941607"/>
              <a:gd name="connsiteY5" fmla="*/ 828136 h 1639019"/>
              <a:gd name="connsiteX6" fmla="*/ 2216988 w 2941607"/>
              <a:gd name="connsiteY6" fmla="*/ 457200 h 1639019"/>
              <a:gd name="connsiteX7" fmla="*/ 2536166 w 2941607"/>
              <a:gd name="connsiteY7" fmla="*/ 267419 h 1639019"/>
              <a:gd name="connsiteX8" fmla="*/ 2941607 w 2941607"/>
              <a:gd name="connsiteY8" fmla="*/ 0 h 1639019"/>
              <a:gd name="connsiteX0" fmla="*/ 0 w 2941607"/>
              <a:gd name="connsiteY0" fmla="*/ 1639019 h 1639019"/>
              <a:gd name="connsiteX1" fmla="*/ 391634 w 2941607"/>
              <a:gd name="connsiteY1" fmla="*/ 1581042 h 1639019"/>
              <a:gd name="connsiteX2" fmla="*/ 715992 w 2941607"/>
              <a:gd name="connsiteY2" fmla="*/ 1518249 h 1639019"/>
              <a:gd name="connsiteX3" fmla="*/ 1102144 w 2941607"/>
              <a:gd name="connsiteY3" fmla="*/ 1415234 h 1639019"/>
              <a:gd name="connsiteX4" fmla="*/ 1449237 w 2941607"/>
              <a:gd name="connsiteY4" fmla="*/ 1181819 h 1639019"/>
              <a:gd name="connsiteX5" fmla="*/ 1811547 w 2941607"/>
              <a:gd name="connsiteY5" fmla="*/ 828136 h 1639019"/>
              <a:gd name="connsiteX6" fmla="*/ 2216988 w 2941607"/>
              <a:gd name="connsiteY6" fmla="*/ 457200 h 1639019"/>
              <a:gd name="connsiteX7" fmla="*/ 2536166 w 2941607"/>
              <a:gd name="connsiteY7" fmla="*/ 267419 h 1639019"/>
              <a:gd name="connsiteX8" fmla="*/ 2941607 w 2941607"/>
              <a:gd name="connsiteY8" fmla="*/ 0 h 1639019"/>
              <a:gd name="connsiteX0" fmla="*/ 0 w 2941607"/>
              <a:gd name="connsiteY0" fmla="*/ 1639019 h 1639019"/>
              <a:gd name="connsiteX1" fmla="*/ 391634 w 2941607"/>
              <a:gd name="connsiteY1" fmla="*/ 1581042 h 1639019"/>
              <a:gd name="connsiteX2" fmla="*/ 715992 w 2941607"/>
              <a:gd name="connsiteY2" fmla="*/ 1518249 h 1639019"/>
              <a:gd name="connsiteX3" fmla="*/ 1102144 w 2941607"/>
              <a:gd name="connsiteY3" fmla="*/ 1415234 h 1639019"/>
              <a:gd name="connsiteX4" fmla="*/ 1449237 w 2941607"/>
              <a:gd name="connsiteY4" fmla="*/ 1181819 h 1639019"/>
              <a:gd name="connsiteX5" fmla="*/ 1820174 w 2941607"/>
              <a:gd name="connsiteY5" fmla="*/ 957532 h 1639019"/>
              <a:gd name="connsiteX6" fmla="*/ 2216988 w 2941607"/>
              <a:gd name="connsiteY6" fmla="*/ 457200 h 1639019"/>
              <a:gd name="connsiteX7" fmla="*/ 2536166 w 2941607"/>
              <a:gd name="connsiteY7" fmla="*/ 267419 h 1639019"/>
              <a:gd name="connsiteX8" fmla="*/ 2941607 w 2941607"/>
              <a:gd name="connsiteY8" fmla="*/ 0 h 1639019"/>
              <a:gd name="connsiteX0" fmla="*/ 0 w 2941607"/>
              <a:gd name="connsiteY0" fmla="*/ 1639019 h 1639019"/>
              <a:gd name="connsiteX1" fmla="*/ 391634 w 2941607"/>
              <a:gd name="connsiteY1" fmla="*/ 1581042 h 1639019"/>
              <a:gd name="connsiteX2" fmla="*/ 715992 w 2941607"/>
              <a:gd name="connsiteY2" fmla="*/ 1518249 h 1639019"/>
              <a:gd name="connsiteX3" fmla="*/ 1102144 w 2941607"/>
              <a:gd name="connsiteY3" fmla="*/ 1415234 h 1639019"/>
              <a:gd name="connsiteX4" fmla="*/ 1449237 w 2941607"/>
              <a:gd name="connsiteY4" fmla="*/ 1181819 h 1639019"/>
              <a:gd name="connsiteX5" fmla="*/ 1820174 w 2941607"/>
              <a:gd name="connsiteY5" fmla="*/ 957532 h 1639019"/>
              <a:gd name="connsiteX6" fmla="*/ 2216988 w 2941607"/>
              <a:gd name="connsiteY6" fmla="*/ 457200 h 1639019"/>
              <a:gd name="connsiteX7" fmla="*/ 2518913 w 2941607"/>
              <a:gd name="connsiteY7" fmla="*/ 129396 h 1639019"/>
              <a:gd name="connsiteX8" fmla="*/ 2941607 w 2941607"/>
              <a:gd name="connsiteY8" fmla="*/ 0 h 16390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941607" h="1639019">
                <a:moveTo>
                  <a:pt x="0" y="1639019"/>
                </a:moveTo>
                <a:lnTo>
                  <a:pt x="391634" y="1581042"/>
                </a:lnTo>
                <a:lnTo>
                  <a:pt x="715992" y="1518249"/>
                </a:lnTo>
                <a:lnTo>
                  <a:pt x="1102144" y="1415234"/>
                </a:lnTo>
                <a:lnTo>
                  <a:pt x="1449237" y="1181819"/>
                </a:lnTo>
                <a:lnTo>
                  <a:pt x="1820174" y="957532"/>
                </a:lnTo>
                <a:lnTo>
                  <a:pt x="2216988" y="457200"/>
                </a:lnTo>
                <a:lnTo>
                  <a:pt x="2518913" y="129396"/>
                </a:lnTo>
                <a:lnTo>
                  <a:pt x="2941607" y="0"/>
                </a:lnTo>
              </a:path>
            </a:pathLst>
          </a:custGeom>
          <a:ln w="38100">
            <a:solidFill>
              <a:srgbClr val="CC66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174" name="자유형 173"/>
          <p:cNvSpPr/>
          <p:nvPr/>
        </p:nvSpPr>
        <p:spPr>
          <a:xfrm>
            <a:off x="949325" y="3462338"/>
            <a:ext cx="2906713" cy="1068387"/>
          </a:xfrm>
          <a:custGeom>
            <a:avLst/>
            <a:gdLst>
              <a:gd name="connsiteX0" fmla="*/ 0 w 2907102"/>
              <a:gd name="connsiteY0" fmla="*/ 0 h 1069676"/>
              <a:gd name="connsiteX1" fmla="*/ 724619 w 2907102"/>
              <a:gd name="connsiteY1" fmla="*/ 267419 h 1069676"/>
              <a:gd name="connsiteX2" fmla="*/ 1449237 w 2907102"/>
              <a:gd name="connsiteY2" fmla="*/ 603849 h 1069676"/>
              <a:gd name="connsiteX3" fmla="*/ 2182483 w 2907102"/>
              <a:gd name="connsiteY3" fmla="*/ 888521 h 1069676"/>
              <a:gd name="connsiteX4" fmla="*/ 2907102 w 2907102"/>
              <a:gd name="connsiteY4" fmla="*/ 1069676 h 1069676"/>
              <a:gd name="connsiteX0" fmla="*/ 0 w 2907102"/>
              <a:gd name="connsiteY0" fmla="*/ 0 h 1069676"/>
              <a:gd name="connsiteX1" fmla="*/ 379562 w 2907102"/>
              <a:gd name="connsiteY1" fmla="*/ 155276 h 1069676"/>
              <a:gd name="connsiteX2" fmla="*/ 724619 w 2907102"/>
              <a:gd name="connsiteY2" fmla="*/ 267419 h 1069676"/>
              <a:gd name="connsiteX3" fmla="*/ 1449237 w 2907102"/>
              <a:gd name="connsiteY3" fmla="*/ 603849 h 1069676"/>
              <a:gd name="connsiteX4" fmla="*/ 2182483 w 2907102"/>
              <a:gd name="connsiteY4" fmla="*/ 888521 h 1069676"/>
              <a:gd name="connsiteX5" fmla="*/ 2907102 w 2907102"/>
              <a:gd name="connsiteY5" fmla="*/ 1069676 h 1069676"/>
              <a:gd name="connsiteX0" fmla="*/ 0 w 2907102"/>
              <a:gd name="connsiteY0" fmla="*/ 0 h 1069676"/>
              <a:gd name="connsiteX1" fmla="*/ 379562 w 2907102"/>
              <a:gd name="connsiteY1" fmla="*/ 155276 h 1069676"/>
              <a:gd name="connsiteX2" fmla="*/ 724619 w 2907102"/>
              <a:gd name="connsiteY2" fmla="*/ 267419 h 1069676"/>
              <a:gd name="connsiteX3" fmla="*/ 1095554 w 2907102"/>
              <a:gd name="connsiteY3" fmla="*/ 448574 h 1069676"/>
              <a:gd name="connsiteX4" fmla="*/ 1449237 w 2907102"/>
              <a:gd name="connsiteY4" fmla="*/ 603849 h 1069676"/>
              <a:gd name="connsiteX5" fmla="*/ 2182483 w 2907102"/>
              <a:gd name="connsiteY5" fmla="*/ 888521 h 1069676"/>
              <a:gd name="connsiteX6" fmla="*/ 2907102 w 2907102"/>
              <a:gd name="connsiteY6" fmla="*/ 1069676 h 1069676"/>
              <a:gd name="connsiteX0" fmla="*/ 0 w 2907102"/>
              <a:gd name="connsiteY0" fmla="*/ 0 h 1069676"/>
              <a:gd name="connsiteX1" fmla="*/ 379562 w 2907102"/>
              <a:gd name="connsiteY1" fmla="*/ 155276 h 1069676"/>
              <a:gd name="connsiteX2" fmla="*/ 724619 w 2907102"/>
              <a:gd name="connsiteY2" fmla="*/ 267419 h 1069676"/>
              <a:gd name="connsiteX3" fmla="*/ 1095554 w 2907102"/>
              <a:gd name="connsiteY3" fmla="*/ 448574 h 1069676"/>
              <a:gd name="connsiteX4" fmla="*/ 1449237 w 2907102"/>
              <a:gd name="connsiteY4" fmla="*/ 603849 h 1069676"/>
              <a:gd name="connsiteX5" fmla="*/ 1802920 w 2907102"/>
              <a:gd name="connsiteY5" fmla="*/ 741872 h 1069676"/>
              <a:gd name="connsiteX6" fmla="*/ 2182483 w 2907102"/>
              <a:gd name="connsiteY6" fmla="*/ 888521 h 1069676"/>
              <a:gd name="connsiteX7" fmla="*/ 2907102 w 2907102"/>
              <a:gd name="connsiteY7" fmla="*/ 1069676 h 1069676"/>
              <a:gd name="connsiteX0" fmla="*/ 0 w 2907102"/>
              <a:gd name="connsiteY0" fmla="*/ 0 h 1069676"/>
              <a:gd name="connsiteX1" fmla="*/ 379562 w 2907102"/>
              <a:gd name="connsiteY1" fmla="*/ 155276 h 1069676"/>
              <a:gd name="connsiteX2" fmla="*/ 724619 w 2907102"/>
              <a:gd name="connsiteY2" fmla="*/ 267419 h 1069676"/>
              <a:gd name="connsiteX3" fmla="*/ 1095554 w 2907102"/>
              <a:gd name="connsiteY3" fmla="*/ 448574 h 1069676"/>
              <a:gd name="connsiteX4" fmla="*/ 1449237 w 2907102"/>
              <a:gd name="connsiteY4" fmla="*/ 603849 h 1069676"/>
              <a:gd name="connsiteX5" fmla="*/ 1802920 w 2907102"/>
              <a:gd name="connsiteY5" fmla="*/ 741872 h 1069676"/>
              <a:gd name="connsiteX6" fmla="*/ 2182483 w 2907102"/>
              <a:gd name="connsiteY6" fmla="*/ 888521 h 1069676"/>
              <a:gd name="connsiteX7" fmla="*/ 2527539 w 2907102"/>
              <a:gd name="connsiteY7" fmla="*/ 974785 h 1069676"/>
              <a:gd name="connsiteX8" fmla="*/ 2907102 w 2907102"/>
              <a:gd name="connsiteY8" fmla="*/ 1069676 h 1069676"/>
              <a:gd name="connsiteX0" fmla="*/ 0 w 2907102"/>
              <a:gd name="connsiteY0" fmla="*/ 0 h 1069676"/>
              <a:gd name="connsiteX1" fmla="*/ 379562 w 2907102"/>
              <a:gd name="connsiteY1" fmla="*/ 155276 h 1069676"/>
              <a:gd name="connsiteX2" fmla="*/ 724619 w 2907102"/>
              <a:gd name="connsiteY2" fmla="*/ 267419 h 1069676"/>
              <a:gd name="connsiteX3" fmla="*/ 1095554 w 2907102"/>
              <a:gd name="connsiteY3" fmla="*/ 448574 h 1069676"/>
              <a:gd name="connsiteX4" fmla="*/ 1449237 w 2907102"/>
              <a:gd name="connsiteY4" fmla="*/ 603849 h 1069676"/>
              <a:gd name="connsiteX5" fmla="*/ 1802920 w 2907102"/>
              <a:gd name="connsiteY5" fmla="*/ 741872 h 1069676"/>
              <a:gd name="connsiteX6" fmla="*/ 2182483 w 2907102"/>
              <a:gd name="connsiteY6" fmla="*/ 888521 h 1069676"/>
              <a:gd name="connsiteX7" fmla="*/ 2543594 w 2907102"/>
              <a:gd name="connsiteY7" fmla="*/ 499743 h 1069676"/>
              <a:gd name="connsiteX8" fmla="*/ 2907102 w 2907102"/>
              <a:gd name="connsiteY8" fmla="*/ 1069676 h 1069676"/>
              <a:gd name="connsiteX0" fmla="*/ 0 w 2907102"/>
              <a:gd name="connsiteY0" fmla="*/ 0 h 1069676"/>
              <a:gd name="connsiteX1" fmla="*/ 379562 w 2907102"/>
              <a:gd name="connsiteY1" fmla="*/ 155276 h 1069676"/>
              <a:gd name="connsiteX2" fmla="*/ 724619 w 2907102"/>
              <a:gd name="connsiteY2" fmla="*/ 267419 h 1069676"/>
              <a:gd name="connsiteX3" fmla="*/ 1095554 w 2907102"/>
              <a:gd name="connsiteY3" fmla="*/ 448574 h 1069676"/>
              <a:gd name="connsiteX4" fmla="*/ 1449237 w 2907102"/>
              <a:gd name="connsiteY4" fmla="*/ 603849 h 1069676"/>
              <a:gd name="connsiteX5" fmla="*/ 1802920 w 2907102"/>
              <a:gd name="connsiteY5" fmla="*/ 741872 h 1069676"/>
              <a:gd name="connsiteX6" fmla="*/ 2182483 w 2907102"/>
              <a:gd name="connsiteY6" fmla="*/ 888521 h 1069676"/>
              <a:gd name="connsiteX7" fmla="*/ 2536166 w 2907102"/>
              <a:gd name="connsiteY7" fmla="*/ 957532 h 1069676"/>
              <a:gd name="connsiteX8" fmla="*/ 2907102 w 2907102"/>
              <a:gd name="connsiteY8" fmla="*/ 1069676 h 1069676"/>
              <a:gd name="connsiteX0" fmla="*/ 0 w 2907102"/>
              <a:gd name="connsiteY0" fmla="*/ 0 h 1069676"/>
              <a:gd name="connsiteX1" fmla="*/ 379562 w 2907102"/>
              <a:gd name="connsiteY1" fmla="*/ 155276 h 1069676"/>
              <a:gd name="connsiteX2" fmla="*/ 724619 w 2907102"/>
              <a:gd name="connsiteY2" fmla="*/ 267419 h 1069676"/>
              <a:gd name="connsiteX3" fmla="*/ 1095554 w 2907102"/>
              <a:gd name="connsiteY3" fmla="*/ 448574 h 1069676"/>
              <a:gd name="connsiteX4" fmla="*/ 1449237 w 2907102"/>
              <a:gd name="connsiteY4" fmla="*/ 603849 h 1069676"/>
              <a:gd name="connsiteX5" fmla="*/ 1802920 w 2907102"/>
              <a:gd name="connsiteY5" fmla="*/ 284672 h 1069676"/>
              <a:gd name="connsiteX6" fmla="*/ 2182483 w 2907102"/>
              <a:gd name="connsiteY6" fmla="*/ 888521 h 1069676"/>
              <a:gd name="connsiteX7" fmla="*/ 2536166 w 2907102"/>
              <a:gd name="connsiteY7" fmla="*/ 957532 h 1069676"/>
              <a:gd name="connsiteX8" fmla="*/ 2907102 w 2907102"/>
              <a:gd name="connsiteY8" fmla="*/ 1069676 h 1069676"/>
              <a:gd name="connsiteX0" fmla="*/ 0 w 2907102"/>
              <a:gd name="connsiteY0" fmla="*/ 0 h 1069676"/>
              <a:gd name="connsiteX1" fmla="*/ 379562 w 2907102"/>
              <a:gd name="connsiteY1" fmla="*/ 155276 h 1069676"/>
              <a:gd name="connsiteX2" fmla="*/ 724619 w 2907102"/>
              <a:gd name="connsiteY2" fmla="*/ 267419 h 1069676"/>
              <a:gd name="connsiteX3" fmla="*/ 1095554 w 2907102"/>
              <a:gd name="connsiteY3" fmla="*/ 448574 h 1069676"/>
              <a:gd name="connsiteX4" fmla="*/ 1449237 w 2907102"/>
              <a:gd name="connsiteY4" fmla="*/ 603849 h 1069676"/>
              <a:gd name="connsiteX5" fmla="*/ 1802920 w 2907102"/>
              <a:gd name="connsiteY5" fmla="*/ 793630 h 1069676"/>
              <a:gd name="connsiteX6" fmla="*/ 2182483 w 2907102"/>
              <a:gd name="connsiteY6" fmla="*/ 888521 h 1069676"/>
              <a:gd name="connsiteX7" fmla="*/ 2536166 w 2907102"/>
              <a:gd name="connsiteY7" fmla="*/ 957532 h 1069676"/>
              <a:gd name="connsiteX8" fmla="*/ 2907102 w 2907102"/>
              <a:gd name="connsiteY8" fmla="*/ 1069676 h 1069676"/>
              <a:gd name="connsiteX0" fmla="*/ 0 w 2907102"/>
              <a:gd name="connsiteY0" fmla="*/ 77637 h 1147313"/>
              <a:gd name="connsiteX1" fmla="*/ 379562 w 2907102"/>
              <a:gd name="connsiteY1" fmla="*/ 232913 h 1147313"/>
              <a:gd name="connsiteX2" fmla="*/ 724619 w 2907102"/>
              <a:gd name="connsiteY2" fmla="*/ 345056 h 1147313"/>
              <a:gd name="connsiteX3" fmla="*/ 1095554 w 2907102"/>
              <a:gd name="connsiteY3" fmla="*/ 0 h 1147313"/>
              <a:gd name="connsiteX4" fmla="*/ 1449237 w 2907102"/>
              <a:gd name="connsiteY4" fmla="*/ 681486 h 1147313"/>
              <a:gd name="connsiteX5" fmla="*/ 1802920 w 2907102"/>
              <a:gd name="connsiteY5" fmla="*/ 871267 h 1147313"/>
              <a:gd name="connsiteX6" fmla="*/ 2182483 w 2907102"/>
              <a:gd name="connsiteY6" fmla="*/ 966158 h 1147313"/>
              <a:gd name="connsiteX7" fmla="*/ 2536166 w 2907102"/>
              <a:gd name="connsiteY7" fmla="*/ 1035169 h 1147313"/>
              <a:gd name="connsiteX8" fmla="*/ 2907102 w 2907102"/>
              <a:gd name="connsiteY8" fmla="*/ 1147313 h 1147313"/>
              <a:gd name="connsiteX0" fmla="*/ 0 w 2907102"/>
              <a:gd name="connsiteY0" fmla="*/ 0 h 1069676"/>
              <a:gd name="connsiteX1" fmla="*/ 379562 w 2907102"/>
              <a:gd name="connsiteY1" fmla="*/ 155276 h 1069676"/>
              <a:gd name="connsiteX2" fmla="*/ 724619 w 2907102"/>
              <a:gd name="connsiteY2" fmla="*/ 267419 h 1069676"/>
              <a:gd name="connsiteX3" fmla="*/ 1104180 w 2907102"/>
              <a:gd name="connsiteY3" fmla="*/ 388189 h 1069676"/>
              <a:gd name="connsiteX4" fmla="*/ 1449237 w 2907102"/>
              <a:gd name="connsiteY4" fmla="*/ 603849 h 1069676"/>
              <a:gd name="connsiteX5" fmla="*/ 1802920 w 2907102"/>
              <a:gd name="connsiteY5" fmla="*/ 793630 h 1069676"/>
              <a:gd name="connsiteX6" fmla="*/ 2182483 w 2907102"/>
              <a:gd name="connsiteY6" fmla="*/ 888521 h 1069676"/>
              <a:gd name="connsiteX7" fmla="*/ 2536166 w 2907102"/>
              <a:gd name="connsiteY7" fmla="*/ 957532 h 1069676"/>
              <a:gd name="connsiteX8" fmla="*/ 2907102 w 2907102"/>
              <a:gd name="connsiteY8" fmla="*/ 1069676 h 1069676"/>
              <a:gd name="connsiteX0" fmla="*/ 0 w 2907102"/>
              <a:gd name="connsiteY0" fmla="*/ 0 h 1069676"/>
              <a:gd name="connsiteX1" fmla="*/ 370936 w 2907102"/>
              <a:gd name="connsiteY1" fmla="*/ 77639 h 1069676"/>
              <a:gd name="connsiteX2" fmla="*/ 724619 w 2907102"/>
              <a:gd name="connsiteY2" fmla="*/ 267419 h 1069676"/>
              <a:gd name="connsiteX3" fmla="*/ 1104180 w 2907102"/>
              <a:gd name="connsiteY3" fmla="*/ 388189 h 1069676"/>
              <a:gd name="connsiteX4" fmla="*/ 1449237 w 2907102"/>
              <a:gd name="connsiteY4" fmla="*/ 603849 h 1069676"/>
              <a:gd name="connsiteX5" fmla="*/ 1802920 w 2907102"/>
              <a:gd name="connsiteY5" fmla="*/ 793630 h 1069676"/>
              <a:gd name="connsiteX6" fmla="*/ 2182483 w 2907102"/>
              <a:gd name="connsiteY6" fmla="*/ 888521 h 1069676"/>
              <a:gd name="connsiteX7" fmla="*/ 2536166 w 2907102"/>
              <a:gd name="connsiteY7" fmla="*/ 957532 h 1069676"/>
              <a:gd name="connsiteX8" fmla="*/ 2907102 w 2907102"/>
              <a:gd name="connsiteY8" fmla="*/ 1069676 h 10696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907102" h="1069676">
                <a:moveTo>
                  <a:pt x="0" y="0"/>
                </a:moveTo>
                <a:lnTo>
                  <a:pt x="370936" y="77639"/>
                </a:lnTo>
                <a:lnTo>
                  <a:pt x="724619" y="267419"/>
                </a:lnTo>
                <a:lnTo>
                  <a:pt x="1104180" y="388189"/>
                </a:lnTo>
                <a:lnTo>
                  <a:pt x="1449237" y="603849"/>
                </a:lnTo>
                <a:lnTo>
                  <a:pt x="1802920" y="793630"/>
                </a:lnTo>
                <a:lnTo>
                  <a:pt x="2182483" y="888521"/>
                </a:lnTo>
                <a:lnTo>
                  <a:pt x="2536166" y="957532"/>
                </a:lnTo>
                <a:lnTo>
                  <a:pt x="2907102" y="1069676"/>
                </a:lnTo>
              </a:path>
            </a:pathLst>
          </a:custGeom>
          <a:ln w="38100">
            <a:solidFill>
              <a:srgbClr val="6699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26681" name="TextBox 174"/>
          <p:cNvSpPr txBox="1">
            <a:spLocks noChangeArrowheads="1"/>
          </p:cNvSpPr>
          <p:nvPr/>
        </p:nvSpPr>
        <p:spPr bwMode="auto">
          <a:xfrm>
            <a:off x="889000" y="2990850"/>
            <a:ext cx="954088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9pPr>
          </a:lstStyle>
          <a:p>
            <a:pPr eaLnBrk="1" hangingPunct="1"/>
            <a:r>
              <a:rPr kumimoji="0" lang="ko-KR" altLang="en-US" sz="1200">
                <a:solidFill>
                  <a:srgbClr val="008000"/>
                </a:solidFill>
                <a:ea typeface="맑은 고딕" pitchFamily="50" charset="-127"/>
              </a:rPr>
              <a:t>유소년인구</a:t>
            </a:r>
            <a:endParaRPr kumimoji="0" lang="en-US" altLang="ko-KR" sz="1200">
              <a:solidFill>
                <a:srgbClr val="008000"/>
              </a:solidFill>
              <a:ea typeface="맑은 고딕" pitchFamily="50" charset="-127"/>
            </a:endParaRPr>
          </a:p>
          <a:p>
            <a:pPr eaLnBrk="1" hangingPunct="1"/>
            <a:r>
              <a:rPr kumimoji="0" lang="en-US" altLang="ko-KR" sz="1200">
                <a:solidFill>
                  <a:srgbClr val="008000"/>
                </a:solidFill>
                <a:ea typeface="맑은 고딕" pitchFamily="50" charset="-127"/>
              </a:rPr>
              <a:t>(0-14</a:t>
            </a:r>
            <a:r>
              <a:rPr kumimoji="0" lang="ko-KR" altLang="en-US" sz="1200">
                <a:solidFill>
                  <a:srgbClr val="008000"/>
                </a:solidFill>
                <a:ea typeface="맑은 고딕" pitchFamily="50" charset="-127"/>
              </a:rPr>
              <a:t>세</a:t>
            </a:r>
            <a:r>
              <a:rPr kumimoji="0" lang="en-US" altLang="ko-KR" sz="1200">
                <a:solidFill>
                  <a:srgbClr val="008000"/>
                </a:solidFill>
                <a:ea typeface="맑은 고딕" pitchFamily="50" charset="-127"/>
              </a:rPr>
              <a:t>)</a:t>
            </a:r>
          </a:p>
        </p:txBody>
      </p:sp>
      <p:sp>
        <p:nvSpPr>
          <p:cNvPr id="26682" name="TextBox 175"/>
          <p:cNvSpPr txBox="1">
            <a:spLocks noChangeArrowheads="1"/>
          </p:cNvSpPr>
          <p:nvPr/>
        </p:nvSpPr>
        <p:spPr bwMode="auto">
          <a:xfrm>
            <a:off x="889000" y="4240213"/>
            <a:ext cx="8001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9pPr>
          </a:lstStyle>
          <a:p>
            <a:pPr eaLnBrk="1" hangingPunct="1"/>
            <a:r>
              <a:rPr kumimoji="0" lang="ko-KR" altLang="en-US" sz="1200">
                <a:solidFill>
                  <a:srgbClr val="CC3300"/>
                </a:solidFill>
                <a:ea typeface="맑은 고딕" pitchFamily="50" charset="-127"/>
              </a:rPr>
              <a:t>노인인구</a:t>
            </a:r>
            <a:endParaRPr kumimoji="0" lang="en-US" altLang="ko-KR" sz="1200">
              <a:solidFill>
                <a:srgbClr val="CC3300"/>
              </a:solidFill>
              <a:ea typeface="맑은 고딕" pitchFamily="50" charset="-127"/>
            </a:endParaRPr>
          </a:p>
          <a:p>
            <a:pPr eaLnBrk="1" hangingPunct="1"/>
            <a:r>
              <a:rPr kumimoji="0" lang="en-US" altLang="ko-KR" sz="1200">
                <a:solidFill>
                  <a:srgbClr val="CC3300"/>
                </a:solidFill>
                <a:ea typeface="맑은 고딕" pitchFamily="50" charset="-127"/>
              </a:rPr>
              <a:t>(+65</a:t>
            </a:r>
            <a:r>
              <a:rPr kumimoji="0" lang="ko-KR" altLang="en-US" sz="1200">
                <a:solidFill>
                  <a:srgbClr val="CC3300"/>
                </a:solidFill>
                <a:ea typeface="맑은 고딕" pitchFamily="50" charset="-127"/>
              </a:rPr>
              <a:t>세</a:t>
            </a:r>
            <a:r>
              <a:rPr kumimoji="0" lang="en-US" altLang="ko-KR" sz="1200">
                <a:solidFill>
                  <a:srgbClr val="CC3300"/>
                </a:solidFill>
                <a:ea typeface="맑은 고딕" pitchFamily="50" charset="-127"/>
              </a:rPr>
              <a:t>)</a:t>
            </a:r>
          </a:p>
        </p:txBody>
      </p:sp>
      <p:cxnSp>
        <p:nvCxnSpPr>
          <p:cNvPr id="190" name="직선 연결선 189"/>
          <p:cNvCxnSpPr/>
          <p:nvPr/>
        </p:nvCxnSpPr>
        <p:spPr>
          <a:xfrm rot="5400000">
            <a:off x="1885156" y="4142582"/>
            <a:ext cx="1674813" cy="0"/>
          </a:xfrm>
          <a:prstGeom prst="line">
            <a:avLst/>
          </a:prstGeom>
          <a:ln w="12700">
            <a:solidFill>
              <a:srgbClr val="FF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0" name="그룹 206"/>
          <p:cNvGrpSpPr>
            <a:grpSpLocks/>
          </p:cNvGrpSpPr>
          <p:nvPr/>
        </p:nvGrpSpPr>
        <p:grpSpPr bwMode="auto">
          <a:xfrm>
            <a:off x="1774825" y="2990850"/>
            <a:ext cx="1925638" cy="1112838"/>
            <a:chOff x="1774354" y="2962448"/>
            <a:chExt cx="1925527" cy="1112375"/>
          </a:xfrm>
        </p:grpSpPr>
        <p:sp>
          <p:nvSpPr>
            <p:cNvPr id="26705" name="TextBox 193"/>
            <p:cNvSpPr txBox="1">
              <a:spLocks noChangeArrowheads="1"/>
            </p:cNvSpPr>
            <p:nvPr/>
          </p:nvSpPr>
          <p:spPr bwMode="auto">
            <a:xfrm>
              <a:off x="2304948" y="2962448"/>
              <a:ext cx="864339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9pPr>
            </a:lstStyle>
            <a:p>
              <a:pPr eaLnBrk="1" hangingPunct="1"/>
              <a:r>
                <a:rPr kumimoji="0" lang="en-US" altLang="ko-KR" sz="1600">
                  <a:solidFill>
                    <a:srgbClr val="CC3300"/>
                  </a:solidFill>
                  <a:ea typeface="맑은 고딕" pitchFamily="50" charset="-127"/>
                </a:rPr>
                <a:t>2016</a:t>
              </a:r>
              <a:r>
                <a:rPr kumimoji="0" lang="ko-KR" altLang="en-US" sz="1600">
                  <a:solidFill>
                    <a:srgbClr val="CC3300"/>
                  </a:solidFill>
                  <a:ea typeface="맑은 고딕" pitchFamily="50" charset="-127"/>
                </a:rPr>
                <a:t>년</a:t>
              </a:r>
              <a:endParaRPr kumimoji="0" lang="en-US" altLang="ko-KR" sz="1600">
                <a:solidFill>
                  <a:srgbClr val="CC3300"/>
                </a:solidFill>
                <a:ea typeface="맑은 고딕" pitchFamily="50" charset="-127"/>
              </a:endParaRPr>
            </a:p>
          </p:txBody>
        </p:sp>
        <p:grpSp>
          <p:nvGrpSpPr>
            <p:cNvPr id="26706" name="그룹 205"/>
            <p:cNvGrpSpPr>
              <a:grpSpLocks/>
            </p:cNvGrpSpPr>
            <p:nvPr/>
          </p:nvGrpSpPr>
          <p:grpSpPr bwMode="auto">
            <a:xfrm>
              <a:off x="1774354" y="3265934"/>
              <a:ext cx="1925527" cy="808889"/>
              <a:chOff x="1755304" y="3275459"/>
              <a:chExt cx="1925527" cy="808889"/>
            </a:xfrm>
          </p:grpSpPr>
          <p:pic>
            <p:nvPicPr>
              <p:cNvPr id="26707" name="그림 202" descr="10_4.png"/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763688" y="3275459"/>
                <a:ext cx="1884445" cy="80888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grpSp>
            <p:nvGrpSpPr>
              <p:cNvPr id="26708" name="그룹 203"/>
              <p:cNvGrpSpPr>
                <a:grpSpLocks/>
              </p:cNvGrpSpPr>
              <p:nvPr/>
            </p:nvGrpSpPr>
            <p:grpSpPr bwMode="auto">
              <a:xfrm>
                <a:off x="1755304" y="3326714"/>
                <a:ext cx="1925527" cy="543011"/>
                <a:chOff x="1774354" y="3317189"/>
                <a:chExt cx="1925527" cy="543011"/>
              </a:xfrm>
            </p:grpSpPr>
            <p:sp>
              <p:nvSpPr>
                <p:cNvPr id="26709" name="TextBox 195"/>
                <p:cNvSpPr txBox="1">
                  <a:spLocks noChangeArrowheads="1"/>
                </p:cNvSpPr>
                <p:nvPr/>
              </p:nvSpPr>
              <p:spPr bwMode="auto">
                <a:xfrm>
                  <a:off x="1774354" y="3552423"/>
                  <a:ext cx="1925527" cy="307777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>
                  <a:spAutoFit/>
                </a:bodyPr>
                <a:lstStyle>
                  <a:lvl1pPr eaLnBrk="0" hangingPunct="0">
                    <a:defRPr kumimoji="1">
                      <a:solidFill>
                        <a:schemeClr val="tx1"/>
                      </a:solidFill>
                      <a:latin typeface="맑은 고딕" pitchFamily="50" charset="-127"/>
                      <a:ea typeface="굴림" pitchFamily="50" charset="-127"/>
                    </a:defRPr>
                  </a:lvl1pPr>
                  <a:lvl2pPr marL="742950" indent="-285750" eaLnBrk="0" hangingPunct="0">
                    <a:defRPr kumimoji="1">
                      <a:solidFill>
                        <a:schemeClr val="tx1"/>
                      </a:solidFill>
                      <a:latin typeface="맑은 고딕" pitchFamily="50" charset="-127"/>
                      <a:ea typeface="굴림" pitchFamily="50" charset="-127"/>
                    </a:defRPr>
                  </a:lvl2pPr>
                  <a:lvl3pPr marL="1143000" indent="-228600" eaLnBrk="0" hangingPunct="0">
                    <a:defRPr kumimoji="1">
                      <a:solidFill>
                        <a:schemeClr val="tx1"/>
                      </a:solidFill>
                      <a:latin typeface="맑은 고딕" pitchFamily="50" charset="-127"/>
                      <a:ea typeface="굴림" pitchFamily="50" charset="-127"/>
                    </a:defRPr>
                  </a:lvl3pPr>
                  <a:lvl4pPr marL="1600200" indent="-228600" eaLnBrk="0" hangingPunct="0">
                    <a:defRPr kumimoji="1">
                      <a:solidFill>
                        <a:schemeClr val="tx1"/>
                      </a:solidFill>
                      <a:latin typeface="맑은 고딕" pitchFamily="50" charset="-127"/>
                      <a:ea typeface="굴림" pitchFamily="50" charset="-127"/>
                    </a:defRPr>
                  </a:lvl4pPr>
                  <a:lvl5pPr marL="2057400" indent="-228600" eaLnBrk="0" hangingPunct="0">
                    <a:defRPr kumimoji="1">
                      <a:solidFill>
                        <a:schemeClr val="tx1"/>
                      </a:solidFill>
                      <a:latin typeface="맑은 고딕" pitchFamily="50" charset="-127"/>
                      <a:ea typeface="굴림" pitchFamily="50" charset="-127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>
                      <a:solidFill>
                        <a:schemeClr val="tx1"/>
                      </a:solidFill>
                      <a:latin typeface="맑은 고딕" pitchFamily="50" charset="-127"/>
                      <a:ea typeface="굴림" pitchFamily="50" charset="-127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>
                      <a:solidFill>
                        <a:schemeClr val="tx1"/>
                      </a:solidFill>
                      <a:latin typeface="맑은 고딕" pitchFamily="50" charset="-127"/>
                      <a:ea typeface="굴림" pitchFamily="50" charset="-127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>
                      <a:solidFill>
                        <a:schemeClr val="tx1"/>
                      </a:solidFill>
                      <a:latin typeface="맑은 고딕" pitchFamily="50" charset="-127"/>
                      <a:ea typeface="굴림" pitchFamily="50" charset="-127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>
                      <a:solidFill>
                        <a:schemeClr val="tx1"/>
                      </a:solidFill>
                      <a:latin typeface="맑은 고딕" pitchFamily="50" charset="-127"/>
                      <a:ea typeface="굴림" pitchFamily="50" charset="-127"/>
                    </a:defRPr>
                  </a:lvl9pPr>
                </a:lstStyle>
                <a:p>
                  <a:pPr eaLnBrk="1" hangingPunct="1"/>
                  <a:r>
                    <a:rPr kumimoji="0" lang="ko-KR" altLang="en-US" sz="1400">
                      <a:solidFill>
                        <a:srgbClr val="008000"/>
                      </a:solidFill>
                      <a:ea typeface="맑은 고딕" pitchFamily="50" charset="-127"/>
                    </a:rPr>
                    <a:t>유소년인구 </a:t>
                  </a:r>
                  <a:r>
                    <a:rPr kumimoji="0" lang="en-US" altLang="ko-KR" sz="1400">
                      <a:solidFill>
                        <a:srgbClr val="008000"/>
                      </a:solidFill>
                      <a:ea typeface="맑은 고딕" pitchFamily="50" charset="-127"/>
                    </a:rPr>
                    <a:t>: 654</a:t>
                  </a:r>
                  <a:r>
                    <a:rPr kumimoji="0" lang="ko-KR" altLang="en-US" sz="1400">
                      <a:solidFill>
                        <a:srgbClr val="008000"/>
                      </a:solidFill>
                      <a:ea typeface="맑은 고딕" pitchFamily="50" charset="-127"/>
                    </a:rPr>
                    <a:t>만명</a:t>
                  </a:r>
                  <a:endParaRPr kumimoji="0" lang="en-US" altLang="ko-KR" sz="1400">
                    <a:solidFill>
                      <a:srgbClr val="008000"/>
                    </a:solidFill>
                    <a:ea typeface="맑은 고딕" pitchFamily="50" charset="-127"/>
                  </a:endParaRPr>
                </a:p>
              </p:txBody>
            </p:sp>
            <p:sp>
              <p:nvSpPr>
                <p:cNvPr id="26710" name="TextBox 196"/>
                <p:cNvSpPr txBox="1">
                  <a:spLocks noChangeArrowheads="1"/>
                </p:cNvSpPr>
                <p:nvPr/>
              </p:nvSpPr>
              <p:spPr bwMode="auto">
                <a:xfrm>
                  <a:off x="1774354" y="3317189"/>
                  <a:ext cx="1745991" cy="307777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>
                  <a:spAutoFit/>
                </a:bodyPr>
                <a:lstStyle>
                  <a:lvl1pPr eaLnBrk="0" hangingPunct="0">
                    <a:defRPr kumimoji="1">
                      <a:solidFill>
                        <a:schemeClr val="tx1"/>
                      </a:solidFill>
                      <a:latin typeface="맑은 고딕" pitchFamily="50" charset="-127"/>
                      <a:ea typeface="굴림" pitchFamily="50" charset="-127"/>
                    </a:defRPr>
                  </a:lvl1pPr>
                  <a:lvl2pPr marL="742950" indent="-285750" eaLnBrk="0" hangingPunct="0">
                    <a:defRPr kumimoji="1">
                      <a:solidFill>
                        <a:schemeClr val="tx1"/>
                      </a:solidFill>
                      <a:latin typeface="맑은 고딕" pitchFamily="50" charset="-127"/>
                      <a:ea typeface="굴림" pitchFamily="50" charset="-127"/>
                    </a:defRPr>
                  </a:lvl2pPr>
                  <a:lvl3pPr marL="1143000" indent="-228600" eaLnBrk="0" hangingPunct="0">
                    <a:defRPr kumimoji="1">
                      <a:solidFill>
                        <a:schemeClr val="tx1"/>
                      </a:solidFill>
                      <a:latin typeface="맑은 고딕" pitchFamily="50" charset="-127"/>
                      <a:ea typeface="굴림" pitchFamily="50" charset="-127"/>
                    </a:defRPr>
                  </a:lvl3pPr>
                  <a:lvl4pPr marL="1600200" indent="-228600" eaLnBrk="0" hangingPunct="0">
                    <a:defRPr kumimoji="1">
                      <a:solidFill>
                        <a:schemeClr val="tx1"/>
                      </a:solidFill>
                      <a:latin typeface="맑은 고딕" pitchFamily="50" charset="-127"/>
                      <a:ea typeface="굴림" pitchFamily="50" charset="-127"/>
                    </a:defRPr>
                  </a:lvl4pPr>
                  <a:lvl5pPr marL="2057400" indent="-228600" eaLnBrk="0" hangingPunct="0">
                    <a:defRPr kumimoji="1">
                      <a:solidFill>
                        <a:schemeClr val="tx1"/>
                      </a:solidFill>
                      <a:latin typeface="맑은 고딕" pitchFamily="50" charset="-127"/>
                      <a:ea typeface="굴림" pitchFamily="50" charset="-127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>
                      <a:solidFill>
                        <a:schemeClr val="tx1"/>
                      </a:solidFill>
                      <a:latin typeface="맑은 고딕" pitchFamily="50" charset="-127"/>
                      <a:ea typeface="굴림" pitchFamily="50" charset="-127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>
                      <a:solidFill>
                        <a:schemeClr val="tx1"/>
                      </a:solidFill>
                      <a:latin typeface="맑은 고딕" pitchFamily="50" charset="-127"/>
                      <a:ea typeface="굴림" pitchFamily="50" charset="-127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>
                      <a:solidFill>
                        <a:schemeClr val="tx1"/>
                      </a:solidFill>
                      <a:latin typeface="맑은 고딕" pitchFamily="50" charset="-127"/>
                      <a:ea typeface="굴림" pitchFamily="50" charset="-127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>
                      <a:solidFill>
                        <a:schemeClr val="tx1"/>
                      </a:solidFill>
                      <a:latin typeface="맑은 고딕" pitchFamily="50" charset="-127"/>
                      <a:ea typeface="굴림" pitchFamily="50" charset="-127"/>
                    </a:defRPr>
                  </a:lvl9pPr>
                </a:lstStyle>
                <a:p>
                  <a:pPr eaLnBrk="1" hangingPunct="1"/>
                  <a:r>
                    <a:rPr kumimoji="0" lang="ko-KR" altLang="en-US" sz="1400">
                      <a:solidFill>
                        <a:srgbClr val="CC3300"/>
                      </a:solidFill>
                      <a:ea typeface="맑은 고딕" pitchFamily="50" charset="-127"/>
                    </a:rPr>
                    <a:t>노인인구 </a:t>
                  </a:r>
                  <a:r>
                    <a:rPr kumimoji="0" lang="en-US" altLang="ko-KR" sz="1400">
                      <a:solidFill>
                        <a:srgbClr val="CC3300"/>
                      </a:solidFill>
                      <a:ea typeface="맑은 고딕" pitchFamily="50" charset="-127"/>
                    </a:rPr>
                    <a:t>: 659</a:t>
                  </a:r>
                  <a:r>
                    <a:rPr kumimoji="0" lang="ko-KR" altLang="en-US" sz="1400">
                      <a:solidFill>
                        <a:srgbClr val="CC3300"/>
                      </a:solidFill>
                      <a:ea typeface="맑은 고딕" pitchFamily="50" charset="-127"/>
                    </a:rPr>
                    <a:t>만명</a:t>
                  </a:r>
                  <a:endParaRPr kumimoji="0" lang="en-US" altLang="ko-KR" sz="1400">
                    <a:solidFill>
                      <a:srgbClr val="CC3300"/>
                    </a:solidFill>
                    <a:ea typeface="맑은 고딕" pitchFamily="50" charset="-127"/>
                  </a:endParaRPr>
                </a:p>
              </p:txBody>
            </p:sp>
          </p:grpSp>
        </p:grpSp>
      </p:grpSp>
      <p:grpSp>
        <p:nvGrpSpPr>
          <p:cNvPr id="26685" name="그룹 136"/>
          <p:cNvGrpSpPr>
            <a:grpSpLocks/>
          </p:cNvGrpSpPr>
          <p:nvPr/>
        </p:nvGrpSpPr>
        <p:grpSpPr bwMode="auto">
          <a:xfrm>
            <a:off x="1543050" y="5719763"/>
            <a:ext cx="6048375" cy="917575"/>
            <a:chOff x="1543342" y="5748114"/>
            <a:chExt cx="6048721" cy="917962"/>
          </a:xfrm>
        </p:grpSpPr>
        <p:sp>
          <p:nvSpPr>
            <p:cNvPr id="26702" name="Rectangle 6"/>
            <p:cNvSpPr>
              <a:spLocks noChangeArrowheads="1"/>
            </p:cNvSpPr>
            <p:nvPr/>
          </p:nvSpPr>
          <p:spPr bwMode="auto">
            <a:xfrm>
              <a:off x="1543342" y="5748114"/>
              <a:ext cx="6048721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>
              <a:spAutoFit/>
            </a:bodyPr>
            <a:lstStyle/>
            <a:p>
              <a:r>
                <a:rPr kumimoji="0" lang="en-US" altLang="ko-KR" b="1">
                  <a:solidFill>
                    <a:srgbClr val="0070C0"/>
                  </a:solidFill>
                  <a:ea typeface="맑은 고딕" pitchFamily="50" charset="-127"/>
                </a:rPr>
                <a:t>2000</a:t>
              </a:r>
              <a:r>
                <a:rPr kumimoji="0" lang="ko-KR" altLang="en-US" b="1">
                  <a:solidFill>
                    <a:srgbClr val="0070C0"/>
                  </a:solidFill>
                  <a:ea typeface="맑은 고딕" pitchFamily="50" charset="-127"/>
                </a:rPr>
                <a:t>년</a:t>
              </a:r>
              <a:r>
                <a:rPr kumimoji="0" lang="en-US" altLang="ko-KR" b="1">
                  <a:solidFill>
                    <a:srgbClr val="0070C0"/>
                  </a:solidFill>
                  <a:ea typeface="맑은 고딕" pitchFamily="50" charset="-127"/>
                </a:rPr>
                <a:t>,  </a:t>
              </a:r>
              <a:r>
                <a:rPr kumimoji="0" lang="ko-KR" altLang="en-US" b="1">
                  <a:solidFill>
                    <a:srgbClr val="0070C0"/>
                  </a:solidFill>
                  <a:ea typeface="맑은 고딕" pitchFamily="50" charset="-127"/>
                </a:rPr>
                <a:t>이미 고령화사회</a:t>
              </a:r>
              <a:r>
                <a:rPr kumimoji="0" lang="en-US" altLang="ko-KR" b="1">
                  <a:solidFill>
                    <a:srgbClr val="0070C0"/>
                  </a:solidFill>
                  <a:ea typeface="맑은 고딕" pitchFamily="50" charset="-127"/>
                </a:rPr>
                <a:t>(65</a:t>
              </a:r>
              <a:r>
                <a:rPr kumimoji="0" lang="ko-KR" altLang="en-US" b="1">
                  <a:solidFill>
                    <a:srgbClr val="0070C0"/>
                  </a:solidFill>
                  <a:ea typeface="맑은 고딕" pitchFamily="50" charset="-127"/>
                </a:rPr>
                <a:t>세 이상 노인인구 </a:t>
              </a:r>
              <a:r>
                <a:rPr kumimoji="0" lang="en-US" altLang="ko-KR" b="1">
                  <a:solidFill>
                    <a:srgbClr val="0070C0"/>
                  </a:solidFill>
                  <a:ea typeface="맑은 고딕" pitchFamily="50" charset="-127"/>
                </a:rPr>
                <a:t>7%) </a:t>
              </a:r>
              <a:r>
                <a:rPr kumimoji="0" lang="ko-KR" altLang="en-US" b="1">
                  <a:solidFill>
                    <a:srgbClr val="0070C0"/>
                  </a:solidFill>
                  <a:ea typeface="맑은 고딕" pitchFamily="50" charset="-127"/>
                </a:rPr>
                <a:t>진입</a:t>
              </a:r>
            </a:p>
          </p:txBody>
        </p:sp>
        <p:sp>
          <p:nvSpPr>
            <p:cNvPr id="9295" name="Rectangle 10"/>
            <p:cNvSpPr>
              <a:spLocks noChangeArrowheads="1"/>
            </p:cNvSpPr>
            <p:nvPr/>
          </p:nvSpPr>
          <p:spPr bwMode="auto">
            <a:xfrm>
              <a:off x="1543342" y="6022867"/>
              <a:ext cx="6048721" cy="3684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en-US" altLang="ko-KR" b="1" dirty="0">
                  <a:solidFill>
                    <a:schemeClr val="accent4">
                      <a:lumMod val="50000"/>
                    </a:schemeClr>
                  </a:solidFill>
                  <a:latin typeface="+mn-lt"/>
                  <a:ea typeface="+mn-ea"/>
                </a:rPr>
                <a:t>2026</a:t>
              </a:r>
              <a:r>
                <a:rPr kumimoji="0" lang="ko-KR" altLang="en-US" b="1" dirty="0">
                  <a:solidFill>
                    <a:schemeClr val="accent4">
                      <a:lumMod val="50000"/>
                    </a:schemeClr>
                  </a:solidFill>
                  <a:latin typeface="+mn-lt"/>
                  <a:ea typeface="+mn-ea"/>
                </a:rPr>
                <a:t>년</a:t>
              </a:r>
              <a:r>
                <a:rPr kumimoji="0" lang="en-US" altLang="ko-KR" b="1" dirty="0">
                  <a:solidFill>
                    <a:schemeClr val="accent4">
                      <a:lumMod val="50000"/>
                    </a:schemeClr>
                  </a:solidFill>
                  <a:latin typeface="+mn-lt"/>
                  <a:ea typeface="+mn-ea"/>
                </a:rPr>
                <a:t>,  </a:t>
              </a:r>
              <a:r>
                <a:rPr kumimoji="0" lang="ko-KR" altLang="en-US" b="1" dirty="0">
                  <a:solidFill>
                    <a:schemeClr val="accent4">
                      <a:lumMod val="50000"/>
                    </a:schemeClr>
                  </a:solidFill>
                  <a:latin typeface="+mn-lt"/>
                  <a:ea typeface="+mn-ea"/>
                </a:rPr>
                <a:t>인구 </a:t>
              </a:r>
              <a:r>
                <a:rPr kumimoji="0" lang="en-US" altLang="ko-KR" b="1" dirty="0">
                  <a:solidFill>
                    <a:schemeClr val="accent4">
                      <a:lumMod val="50000"/>
                    </a:schemeClr>
                  </a:solidFill>
                  <a:latin typeface="+mn-lt"/>
                  <a:ea typeface="+mn-ea"/>
                </a:rPr>
                <a:t>5</a:t>
              </a:r>
              <a:r>
                <a:rPr kumimoji="0" lang="ko-KR" altLang="en-US" b="1" dirty="0">
                  <a:solidFill>
                    <a:schemeClr val="accent4">
                      <a:lumMod val="50000"/>
                    </a:schemeClr>
                  </a:solidFill>
                  <a:latin typeface="+mn-lt"/>
                  <a:ea typeface="+mn-ea"/>
                </a:rPr>
                <a:t>명 중 </a:t>
              </a:r>
              <a:r>
                <a:rPr kumimoji="0" lang="en-US" altLang="ko-KR" b="1" dirty="0">
                  <a:solidFill>
                    <a:schemeClr val="accent4">
                      <a:lumMod val="50000"/>
                    </a:schemeClr>
                  </a:solidFill>
                  <a:latin typeface="+mn-lt"/>
                  <a:ea typeface="+mn-ea"/>
                </a:rPr>
                <a:t>1</a:t>
              </a:r>
              <a:r>
                <a:rPr kumimoji="0" lang="ko-KR" altLang="en-US" b="1" dirty="0">
                  <a:solidFill>
                    <a:schemeClr val="accent4">
                      <a:lumMod val="50000"/>
                    </a:schemeClr>
                  </a:solidFill>
                  <a:latin typeface="+mn-lt"/>
                  <a:ea typeface="+mn-ea"/>
                </a:rPr>
                <a:t>명이 노인</a:t>
              </a:r>
              <a:r>
                <a:rPr kumimoji="0" lang="en-US" altLang="ko-KR" b="1" dirty="0">
                  <a:solidFill>
                    <a:schemeClr val="accent4">
                      <a:lumMod val="50000"/>
                    </a:schemeClr>
                  </a:solidFill>
                  <a:latin typeface="+mn-lt"/>
                  <a:ea typeface="+mn-ea"/>
                </a:rPr>
                <a:t>! </a:t>
              </a:r>
              <a:r>
                <a:rPr kumimoji="0" lang="ko-KR" altLang="en-US" b="1" dirty="0" err="1">
                  <a:solidFill>
                    <a:schemeClr val="accent4">
                      <a:lumMod val="50000"/>
                    </a:schemeClr>
                  </a:solidFill>
                  <a:latin typeface="+mn-lt"/>
                  <a:ea typeface="+mn-ea"/>
                </a:rPr>
                <a:t>초고령</a:t>
              </a:r>
              <a:r>
                <a:rPr kumimoji="0" lang="ko-KR" altLang="en-US" b="1" dirty="0">
                  <a:solidFill>
                    <a:schemeClr val="accent4">
                      <a:lumMod val="50000"/>
                    </a:schemeClr>
                  </a:solidFill>
                  <a:latin typeface="+mn-lt"/>
                  <a:ea typeface="+mn-ea"/>
                </a:rPr>
                <a:t> 사회 진입</a:t>
              </a:r>
            </a:p>
          </p:txBody>
        </p:sp>
        <p:sp>
          <p:nvSpPr>
            <p:cNvPr id="26704" name="Rectangle 10"/>
            <p:cNvSpPr>
              <a:spLocks noChangeArrowheads="1"/>
            </p:cNvSpPr>
            <p:nvPr/>
          </p:nvSpPr>
          <p:spPr bwMode="auto">
            <a:xfrm>
              <a:off x="1543342" y="6296744"/>
              <a:ext cx="6048721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>
              <a:spAutoFit/>
            </a:bodyPr>
            <a:lstStyle/>
            <a:p>
              <a:r>
                <a:rPr kumimoji="0" lang="en-US" altLang="ko-KR" b="1">
                  <a:solidFill>
                    <a:srgbClr val="7030A0"/>
                  </a:solidFill>
                  <a:ea typeface="맑은 고딕" pitchFamily="50" charset="-127"/>
                </a:rPr>
                <a:t>2050</a:t>
              </a:r>
              <a:r>
                <a:rPr kumimoji="0" lang="ko-KR" altLang="en-US" b="1">
                  <a:solidFill>
                    <a:srgbClr val="7030A0"/>
                  </a:solidFill>
                  <a:ea typeface="맑은 고딕" pitchFamily="50" charset="-127"/>
                </a:rPr>
                <a:t>년</a:t>
              </a:r>
              <a:r>
                <a:rPr kumimoji="0" lang="en-US" altLang="ko-KR" b="1">
                  <a:solidFill>
                    <a:srgbClr val="7030A0"/>
                  </a:solidFill>
                  <a:ea typeface="맑은 고딕" pitchFamily="50" charset="-127"/>
                </a:rPr>
                <a:t>,  </a:t>
              </a:r>
              <a:r>
                <a:rPr kumimoji="0" lang="ko-KR" altLang="en-US" b="1">
                  <a:solidFill>
                    <a:srgbClr val="7030A0"/>
                  </a:solidFill>
                  <a:ea typeface="맑은 고딕" pitchFamily="50" charset="-127"/>
                </a:rPr>
                <a:t>노인인구비율 </a:t>
              </a:r>
              <a:r>
                <a:rPr kumimoji="0" lang="en-US" altLang="ko-KR" b="1">
                  <a:solidFill>
                    <a:srgbClr val="7030A0"/>
                  </a:solidFill>
                  <a:ea typeface="맑은 고딕" pitchFamily="50" charset="-127"/>
                </a:rPr>
                <a:t>38.2%! </a:t>
              </a:r>
              <a:r>
                <a:rPr kumimoji="0" lang="ko-KR" altLang="en-US" b="1">
                  <a:solidFill>
                    <a:srgbClr val="7030A0"/>
                  </a:solidFill>
                  <a:ea typeface="맑은 고딕" pitchFamily="50" charset="-127"/>
                </a:rPr>
                <a:t>세계최고 수준</a:t>
              </a:r>
            </a:p>
          </p:txBody>
        </p:sp>
      </p:grpSp>
      <p:grpSp>
        <p:nvGrpSpPr>
          <p:cNvPr id="26686" name="그룹 134"/>
          <p:cNvGrpSpPr>
            <a:grpSpLocks/>
          </p:cNvGrpSpPr>
          <p:nvPr/>
        </p:nvGrpSpPr>
        <p:grpSpPr bwMode="auto">
          <a:xfrm>
            <a:off x="5051425" y="2273300"/>
            <a:ext cx="3317875" cy="566738"/>
            <a:chOff x="5002990" y="2273892"/>
            <a:chExt cx="3317480" cy="565448"/>
          </a:xfrm>
        </p:grpSpPr>
        <p:grpSp>
          <p:nvGrpSpPr>
            <p:cNvPr id="26697" name="그룹 144"/>
            <p:cNvGrpSpPr>
              <a:grpSpLocks/>
            </p:cNvGrpSpPr>
            <p:nvPr/>
          </p:nvGrpSpPr>
          <p:grpSpPr bwMode="auto">
            <a:xfrm>
              <a:off x="5002990" y="2273892"/>
              <a:ext cx="3317480" cy="565448"/>
              <a:chOff x="-791558" y="1340768"/>
              <a:chExt cx="3317480" cy="565448"/>
            </a:xfrm>
          </p:grpSpPr>
          <p:pic>
            <p:nvPicPr>
              <p:cNvPr id="26699" name="그림 103" descr="01.png"/>
              <p:cNvPicPr>
                <a:picLocks noChangeAspect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40880"/>
              <a:stretch>
                <a:fillRect/>
              </a:stretch>
            </p:blipFill>
            <p:spPr bwMode="auto">
              <a:xfrm>
                <a:off x="755576" y="1340768"/>
                <a:ext cx="1770346" cy="56544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6700" name="그림 104" descr="01.png"/>
              <p:cNvPicPr>
                <a:picLocks noChangeAspect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r="84354"/>
              <a:stretch>
                <a:fillRect/>
              </a:stretch>
            </p:blipFill>
            <p:spPr bwMode="auto">
              <a:xfrm>
                <a:off x="-791558" y="1340768"/>
                <a:ext cx="468560" cy="56544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6701" name="그림 109" descr="01.png"/>
              <p:cNvPicPr>
                <a:picLocks noChangeAspect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9619" r="54312"/>
              <a:stretch>
                <a:fillRect/>
              </a:stretch>
            </p:blipFill>
            <p:spPr bwMode="auto">
              <a:xfrm>
                <a:off x="-324544" y="1340768"/>
                <a:ext cx="1080120" cy="56544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99" name="직사각형 98"/>
            <p:cNvSpPr/>
            <p:nvPr/>
          </p:nvSpPr>
          <p:spPr>
            <a:xfrm>
              <a:off x="5453786" y="2308738"/>
              <a:ext cx="2415887" cy="40072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ko-KR" altLang="en-US" sz="20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lt"/>
                  <a:ea typeface="+mn-ea"/>
                </a:rPr>
                <a:t>국가간 고령자 비율</a:t>
              </a:r>
            </a:p>
          </p:txBody>
        </p:sp>
      </p:grpSp>
      <p:grpSp>
        <p:nvGrpSpPr>
          <p:cNvPr id="26687" name="그룹 133"/>
          <p:cNvGrpSpPr>
            <a:grpSpLocks/>
          </p:cNvGrpSpPr>
          <p:nvPr/>
        </p:nvGrpSpPr>
        <p:grpSpPr bwMode="auto">
          <a:xfrm>
            <a:off x="762000" y="2273300"/>
            <a:ext cx="3332163" cy="579438"/>
            <a:chOff x="726760" y="2273891"/>
            <a:chExt cx="3331419" cy="579045"/>
          </a:xfrm>
        </p:grpSpPr>
        <p:grpSp>
          <p:nvGrpSpPr>
            <p:cNvPr id="26693" name="그룹 160"/>
            <p:cNvGrpSpPr>
              <a:grpSpLocks/>
            </p:cNvGrpSpPr>
            <p:nvPr/>
          </p:nvGrpSpPr>
          <p:grpSpPr bwMode="auto">
            <a:xfrm>
              <a:off x="726760" y="2273891"/>
              <a:ext cx="3331419" cy="579045"/>
              <a:chOff x="664518" y="1949663"/>
              <a:chExt cx="3331419" cy="579045"/>
            </a:xfrm>
          </p:grpSpPr>
          <p:pic>
            <p:nvPicPr>
              <p:cNvPr id="26695" name="그림 121" descr="02.png"/>
              <p:cNvPicPr>
                <a:picLocks noChangeAspect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26581"/>
              <a:stretch>
                <a:fillRect/>
              </a:stretch>
            </p:blipFill>
            <p:spPr bwMode="auto">
              <a:xfrm>
                <a:off x="1691680" y="1949663"/>
                <a:ext cx="2304257" cy="57904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6696" name="그림 122" descr="02.png"/>
              <p:cNvPicPr>
                <a:picLocks noChangeAspect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r="67271"/>
              <a:stretch>
                <a:fillRect/>
              </a:stretch>
            </p:blipFill>
            <p:spPr bwMode="auto">
              <a:xfrm>
                <a:off x="664518" y="1949663"/>
                <a:ext cx="1027162" cy="57904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121" name="TextBox 120"/>
            <p:cNvSpPr txBox="1"/>
            <p:nvPr/>
          </p:nvSpPr>
          <p:spPr>
            <a:xfrm>
              <a:off x="1786973" y="2310379"/>
              <a:ext cx="1210993" cy="399779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ko-KR" altLang="en-US" sz="20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lt"/>
                  <a:ea typeface="+mn-ea"/>
                </a:rPr>
                <a:t>인구전망</a:t>
              </a:r>
            </a:p>
          </p:txBody>
        </p:sp>
      </p:grpSp>
      <p:sp>
        <p:nvSpPr>
          <p:cNvPr id="36929" name="슬라이드 번호 개체 틀 114"/>
          <p:cNvSpPr>
            <a:spLocks noGrp="1"/>
          </p:cNvSpPr>
          <p:nvPr>
            <p:ph type="sldNum" sz="quarter" idx="12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2450ABD-2A2A-4BB7-A5BE-1FA8D10BD049}" type="slidenum">
              <a:rPr lang="ko-KR" altLang="en-US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16</a:t>
            </a:fld>
            <a:endParaRPr lang="en-US" altLang="ko-KR"/>
          </a:p>
        </p:txBody>
      </p:sp>
      <p:sp>
        <p:nvSpPr>
          <p:cNvPr id="110" name="TextBox 109"/>
          <p:cNvSpPr txBox="1"/>
          <p:nvPr/>
        </p:nvSpPr>
        <p:spPr>
          <a:xfrm>
            <a:off x="827584" y="46365"/>
            <a:ext cx="6552728" cy="46166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400" b="1" dirty="0">
                <a:ln w="12700">
                  <a:solidFill>
                    <a:schemeClr val="bg1"/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휴먼둥근헤드라인" pitchFamily="18" charset="-127"/>
                <a:ea typeface="휴먼둥근헤드라인" pitchFamily="18" charset="-127"/>
              </a:rPr>
              <a:t>Ⅲ</a:t>
            </a:r>
            <a:r>
              <a:rPr kumimoji="0" lang="en-US" altLang="ko-KR" sz="2400" b="1" dirty="0">
                <a:ln w="12700">
                  <a:solidFill>
                    <a:schemeClr val="bg1"/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HY목각파임B" pitchFamily="18" charset="-127"/>
                <a:ea typeface="HY목각파임B" pitchFamily="18" charset="-127"/>
              </a:rPr>
              <a:t>.</a:t>
            </a:r>
            <a:r>
              <a:rPr kumimoji="0" lang="ko-KR" altLang="en-US" sz="2400" b="1" dirty="0" err="1">
                <a:ln w="12700">
                  <a:solidFill>
                    <a:schemeClr val="bg1"/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HY목각파임B" pitchFamily="18" charset="-127"/>
                <a:ea typeface="HY목각파임B" pitchFamily="18" charset="-127"/>
              </a:rPr>
              <a:t>저출산</a:t>
            </a:r>
            <a:r>
              <a:rPr kumimoji="0" lang="ko-KR" altLang="en-US" sz="2400" b="1" dirty="0">
                <a:ln w="12700">
                  <a:solidFill>
                    <a:schemeClr val="bg1"/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HY목각파임B" pitchFamily="18" charset="-127"/>
                <a:ea typeface="HY목각파임B" pitchFamily="18" charset="-127"/>
              </a:rPr>
              <a:t> 고령화 현황</a:t>
            </a:r>
          </a:p>
        </p:txBody>
      </p:sp>
      <p:sp>
        <p:nvSpPr>
          <p:cNvPr id="115" name="모서리가 둥근 직사각형 114"/>
          <p:cNvSpPr/>
          <p:nvPr/>
        </p:nvSpPr>
        <p:spPr>
          <a:xfrm>
            <a:off x="179512" y="91851"/>
            <a:ext cx="547514" cy="574890"/>
          </a:xfrm>
          <a:prstGeom prst="roundRect">
            <a:avLst/>
          </a:prstGeom>
          <a:blipFill>
            <a:blip r:embed="rId7" cstate="print"/>
            <a:stretch>
              <a:fillRect/>
            </a:stretch>
          </a:blipFill>
          <a:ln>
            <a:solidFill>
              <a:schemeClr val="tx1"/>
            </a:solidFill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</p:spTree>
    <p:extLst>
      <p:ext uri="{BB962C8B-B14F-4D97-AF65-F5344CB8AC3E}">
        <p14:creationId xmlns:p14="http://schemas.microsoft.com/office/powerpoint/2010/main" val="27053945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1" presetID="35" presetClass="emph" presetSubtype="0" repeatCount="300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2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5" presetClass="emph" presetSubtype="0" repeatCount="300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4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5" grpId="0"/>
      <p:bldP spid="12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>
            <a:spLocks noChangeArrowheads="1"/>
          </p:cNvSpPr>
          <p:nvPr/>
        </p:nvSpPr>
        <p:spPr bwMode="auto">
          <a:xfrm>
            <a:off x="630659" y="755993"/>
            <a:ext cx="5525517" cy="584775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  <a:extLst/>
        </p:spPr>
        <p:txBody>
          <a:bodyPr anchor="ctr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3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휴먼엑스포" pitchFamily="18" charset="-127"/>
                <a:cs typeface="Arial" pitchFamily="34" charset="0"/>
              </a:rPr>
              <a:t>인천 </a:t>
            </a:r>
            <a:r>
              <a:rPr kumimoji="0" lang="ko-KR" altLang="en-US" sz="3200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휴먼엑스포" pitchFamily="18" charset="-127"/>
                <a:cs typeface="Arial" pitchFamily="34" charset="0"/>
              </a:rPr>
              <a:t>출생아수와</a:t>
            </a:r>
            <a:r>
              <a:rPr kumimoji="0" lang="ko-KR" altLang="en-US" sz="3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휴먼엑스포" pitchFamily="18" charset="-127"/>
                <a:cs typeface="Arial" pitchFamily="34" charset="0"/>
              </a:rPr>
              <a:t> 노인수</a:t>
            </a:r>
            <a:endParaRPr kumimoji="0" lang="en-US" altLang="ko-KR" sz="3200" b="1" dirty="0">
              <a:solidFill>
                <a:srgbClr val="FFFF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HY견고딕" pitchFamily="18" charset="-127"/>
              <a:ea typeface="휴먼엑스포" pitchFamily="18" charset="-127"/>
              <a:cs typeface="Arial" pitchFamily="34" charset="0"/>
            </a:endParaRPr>
          </a:p>
        </p:txBody>
      </p:sp>
      <p:sp>
        <p:nvSpPr>
          <p:cNvPr id="85274" name="Rectangle 6"/>
          <p:cNvSpPr>
            <a:spLocks noChangeArrowheads="1"/>
          </p:cNvSpPr>
          <p:nvPr/>
        </p:nvSpPr>
        <p:spPr bwMode="auto">
          <a:xfrm>
            <a:off x="323528" y="5301208"/>
            <a:ext cx="8446591" cy="1477328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  <a:extLst/>
        </p:spPr>
        <p:txBody>
          <a:bodyPr wrap="square" anchor="ctr">
            <a:spAutoFit/>
          </a:bodyPr>
          <a:lstStyle/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kumimoji="0" lang="ko-KR" altLang="en-US" b="1" dirty="0" smtClean="0">
                <a:solidFill>
                  <a:srgbClr val="0106BF"/>
                </a:solidFill>
                <a:latin typeface="+mn-lt"/>
                <a:ea typeface="+mn-ea"/>
              </a:rPr>
              <a:t>인천의 </a:t>
            </a:r>
            <a:r>
              <a:rPr kumimoji="0" lang="ko-KR" altLang="en-US" b="1" dirty="0">
                <a:solidFill>
                  <a:srgbClr val="0106BF"/>
                </a:solidFill>
                <a:latin typeface="+mn-lt"/>
                <a:ea typeface="+mn-ea"/>
              </a:rPr>
              <a:t>출산율은 전국평균</a:t>
            </a:r>
            <a:r>
              <a:rPr kumimoji="0" lang="en-US" altLang="ko-KR" b="1" dirty="0">
                <a:solidFill>
                  <a:srgbClr val="0106BF"/>
                </a:solidFill>
                <a:latin typeface="+mn-lt"/>
                <a:ea typeface="+mn-ea"/>
              </a:rPr>
              <a:t>(</a:t>
            </a:r>
            <a:r>
              <a:rPr kumimoji="0" lang="en-US" altLang="ko-KR" b="1" dirty="0" smtClean="0">
                <a:solidFill>
                  <a:schemeClr val="accent4">
                    <a:lumMod val="50000"/>
                  </a:schemeClr>
                </a:solidFill>
                <a:latin typeface="+mn-lt"/>
                <a:ea typeface="+mn-ea"/>
              </a:rPr>
              <a:t>1.19</a:t>
            </a:r>
            <a:r>
              <a:rPr kumimoji="0" lang="ko-KR" altLang="en-US" b="1" dirty="0" smtClean="0">
                <a:solidFill>
                  <a:schemeClr val="accent4">
                    <a:lumMod val="50000"/>
                  </a:schemeClr>
                </a:solidFill>
                <a:latin typeface="+mn-lt"/>
                <a:ea typeface="+mn-ea"/>
              </a:rPr>
              <a:t>명</a:t>
            </a:r>
            <a:r>
              <a:rPr kumimoji="0" lang="en-US" altLang="ko-KR" b="1" dirty="0">
                <a:solidFill>
                  <a:srgbClr val="0106BF"/>
                </a:solidFill>
                <a:latin typeface="+mn-lt"/>
                <a:ea typeface="+mn-ea"/>
              </a:rPr>
              <a:t>)</a:t>
            </a:r>
            <a:r>
              <a:rPr kumimoji="0" lang="ko-KR" altLang="en-US" b="1" dirty="0">
                <a:solidFill>
                  <a:srgbClr val="0106BF"/>
                </a:solidFill>
                <a:latin typeface="+mn-lt"/>
                <a:ea typeface="+mn-ea"/>
              </a:rPr>
              <a:t>과 </a:t>
            </a:r>
            <a:r>
              <a:rPr kumimoji="0" lang="ko-KR" altLang="en-US" b="1" dirty="0" smtClean="0">
                <a:solidFill>
                  <a:srgbClr val="0106BF"/>
                </a:solidFill>
                <a:latin typeface="+mn-lt"/>
                <a:ea typeface="+mn-ea"/>
              </a:rPr>
              <a:t>같은 규모로 </a:t>
            </a:r>
            <a:r>
              <a:rPr kumimoji="0" lang="en-US" altLang="ko-KR" b="1" dirty="0" smtClean="0">
                <a:solidFill>
                  <a:srgbClr val="0106BF"/>
                </a:solidFill>
                <a:latin typeface="+mn-lt"/>
                <a:ea typeface="+mn-ea"/>
              </a:rPr>
              <a:t>’08</a:t>
            </a:r>
            <a:r>
              <a:rPr kumimoji="0" lang="ko-KR" altLang="en-US" b="1" dirty="0" err="1" smtClean="0">
                <a:solidFill>
                  <a:srgbClr val="0106BF"/>
                </a:solidFill>
                <a:latin typeface="+mn-lt"/>
                <a:ea typeface="+mn-ea"/>
              </a:rPr>
              <a:t>년이후</a:t>
            </a:r>
            <a:r>
              <a:rPr kumimoji="0" lang="ko-KR" altLang="en-US" b="1" dirty="0" smtClean="0">
                <a:solidFill>
                  <a:srgbClr val="0106BF"/>
                </a:solidFill>
                <a:latin typeface="+mn-lt"/>
                <a:ea typeface="+mn-ea"/>
              </a:rPr>
              <a:t> </a:t>
            </a:r>
            <a:r>
              <a:rPr kumimoji="0" lang="en-US" altLang="ko-KR" b="1" dirty="0" smtClean="0">
                <a:solidFill>
                  <a:srgbClr val="0106BF"/>
                </a:solidFill>
                <a:latin typeface="+mn-lt"/>
                <a:ea typeface="+mn-ea"/>
              </a:rPr>
              <a:t>3</a:t>
            </a:r>
            <a:r>
              <a:rPr kumimoji="0" lang="ko-KR" altLang="en-US" b="1" dirty="0" err="1" smtClean="0">
                <a:solidFill>
                  <a:srgbClr val="0106BF"/>
                </a:solidFill>
                <a:latin typeface="+mn-lt"/>
                <a:ea typeface="+mn-ea"/>
              </a:rPr>
              <a:t>년연속</a:t>
            </a:r>
            <a:r>
              <a:rPr kumimoji="0" lang="ko-KR" altLang="en-US" b="1" dirty="0" smtClean="0">
                <a:solidFill>
                  <a:srgbClr val="0106BF"/>
                </a:solidFill>
                <a:latin typeface="+mn-lt"/>
                <a:ea typeface="+mn-ea"/>
              </a:rPr>
              <a:t> </a:t>
            </a:r>
            <a:r>
              <a:rPr kumimoji="0" lang="ko-KR" altLang="en-US" b="1" dirty="0" err="1" smtClean="0">
                <a:solidFill>
                  <a:srgbClr val="0106BF"/>
                </a:solidFill>
                <a:latin typeface="+mn-lt"/>
                <a:ea typeface="+mn-ea"/>
              </a:rPr>
              <a:t>증가이후</a:t>
            </a:r>
            <a:r>
              <a:rPr kumimoji="0" lang="ko-KR" altLang="en-US" b="1" dirty="0" smtClean="0">
                <a:solidFill>
                  <a:srgbClr val="0106BF"/>
                </a:solidFill>
                <a:latin typeface="+mn-lt"/>
                <a:ea typeface="+mn-ea"/>
              </a:rPr>
              <a:t> 감소세를 보임</a:t>
            </a:r>
            <a:r>
              <a:rPr kumimoji="0" lang="en-US" altLang="ko-KR" b="1" dirty="0" smtClean="0">
                <a:solidFill>
                  <a:srgbClr val="0106BF"/>
                </a:solidFill>
                <a:latin typeface="+mn-lt"/>
                <a:ea typeface="+mn-ea"/>
              </a:rPr>
              <a:t>. </a:t>
            </a: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ko-KR" altLang="en-US" b="1" dirty="0" smtClean="0">
                <a:solidFill>
                  <a:srgbClr val="0106BF"/>
                </a:solidFill>
              </a:rPr>
              <a:t>인천 감소율 </a:t>
            </a:r>
            <a:r>
              <a:rPr lang="en-US" altLang="ko-KR" b="1" dirty="0">
                <a:solidFill>
                  <a:schemeClr val="accent4">
                    <a:lumMod val="50000"/>
                  </a:schemeClr>
                </a:solidFill>
              </a:rPr>
              <a:t>7.9%</a:t>
            </a:r>
            <a:r>
              <a:rPr lang="ko-KR" altLang="en-US" b="1" dirty="0" smtClean="0">
                <a:solidFill>
                  <a:srgbClr val="0106BF"/>
                </a:solidFill>
              </a:rPr>
              <a:t>로 전국 평균</a:t>
            </a:r>
            <a:r>
              <a:rPr lang="en-US" altLang="ko-KR" b="1" dirty="0" smtClean="0">
                <a:solidFill>
                  <a:schemeClr val="accent5">
                    <a:lumMod val="75000"/>
                  </a:schemeClr>
                </a:solidFill>
              </a:rPr>
              <a:t>(</a:t>
            </a:r>
            <a:r>
              <a:rPr kumimoji="0" lang="en-US" altLang="ko-KR" b="1" dirty="0" smtClean="0">
                <a:solidFill>
                  <a:schemeClr val="accent5">
                    <a:lumMod val="75000"/>
                  </a:schemeClr>
                </a:solidFill>
                <a:latin typeface="+mn-lt"/>
                <a:ea typeface="+mn-ea"/>
              </a:rPr>
              <a:t>9.9%)</a:t>
            </a:r>
            <a:r>
              <a:rPr kumimoji="0" lang="ko-KR" altLang="en-US" b="1" dirty="0" smtClean="0">
                <a:solidFill>
                  <a:srgbClr val="0106BF"/>
                </a:solidFill>
                <a:latin typeface="+mn-lt"/>
                <a:ea typeface="+mn-ea"/>
              </a:rPr>
              <a:t>보다 낮고</a:t>
            </a:r>
            <a:r>
              <a:rPr kumimoji="0" lang="en-US" altLang="ko-KR" b="1" dirty="0" smtClean="0">
                <a:solidFill>
                  <a:srgbClr val="0106BF"/>
                </a:solidFill>
                <a:latin typeface="+mn-lt"/>
                <a:ea typeface="+mn-ea"/>
              </a:rPr>
              <a:t>, </a:t>
            </a:r>
            <a:r>
              <a:rPr kumimoji="0" lang="ko-KR" altLang="en-US" b="1" dirty="0" smtClean="0">
                <a:solidFill>
                  <a:srgbClr val="0106BF"/>
                </a:solidFill>
                <a:latin typeface="+mn-lt"/>
                <a:ea typeface="+mn-ea"/>
              </a:rPr>
              <a:t>울산</a:t>
            </a:r>
            <a:r>
              <a:rPr kumimoji="0" lang="en-US" altLang="ko-KR" b="1" dirty="0" smtClean="0">
                <a:solidFill>
                  <a:schemeClr val="accent5">
                    <a:lumMod val="75000"/>
                  </a:schemeClr>
                </a:solidFill>
                <a:latin typeface="+mn-lt"/>
                <a:ea typeface="+mn-ea"/>
              </a:rPr>
              <a:t>(7.4%), </a:t>
            </a:r>
            <a:r>
              <a:rPr kumimoji="0" lang="ko-KR" altLang="en-US" b="1" dirty="0" smtClean="0">
                <a:solidFill>
                  <a:srgbClr val="0106BF"/>
                </a:solidFill>
                <a:latin typeface="+mn-lt"/>
                <a:ea typeface="+mn-ea"/>
              </a:rPr>
              <a:t>대전</a:t>
            </a:r>
            <a:r>
              <a:rPr kumimoji="0" lang="en-US" altLang="ko-KR" b="1" dirty="0" smtClean="0">
                <a:solidFill>
                  <a:schemeClr val="accent5">
                    <a:lumMod val="75000"/>
                  </a:schemeClr>
                </a:solidFill>
                <a:latin typeface="+mn-lt"/>
                <a:ea typeface="+mn-ea"/>
              </a:rPr>
              <a:t>(7.8%) </a:t>
            </a:r>
            <a:r>
              <a:rPr kumimoji="0" lang="ko-KR" altLang="en-US" b="1" dirty="0" smtClean="0">
                <a:solidFill>
                  <a:srgbClr val="0106BF"/>
                </a:solidFill>
                <a:latin typeface="+mn-lt"/>
                <a:ea typeface="+mn-ea"/>
              </a:rPr>
              <a:t>다음으로 낮음</a:t>
            </a:r>
            <a:r>
              <a:rPr kumimoji="0" lang="en-US" altLang="ko-KR" b="1" dirty="0" smtClean="0">
                <a:solidFill>
                  <a:schemeClr val="accent5">
                    <a:lumMod val="75000"/>
                  </a:schemeClr>
                </a:solidFill>
                <a:latin typeface="+mn-lt"/>
                <a:ea typeface="+mn-ea"/>
              </a:rPr>
              <a:t>(</a:t>
            </a:r>
            <a:r>
              <a:rPr kumimoji="0" lang="ko-KR" altLang="en-US" b="1" dirty="0" smtClean="0">
                <a:solidFill>
                  <a:schemeClr val="accent5">
                    <a:lumMod val="75000"/>
                  </a:schemeClr>
                </a:solidFill>
                <a:latin typeface="+mn-lt"/>
                <a:ea typeface="+mn-ea"/>
              </a:rPr>
              <a:t>전국 </a:t>
            </a:r>
            <a:r>
              <a:rPr kumimoji="0" lang="en-US" altLang="ko-KR" b="1" dirty="0" smtClean="0">
                <a:solidFill>
                  <a:schemeClr val="accent5">
                    <a:lumMod val="75000"/>
                  </a:schemeClr>
                </a:solidFill>
                <a:latin typeface="+mn-lt"/>
                <a:ea typeface="+mn-ea"/>
              </a:rPr>
              <a:t>3</a:t>
            </a:r>
            <a:r>
              <a:rPr kumimoji="0" lang="ko-KR" altLang="en-US" b="1" dirty="0" smtClean="0">
                <a:solidFill>
                  <a:schemeClr val="accent5">
                    <a:lumMod val="75000"/>
                  </a:schemeClr>
                </a:solidFill>
                <a:latin typeface="+mn-lt"/>
                <a:ea typeface="+mn-ea"/>
              </a:rPr>
              <a:t>번째</a:t>
            </a:r>
            <a:r>
              <a:rPr kumimoji="0" lang="en-US" altLang="ko-KR" b="1" dirty="0" smtClean="0">
                <a:solidFill>
                  <a:schemeClr val="accent5">
                    <a:lumMod val="75000"/>
                  </a:schemeClr>
                </a:solidFill>
                <a:latin typeface="+mn-lt"/>
                <a:ea typeface="+mn-ea"/>
              </a:rPr>
              <a:t>)</a:t>
            </a:r>
            <a:endParaRPr kumimoji="0" lang="ko-KR" altLang="en-US" sz="800" b="1" dirty="0">
              <a:solidFill>
                <a:srgbClr val="0106BF"/>
              </a:solidFill>
              <a:latin typeface="+mn-lt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1" dirty="0" smtClean="0">
                <a:solidFill>
                  <a:srgbClr val="0106BF"/>
                </a:solidFill>
                <a:latin typeface="+mn-lt"/>
                <a:ea typeface="+mn-ea"/>
              </a:rPr>
              <a:t>-  </a:t>
            </a:r>
            <a:r>
              <a:rPr kumimoji="0" lang="ko-KR" altLang="en-US" b="1" dirty="0">
                <a:solidFill>
                  <a:srgbClr val="0106BF"/>
                </a:solidFill>
                <a:latin typeface="+mn-lt"/>
                <a:ea typeface="+mn-ea"/>
              </a:rPr>
              <a:t>노인인구 구성비는 전국평균</a:t>
            </a:r>
            <a:r>
              <a:rPr kumimoji="0" lang="en-US" altLang="ko-KR" b="1" dirty="0">
                <a:solidFill>
                  <a:srgbClr val="0106BF"/>
                </a:solidFill>
                <a:latin typeface="+mn-lt"/>
                <a:ea typeface="+mn-ea"/>
              </a:rPr>
              <a:t>(</a:t>
            </a:r>
            <a:r>
              <a:rPr kumimoji="0" lang="en-US" altLang="ko-KR" b="1" dirty="0" smtClean="0">
                <a:solidFill>
                  <a:schemeClr val="accent4">
                    <a:lumMod val="50000"/>
                  </a:schemeClr>
                </a:solidFill>
                <a:latin typeface="+mn-lt"/>
                <a:ea typeface="+mn-ea"/>
              </a:rPr>
              <a:t>2013</a:t>
            </a:r>
            <a:r>
              <a:rPr kumimoji="0" lang="ko-KR" altLang="en-US" b="1" dirty="0" smtClean="0">
                <a:solidFill>
                  <a:schemeClr val="accent4">
                    <a:lumMod val="50000"/>
                  </a:schemeClr>
                </a:solidFill>
                <a:latin typeface="+mn-lt"/>
                <a:ea typeface="+mn-ea"/>
              </a:rPr>
              <a:t>년 </a:t>
            </a:r>
            <a:r>
              <a:rPr kumimoji="0" lang="en-US" altLang="ko-KR" b="1" dirty="0" smtClean="0">
                <a:solidFill>
                  <a:schemeClr val="accent4">
                    <a:lumMod val="50000"/>
                  </a:schemeClr>
                </a:solidFill>
                <a:latin typeface="+mn-lt"/>
                <a:ea typeface="+mn-ea"/>
              </a:rPr>
              <a:t>12.2%</a:t>
            </a:r>
            <a:r>
              <a:rPr kumimoji="0" lang="en-US" altLang="ko-KR" b="1" dirty="0" smtClean="0">
                <a:solidFill>
                  <a:srgbClr val="0106BF"/>
                </a:solidFill>
                <a:latin typeface="+mn-lt"/>
                <a:ea typeface="+mn-ea"/>
              </a:rPr>
              <a:t>)</a:t>
            </a:r>
            <a:r>
              <a:rPr kumimoji="0" lang="ko-KR" altLang="en-US" b="1" dirty="0">
                <a:solidFill>
                  <a:srgbClr val="0106BF"/>
                </a:solidFill>
                <a:latin typeface="+mn-lt"/>
                <a:ea typeface="+mn-ea"/>
              </a:rPr>
              <a:t>보다 낮은 </a:t>
            </a:r>
            <a:r>
              <a:rPr kumimoji="0" lang="ko-KR" altLang="en-US" b="1" dirty="0" smtClean="0">
                <a:solidFill>
                  <a:srgbClr val="0106BF"/>
                </a:solidFill>
                <a:latin typeface="+mn-lt"/>
                <a:ea typeface="+mn-ea"/>
              </a:rPr>
              <a:t>규모 </a:t>
            </a:r>
            <a:endParaRPr kumimoji="0" lang="ko-KR" altLang="en-US" b="1" dirty="0">
              <a:solidFill>
                <a:srgbClr val="0106BF"/>
              </a:solidFill>
              <a:latin typeface="+mn-lt"/>
              <a:ea typeface="+mn-ea"/>
            </a:endParaRPr>
          </a:p>
        </p:txBody>
      </p:sp>
      <p:graphicFrame>
        <p:nvGraphicFramePr>
          <p:cNvPr id="11" name="표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89703506"/>
              </p:ext>
            </p:extLst>
          </p:nvPr>
        </p:nvGraphicFramePr>
        <p:xfrm>
          <a:off x="260350" y="1804849"/>
          <a:ext cx="8560122" cy="3496359"/>
        </p:xfrm>
        <a:graphic>
          <a:graphicData uri="http://schemas.openxmlformats.org/drawingml/2006/table">
            <a:tbl>
              <a:tblPr/>
              <a:tblGrid>
                <a:gridCol w="1415523"/>
                <a:gridCol w="1043130"/>
                <a:gridCol w="981542"/>
                <a:gridCol w="1002027"/>
                <a:gridCol w="1008112"/>
                <a:gridCol w="1008112"/>
                <a:gridCol w="1080120"/>
                <a:gridCol w="1021556"/>
              </a:tblGrid>
              <a:tr h="648072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ko-KR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휴먼둥근헤드라인" pitchFamily="18" charset="-127"/>
                          <a:ea typeface="휴먼둥근헤드라인" pitchFamily="18" charset="-127"/>
                        </a:rPr>
                        <a:t>연도별</a:t>
                      </a: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/>
                      <a:lightRig rig="flood" dir="t"/>
                    </a:cell3D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ko-KR" sz="1800" b="0" i="0" u="none" strike="noStrike" cap="none" spc="-30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휴먼둥근헤드라인" pitchFamily="18" charset="-127"/>
                          <a:ea typeface="휴먼둥근헤드라인" pitchFamily="18" charset="-127"/>
                        </a:rPr>
                        <a:t>2000</a:t>
                      </a:r>
                      <a:r>
                        <a:rPr kumimoji="0" lang="ko-KR" altLang="en-US" sz="1800" b="0" i="0" u="none" strike="noStrike" cap="none" spc="-30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휴먼둥근헤드라인" pitchFamily="18" charset="-127"/>
                          <a:ea typeface="휴먼둥근헤드라인" pitchFamily="18" charset="-127"/>
                        </a:rPr>
                        <a:t>년</a:t>
                      </a:r>
                      <a:endParaRPr kumimoji="0" lang="en-US" altLang="ko-KR" sz="1800" b="0" i="0" u="none" strike="noStrike" cap="none" spc="-300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휴먼둥근헤드라인" pitchFamily="18" charset="-127"/>
                        <a:ea typeface="휴먼둥근헤드라인" pitchFamily="18" charset="-127"/>
                      </a:endParaRP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/>
                      <a:lightRig rig="flood" dir="t"/>
                    </a:cell3D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ko-KR" sz="1800" b="0" i="0" u="none" strike="noStrike" cap="none" spc="-30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휴먼둥근헤드라인" pitchFamily="18" charset="-127"/>
                          <a:ea typeface="휴먼둥근헤드라인" pitchFamily="18" charset="-127"/>
                        </a:rPr>
                        <a:t>2007</a:t>
                      </a:r>
                      <a:r>
                        <a:rPr kumimoji="0" lang="ko-KR" altLang="en-US" sz="1800" b="0" i="0" u="none" strike="noStrike" cap="none" spc="-30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휴먼둥근헤드라인" pitchFamily="18" charset="-127"/>
                          <a:ea typeface="휴먼둥근헤드라인" pitchFamily="18" charset="-127"/>
                        </a:rPr>
                        <a:t>년</a:t>
                      </a:r>
                      <a:endParaRPr kumimoji="0" lang="en-US" altLang="ko-KR" sz="1800" b="0" i="0" u="none" strike="noStrike" cap="none" spc="-300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휴먼둥근헤드라인" pitchFamily="18" charset="-127"/>
                        <a:ea typeface="휴먼둥근헤드라인" pitchFamily="18" charset="-127"/>
                      </a:endParaRP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/>
                      <a:lightRig rig="flood" dir="t"/>
                    </a:cell3D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ko-KR" sz="1800" b="0" i="0" u="none" strike="noStrike" cap="none" spc="-30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휴먼둥근헤드라인" pitchFamily="18" charset="-127"/>
                          <a:ea typeface="휴먼둥근헤드라인" pitchFamily="18" charset="-127"/>
                        </a:rPr>
                        <a:t>2008</a:t>
                      </a:r>
                      <a:r>
                        <a:rPr kumimoji="0" lang="ko-KR" altLang="en-US" sz="1800" b="0" i="0" u="none" strike="noStrike" cap="none" spc="-30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휴먼둥근헤드라인" pitchFamily="18" charset="-127"/>
                          <a:ea typeface="휴먼둥근헤드라인" pitchFamily="18" charset="-127"/>
                        </a:rPr>
                        <a:t>년</a:t>
                      </a:r>
                      <a:endParaRPr kumimoji="0" lang="en-US" altLang="ko-KR" sz="1800" b="0" i="0" u="none" strike="noStrike" cap="none" spc="-300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휴먼둥근헤드라인" pitchFamily="18" charset="-127"/>
                        <a:ea typeface="휴먼둥근헤드라인" pitchFamily="18" charset="-127"/>
                      </a:endParaRP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/>
                      <a:lightRig rig="flood" dir="t"/>
                    </a:cell3D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ko-KR" sz="1800" b="0" i="0" u="none" strike="noStrike" cap="none" spc="-30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휴먼둥근헤드라인" pitchFamily="18" charset="-127"/>
                          <a:ea typeface="휴먼둥근헤드라인" pitchFamily="18" charset="-127"/>
                        </a:rPr>
                        <a:t>2010</a:t>
                      </a:r>
                      <a:r>
                        <a:rPr kumimoji="0" lang="ko-KR" altLang="en-US" sz="1800" b="0" i="0" u="none" strike="noStrike" cap="none" spc="-30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휴먼둥근헤드라인" pitchFamily="18" charset="-127"/>
                          <a:ea typeface="휴먼둥근헤드라인" pitchFamily="18" charset="-127"/>
                        </a:rPr>
                        <a:t>년</a:t>
                      </a:r>
                      <a:endParaRPr kumimoji="0" lang="en-US" altLang="ko-KR" sz="1800" b="0" i="0" u="none" strike="noStrike" cap="none" spc="-300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휴먼둥근헤드라인" pitchFamily="18" charset="-127"/>
                        <a:ea typeface="휴먼둥근헤드라인" pitchFamily="18" charset="-127"/>
                      </a:endParaRP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/>
                      <a:lightRig rig="flood" dir="t"/>
                    </a:cell3D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ko-KR" sz="1800" b="0" i="0" u="none" strike="noStrike" cap="none" spc="-30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휴먼둥근헤드라인" pitchFamily="18" charset="-127"/>
                          <a:ea typeface="휴먼둥근헤드라인" pitchFamily="18" charset="-127"/>
                        </a:rPr>
                        <a:t>2011</a:t>
                      </a:r>
                      <a:r>
                        <a:rPr kumimoji="0" lang="ko-KR" altLang="en-US" sz="1800" b="0" i="0" u="none" strike="noStrike" cap="none" spc="-30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휴먼둥근헤드라인" pitchFamily="18" charset="-127"/>
                          <a:ea typeface="휴먼둥근헤드라인" pitchFamily="18" charset="-127"/>
                        </a:rPr>
                        <a:t>년</a:t>
                      </a:r>
                      <a:endParaRPr kumimoji="0" lang="en-US" altLang="ko-KR" sz="1800" b="0" i="0" u="none" strike="noStrike" cap="none" spc="-300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휴먼둥근헤드라인" pitchFamily="18" charset="-127"/>
                        <a:ea typeface="휴먼둥근헤드라인" pitchFamily="18" charset="-127"/>
                      </a:endParaRP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/>
                      <a:lightRig rig="flood" dir="t"/>
                    </a:cell3D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ko-KR" sz="1800" b="0" i="0" u="none" strike="noStrike" cap="none" spc="-30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휴먼둥근헤드라인" pitchFamily="18" charset="-127"/>
                          <a:ea typeface="휴먼둥근헤드라인" pitchFamily="18" charset="-127"/>
                        </a:rPr>
                        <a:t>2012</a:t>
                      </a:r>
                      <a:r>
                        <a:rPr kumimoji="0" lang="ko-KR" altLang="en-US" sz="1800" b="0" i="0" u="none" strike="noStrike" cap="none" spc="-30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휴먼둥근헤드라인" pitchFamily="18" charset="-127"/>
                          <a:ea typeface="휴먼둥근헤드라인" pitchFamily="18" charset="-127"/>
                        </a:rPr>
                        <a:t>년</a:t>
                      </a:r>
                      <a:endParaRPr kumimoji="0" lang="en-US" altLang="ko-KR" sz="1800" b="0" i="0" u="none" strike="noStrike" cap="none" spc="-300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휴먼둥근헤드라인" pitchFamily="18" charset="-127"/>
                        <a:ea typeface="휴먼둥근헤드라인" pitchFamily="18" charset="-127"/>
                      </a:endParaRP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/>
                      <a:lightRig rig="flood" dir="t"/>
                    </a:cell3D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ko-KR" sz="1800" b="0" i="0" u="none" strike="noStrike" cap="none" spc="-30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휴먼둥근헤드라인" pitchFamily="18" charset="-127"/>
                          <a:ea typeface="휴먼둥근헤드라인" pitchFamily="18" charset="-127"/>
                        </a:rPr>
                        <a:t>2013</a:t>
                      </a:r>
                      <a:r>
                        <a:rPr kumimoji="0" lang="ko-KR" altLang="en-US" sz="1800" b="0" i="0" u="none" strike="noStrike" cap="none" spc="-30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휴먼둥근헤드라인" pitchFamily="18" charset="-127"/>
                          <a:ea typeface="휴먼둥근헤드라인" pitchFamily="18" charset="-127"/>
                        </a:rPr>
                        <a:t>년</a:t>
                      </a:r>
                      <a:endParaRPr kumimoji="0" lang="en-US" altLang="ko-KR" sz="1800" b="0" i="0" u="none" strike="noStrike" cap="none" spc="-300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휴먼둥근헤드라인" pitchFamily="18" charset="-127"/>
                        <a:ea typeface="휴먼둥근헤드라인" pitchFamily="18" charset="-127"/>
                      </a:endParaRP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/>
                      <a:lightRig rig="flood" dir="t"/>
                    </a:cell3D>
                    <a:solidFill>
                      <a:srgbClr val="FFC000"/>
                    </a:solidFill>
                  </a:tcPr>
                </a:tc>
              </a:tr>
              <a:tr h="818319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ko-KR" altLang="en-US" sz="1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출생아수</a:t>
                      </a:r>
                      <a:endParaRPr kumimoji="0" lang="en-US" altLang="ko-KR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견고딕" pitchFamily="18" charset="-127"/>
                        <a:ea typeface="HY견고딕" pitchFamily="18" charset="-127"/>
                      </a:endParaRPr>
                    </a:p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ko-KR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(</a:t>
                      </a:r>
                      <a:r>
                        <a:rPr kumimoji="0" lang="ko-KR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명</a:t>
                      </a:r>
                      <a:r>
                        <a:rPr kumimoji="0" lang="en-US" altLang="ko-KR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)</a:t>
                      </a: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/>
                      <a:lightRig rig="flood" dir="t"/>
                    </a:cell3D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ko-K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맑은 고딕" pitchFamily="50" charset="-127"/>
                        </a:rPr>
                        <a:t>30,193</a:t>
                      </a: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/>
                      <a:lightRig rig="flood" dir="t"/>
                    </a:cell3D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ko-K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맑은 고딕" pitchFamily="50" charset="-127"/>
                        </a:rPr>
                        <a:t>26,538</a:t>
                      </a: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ko-K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맑은 고딕" pitchFamily="50" charset="-127"/>
                        </a:rPr>
                        <a:t>25,365</a:t>
                      </a: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ko-K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맑은 고딕" pitchFamily="50" charset="-127"/>
                        </a:rPr>
                        <a:t>25,752</a:t>
                      </a: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ko-K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맑은 고딕" pitchFamily="50" charset="-127"/>
                        </a:rPr>
                        <a:t>26,118</a:t>
                      </a: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ko-K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맑은 고딕" pitchFamily="50" charset="-127"/>
                        </a:rPr>
                        <a:t>27,781</a:t>
                      </a: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ko-K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lt"/>
                          <a:ea typeface="맑은 고딕" pitchFamily="50" charset="-127"/>
                        </a:rPr>
                        <a:t>25,600</a:t>
                      </a: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/>
                      <a:lightRig rig="flood" dir="t"/>
                    </a:cell3D>
                    <a:solidFill>
                      <a:srgbClr val="FF0066"/>
                    </a:solidFill>
                  </a:tcPr>
                </a:tc>
              </a:tr>
              <a:tr h="634285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ko-KR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합계출산율</a:t>
                      </a:r>
                      <a:endParaRPr kumimoji="0" lang="en-US" altLang="ko-KR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견고딕" pitchFamily="18" charset="-127"/>
                        <a:ea typeface="HY견고딕" pitchFamily="18" charset="-127"/>
                      </a:endParaRPr>
                    </a:p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ko-KR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(</a:t>
                      </a:r>
                      <a:r>
                        <a:rPr kumimoji="0" lang="ko-KR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명</a:t>
                      </a:r>
                      <a:r>
                        <a:rPr kumimoji="0" lang="en-US" altLang="ko-KR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)</a:t>
                      </a: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/>
                      <a:lightRig rig="flood" dir="t"/>
                    </a:cell3D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ko-K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맑은 고딕" pitchFamily="50" charset="-127"/>
                        </a:rPr>
                        <a:t>1.13</a:t>
                      </a: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ko-K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맑은 고딕" pitchFamily="50" charset="-127"/>
                        </a:rPr>
                        <a:t>1.25</a:t>
                      </a: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ko-K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맑은 고딕" pitchFamily="50" charset="-127"/>
                        </a:rPr>
                        <a:t>1.19</a:t>
                      </a: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ko-K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맑은 고딕" pitchFamily="50" charset="-127"/>
                        </a:rPr>
                        <a:t>1.23</a:t>
                      </a: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ko-K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맑은 고딕" pitchFamily="50" charset="-127"/>
                        </a:rPr>
                        <a:t>1.24</a:t>
                      </a: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ko-K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맑은 고딕" pitchFamily="50" charset="-127"/>
                        </a:rPr>
                        <a:t>1.30</a:t>
                      </a: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ko-K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맑은 고딕" pitchFamily="50" charset="-127"/>
                        </a:rPr>
                        <a:t>1.19</a:t>
                      </a: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/>
                      <a:lightRig rig="flood" dir="t"/>
                    </a:cell3D>
                  </a:tcPr>
                </a:tc>
              </a:tr>
              <a:tr h="634285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ko-KR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노인인구</a:t>
                      </a:r>
                      <a:endParaRPr kumimoji="0" lang="en-US" altLang="ko-KR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견고딕" pitchFamily="18" charset="-127"/>
                        <a:ea typeface="HY견고딕" pitchFamily="18" charset="-127"/>
                      </a:endParaRPr>
                    </a:p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ko-KR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(</a:t>
                      </a:r>
                      <a:r>
                        <a:rPr kumimoji="0" lang="ko-KR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명</a:t>
                      </a:r>
                      <a:r>
                        <a:rPr kumimoji="0" lang="en-US" altLang="ko-KR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)</a:t>
                      </a: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/>
                      <a:lightRig rig="flood" dir="t"/>
                    </a:cell3D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ko-KR" sz="1600" b="1" i="0" u="none" strike="noStrike" cap="none" spc="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맑은 고딕" pitchFamily="50" charset="-127"/>
                        </a:rPr>
                        <a:t>138,316</a:t>
                      </a: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/>
                      <a:lightRig rig="flood" dir="t"/>
                    </a:cell3D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ko-KR" sz="1600" b="1" i="0" u="none" strike="noStrike" cap="none" spc="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맑은 고딕" pitchFamily="50" charset="-127"/>
                        </a:rPr>
                        <a:t>204,880</a:t>
                      </a: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ko-KR" sz="1600" b="1" i="0" u="none" strike="noStrike" cap="none" spc="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맑은 고딕" pitchFamily="50" charset="-127"/>
                        </a:rPr>
                        <a:t>215,860</a:t>
                      </a: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ko-KR" sz="1600" b="1" i="0" u="none" strike="noStrike" cap="none" spc="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맑은 고딕" pitchFamily="50" charset="-127"/>
                        </a:rPr>
                        <a:t>237,805</a:t>
                      </a: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ko-KR" sz="1600" b="1" i="0" u="none" strike="noStrike" cap="none" spc="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맑은 고딕" pitchFamily="50" charset="-127"/>
                        </a:rPr>
                        <a:t>250,528</a:t>
                      </a: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ko-KR" sz="1600" b="1" i="0" u="none" strike="noStrike" cap="none" spc="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맑은 고딕" pitchFamily="50" charset="-127"/>
                        </a:rPr>
                        <a:t>267,059</a:t>
                      </a: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endParaRPr kumimoji="0" lang="en-US" altLang="ko-KR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/>
                      <a:lightRig rig="flood" dir="t"/>
                    </a:cell3D>
                    <a:solidFill>
                      <a:srgbClr val="FF0000"/>
                    </a:solidFill>
                  </a:tcPr>
                </a:tc>
              </a:tr>
              <a:tr h="602107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ko-KR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노인비율</a:t>
                      </a:r>
                      <a:r>
                        <a:rPr kumimoji="0" lang="en-US" altLang="ko-KR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(%)</a:t>
                      </a: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/>
                      <a:lightRig rig="flood" dir="t"/>
                    </a:cell3D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ko-K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맑은 고딕" pitchFamily="50" charset="-127"/>
                        </a:rPr>
                        <a:t>5.4</a:t>
                      </a: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ko-K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맑은 고딕" pitchFamily="50" charset="-127"/>
                        </a:rPr>
                        <a:t>7.68</a:t>
                      </a: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ko-K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맑은 고딕" pitchFamily="50" charset="-127"/>
                        </a:rPr>
                        <a:t>8.02</a:t>
                      </a: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ko-K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맑은 고딕" pitchFamily="50" charset="-127"/>
                        </a:rPr>
                        <a:t>8.62</a:t>
                      </a: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ko-K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맑은 고딕" pitchFamily="50" charset="-127"/>
                        </a:rPr>
                        <a:t>8.94</a:t>
                      </a: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ko-K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맑은 고딕" pitchFamily="50" charset="-127"/>
                        </a:rPr>
                        <a:t>9.39</a:t>
                      </a: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ko-K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맑은 고딕" pitchFamily="50" charset="-127"/>
                        </a:rPr>
                        <a:t>9.80</a:t>
                      </a:r>
                    </a:p>
                  </a:txBody>
                  <a:tcPr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/>
                      <a:lightRig rig="flood" dir="t"/>
                    </a:cell3D>
                  </a:tcPr>
                </a:tc>
              </a:tr>
            </a:tbl>
          </a:graphicData>
        </a:graphic>
      </p:graphicFrame>
      <p:sp>
        <p:nvSpPr>
          <p:cNvPr id="2" name="아래로 구부러진 화살표 1"/>
          <p:cNvSpPr/>
          <p:nvPr/>
        </p:nvSpPr>
        <p:spPr bwMode="gray">
          <a:xfrm>
            <a:off x="2084388" y="1411288"/>
            <a:ext cx="6130925" cy="1193800"/>
          </a:xfrm>
          <a:prstGeom prst="curvedDownArrow">
            <a:avLst/>
          </a:prstGeom>
          <a:gradFill rotWithShape="1">
            <a:gsLst>
              <a:gs pos="0">
                <a:srgbClr val="C00000"/>
              </a:gs>
              <a:gs pos="50000">
                <a:srgbClr val="FF9933">
                  <a:gamma/>
                  <a:tint val="63529"/>
                  <a:invGamma/>
                </a:srgbClr>
              </a:gs>
              <a:gs pos="100000">
                <a:srgbClr val="FF9933"/>
              </a:gs>
            </a:gsLst>
            <a:lin ang="54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kern="0">
              <a:solidFill>
                <a:sysClr val="windowText" lastClr="000000"/>
              </a:solidFill>
              <a:ea typeface="굴림" charset="-127"/>
            </a:endParaRPr>
          </a:p>
        </p:txBody>
      </p:sp>
      <p:sp>
        <p:nvSpPr>
          <p:cNvPr id="7" name="타원 6"/>
          <p:cNvSpPr/>
          <p:nvPr/>
        </p:nvSpPr>
        <p:spPr bwMode="gray">
          <a:xfrm>
            <a:off x="1581150" y="2414588"/>
            <a:ext cx="1262063" cy="1028700"/>
          </a:xfrm>
          <a:prstGeom prst="ellipse">
            <a:avLst/>
          </a:prstGeom>
          <a:noFill/>
          <a:ln w="38100" cmpd="dbl">
            <a:solidFill>
              <a:srgbClr val="FF0000"/>
            </a:solidFill>
            <a:prstDash val="sysDash"/>
            <a:round/>
            <a:headEnd/>
            <a:tailEnd/>
          </a:ln>
          <a:effectLst/>
        </p:spPr>
        <p:txBody>
          <a:bodyPr wrap="none"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kern="0">
              <a:solidFill>
                <a:sysClr val="windowText" lastClr="000000"/>
              </a:solidFill>
              <a:ea typeface="굴림" charset="-127"/>
            </a:endParaRPr>
          </a:p>
        </p:txBody>
      </p:sp>
      <p:sp>
        <p:nvSpPr>
          <p:cNvPr id="16" name="타원 15"/>
          <p:cNvSpPr/>
          <p:nvPr/>
        </p:nvSpPr>
        <p:spPr bwMode="gray">
          <a:xfrm>
            <a:off x="1581150" y="3859213"/>
            <a:ext cx="1262063" cy="1028700"/>
          </a:xfrm>
          <a:prstGeom prst="ellipse">
            <a:avLst/>
          </a:prstGeom>
          <a:noFill/>
          <a:ln w="38100" cmpd="dbl">
            <a:solidFill>
              <a:srgbClr val="0106BF"/>
            </a:solidFill>
            <a:prstDash val="sysDash"/>
            <a:round/>
            <a:headEnd/>
            <a:tailEnd/>
          </a:ln>
          <a:effectLst/>
        </p:spPr>
        <p:txBody>
          <a:bodyPr wrap="none"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kern="0">
              <a:solidFill>
                <a:sysClr val="windowText" lastClr="000000"/>
              </a:solidFill>
              <a:ea typeface="굴림" charset="-127"/>
            </a:endParaRPr>
          </a:p>
        </p:txBody>
      </p:sp>
      <p:sp>
        <p:nvSpPr>
          <p:cNvPr id="10" name="오른쪽 화살표 9"/>
          <p:cNvSpPr/>
          <p:nvPr/>
        </p:nvSpPr>
        <p:spPr bwMode="gray">
          <a:xfrm>
            <a:off x="2858869" y="4382691"/>
            <a:ext cx="4958035" cy="322435"/>
          </a:xfrm>
          <a:prstGeom prst="rightArrow">
            <a:avLst/>
          </a:prstGeom>
          <a:gradFill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kern="0" dirty="0">
              <a:solidFill>
                <a:sysClr val="windowText" lastClr="000000"/>
              </a:solidFill>
              <a:ea typeface="굴림" charset="-127"/>
            </a:endParaRPr>
          </a:p>
        </p:txBody>
      </p:sp>
      <p:sp>
        <p:nvSpPr>
          <p:cNvPr id="14" name="슬라이드 번호 개체 틀 114"/>
          <p:cNvSpPr>
            <a:spLocks noGrp="1"/>
          </p:cNvSpPr>
          <p:nvPr>
            <p:ph type="sldNum" sz="quarter" idx="12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41DCCB5F-557A-4D11-BE46-6C178B93A322}" type="slidenum">
              <a:rPr lang="ko-KR" altLang="en-US" sz="140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17</a:t>
            </a:fld>
            <a:endParaRPr lang="en-US" altLang="ko-KR" sz="1400" dirty="0"/>
          </a:p>
        </p:txBody>
      </p:sp>
      <p:sp>
        <p:nvSpPr>
          <p:cNvPr id="15" name="TextBox 14"/>
          <p:cNvSpPr txBox="1"/>
          <p:nvPr/>
        </p:nvSpPr>
        <p:spPr>
          <a:xfrm>
            <a:off x="827584" y="46365"/>
            <a:ext cx="6552728" cy="46166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400" b="1" dirty="0">
                <a:ln w="12700">
                  <a:solidFill>
                    <a:schemeClr val="bg1"/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휴먼둥근헤드라인" pitchFamily="18" charset="-127"/>
                <a:ea typeface="휴먼둥근헤드라인" pitchFamily="18" charset="-127"/>
              </a:rPr>
              <a:t>Ⅲ</a:t>
            </a:r>
            <a:r>
              <a:rPr kumimoji="0" lang="en-US" altLang="ko-KR" sz="2400" b="1" dirty="0">
                <a:ln w="12700">
                  <a:solidFill>
                    <a:schemeClr val="bg1"/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HY목각파임B" pitchFamily="18" charset="-127"/>
                <a:ea typeface="HY목각파임B" pitchFamily="18" charset="-127"/>
              </a:rPr>
              <a:t>.</a:t>
            </a:r>
            <a:r>
              <a:rPr kumimoji="0" lang="ko-KR" altLang="en-US" sz="2400" b="1" dirty="0" err="1">
                <a:ln w="12700">
                  <a:solidFill>
                    <a:schemeClr val="bg1"/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HY목각파임B" pitchFamily="18" charset="-127"/>
                <a:ea typeface="HY목각파임B" pitchFamily="18" charset="-127"/>
              </a:rPr>
              <a:t>저출산</a:t>
            </a:r>
            <a:r>
              <a:rPr kumimoji="0" lang="ko-KR" altLang="en-US" sz="2400" b="1" dirty="0">
                <a:ln w="12700">
                  <a:solidFill>
                    <a:schemeClr val="bg1"/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HY목각파임B" pitchFamily="18" charset="-127"/>
                <a:ea typeface="HY목각파임B" pitchFamily="18" charset="-127"/>
              </a:rPr>
              <a:t> 고령화 현황</a:t>
            </a:r>
          </a:p>
        </p:txBody>
      </p:sp>
      <p:sp>
        <p:nvSpPr>
          <p:cNvPr id="17" name="모서리가 둥근 직사각형 16"/>
          <p:cNvSpPr/>
          <p:nvPr/>
        </p:nvSpPr>
        <p:spPr>
          <a:xfrm>
            <a:off x="179512" y="91851"/>
            <a:ext cx="547514" cy="574890"/>
          </a:xfrm>
          <a:prstGeom prst="roundRect">
            <a:avLst/>
          </a:prstGeom>
          <a:blipFill>
            <a:blip r:embed="rId3" cstate="print"/>
            <a:stretch>
              <a:fillRect/>
            </a:stretch>
          </a:blipFill>
          <a:ln>
            <a:solidFill>
              <a:schemeClr val="tx1"/>
            </a:solidFill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4" name="직사각형 3"/>
          <p:cNvSpPr/>
          <p:nvPr/>
        </p:nvSpPr>
        <p:spPr bwMode="gray">
          <a:xfrm>
            <a:off x="7878617" y="2580608"/>
            <a:ext cx="862757" cy="679896"/>
          </a:xfrm>
          <a:prstGeom prst="rect">
            <a:avLst/>
          </a:prstGeom>
          <a:noFill/>
          <a:ln w="22225" cmpd="thickThin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rtlCol="0"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</a:pPr>
            <a:endParaRPr kumimoji="0" lang="ko-KR" altLang="en-US" kern="0" dirty="0">
              <a:solidFill>
                <a:sysClr val="windowText" lastClr="000000"/>
              </a:solidFill>
              <a:latin typeface="맑은 고딕" pitchFamily="50" charset="-127"/>
              <a:ea typeface="굴림" charset="-127"/>
            </a:endParaRPr>
          </a:p>
        </p:txBody>
      </p:sp>
      <p:sp>
        <p:nvSpPr>
          <p:cNvPr id="18" name="직사각형 17"/>
          <p:cNvSpPr/>
          <p:nvPr/>
        </p:nvSpPr>
        <p:spPr bwMode="gray">
          <a:xfrm>
            <a:off x="7907362" y="4077072"/>
            <a:ext cx="862757" cy="576063"/>
          </a:xfrm>
          <a:prstGeom prst="rect">
            <a:avLst/>
          </a:prstGeom>
          <a:noFill/>
          <a:ln w="22225" cmpd="thickThin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rtlCol="0"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</a:pPr>
            <a:r>
              <a:rPr kumimoji="0" lang="en-US" altLang="ko-KR" b="1" kern="0" spc="-150" dirty="0" smtClean="0">
                <a:solidFill>
                  <a:schemeClr val="bg1">
                    <a:lumMod val="95000"/>
                  </a:schemeClr>
                </a:solidFill>
                <a:latin typeface="맑은 고딕" pitchFamily="50" charset="-127"/>
                <a:ea typeface="굴림" charset="-127"/>
              </a:rPr>
              <a:t>282,471</a:t>
            </a:r>
            <a:endParaRPr kumimoji="0" lang="ko-KR" altLang="en-US" b="1" kern="0" spc="-150" dirty="0">
              <a:solidFill>
                <a:schemeClr val="bg1">
                  <a:lumMod val="95000"/>
                </a:schemeClr>
              </a:solidFill>
              <a:latin typeface="맑은 고딕" pitchFamily="50" charset="-127"/>
              <a:ea typeface="굴림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9319836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5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1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8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8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8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7" grpId="0" animBg="1"/>
      <p:bldP spid="16" grpId="0" animBg="1"/>
      <p:bldP spid="10" grpId="0" animBg="1"/>
      <p:bldP spid="4" grpId="0" animBg="1"/>
      <p:bldP spid="18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9062"/>
          <a:stretch>
            <a:fillRect/>
          </a:stretch>
        </p:blipFill>
        <p:spPr bwMode="auto">
          <a:xfrm>
            <a:off x="0" y="26988"/>
            <a:ext cx="9134475" cy="68310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모서리가 둥근 직사각형 3"/>
          <p:cNvSpPr/>
          <p:nvPr/>
        </p:nvSpPr>
        <p:spPr>
          <a:xfrm>
            <a:off x="712118" y="2342493"/>
            <a:ext cx="1440160" cy="1512168"/>
          </a:xfrm>
          <a:prstGeom prst="round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6" name="TextBox 5"/>
          <p:cNvSpPr txBox="1"/>
          <p:nvPr/>
        </p:nvSpPr>
        <p:spPr>
          <a:xfrm>
            <a:off x="2377802" y="2636912"/>
            <a:ext cx="6552728" cy="92333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5400" b="1" dirty="0">
                <a:ln w="12700">
                  <a:solidFill>
                    <a:srgbClr val="FFFF00"/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HY목각파임B" pitchFamily="18" charset="-127"/>
                <a:ea typeface="HY목각파임B" pitchFamily="18" charset="-127"/>
              </a:rPr>
              <a:t>Ⅳ.</a:t>
            </a:r>
            <a:r>
              <a:rPr kumimoji="0" lang="ko-KR" altLang="en-US" sz="5400" b="1" dirty="0">
                <a:ln w="12700">
                  <a:solidFill>
                    <a:srgbClr val="FFFF00"/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HY목각파임B" pitchFamily="18" charset="-127"/>
                <a:ea typeface="HY목각파임B" pitchFamily="18" charset="-127"/>
              </a:rPr>
              <a:t>중점 추진 과제</a:t>
            </a:r>
          </a:p>
        </p:txBody>
      </p:sp>
    </p:spTree>
    <p:extLst>
      <p:ext uri="{BB962C8B-B14F-4D97-AF65-F5344CB8AC3E}">
        <p14:creationId xmlns:p14="http://schemas.microsoft.com/office/powerpoint/2010/main" val="23612753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ko-KR" dirty="0" smtClean="0"/>
              <a:t>2014</a:t>
            </a:r>
            <a:r>
              <a:rPr lang="ko-KR" altLang="en-US" dirty="0" smtClean="0"/>
              <a:t>년 정책목표 및 </a:t>
            </a:r>
            <a:r>
              <a:rPr lang="ko-KR" altLang="en-US" dirty="0" err="1" smtClean="0"/>
              <a:t>비젼</a:t>
            </a:r>
            <a:endParaRPr lang="ko-KR" altLang="en-US" dirty="0"/>
          </a:p>
        </p:txBody>
      </p:sp>
      <p:pic>
        <p:nvPicPr>
          <p:cNvPr id="5" name="Picture 10" descr="Untitled-3 copy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29631" y="4221088"/>
            <a:ext cx="4746625" cy="1727200"/>
          </a:xfrm>
          <a:prstGeom prst="rect">
            <a:avLst/>
          </a:prstGeom>
          <a:noFill/>
          <a:effectLst/>
        </p:spPr>
      </p:pic>
      <p:pic>
        <p:nvPicPr>
          <p:cNvPr id="6" name="Picture 11" descr="0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04147" y="1412776"/>
            <a:ext cx="2016125" cy="3273425"/>
          </a:xfrm>
          <a:prstGeom prst="rect">
            <a:avLst/>
          </a:prstGeom>
          <a:noFill/>
          <a:effectLst/>
        </p:spPr>
      </p:pic>
      <p:sp>
        <p:nvSpPr>
          <p:cNvPr id="7" name="AutoShape 8"/>
          <p:cNvSpPr>
            <a:spLocks noChangeArrowheads="1"/>
          </p:cNvSpPr>
          <p:nvPr/>
        </p:nvSpPr>
        <p:spPr bwMode="auto">
          <a:xfrm>
            <a:off x="5271355" y="1883592"/>
            <a:ext cx="3872645" cy="799704"/>
          </a:xfrm>
          <a:prstGeom prst="roundRect">
            <a:avLst>
              <a:gd name="adj" fmla="val 16667"/>
            </a:avLst>
          </a:prstGeom>
          <a:solidFill>
            <a:srgbClr val="AE8D58">
              <a:alpha val="57001"/>
            </a:srgbClr>
          </a:solidFill>
          <a:ln w="317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r>
              <a:rPr lang="en-US" altLang="ko-KR" dirty="0" smtClean="0">
                <a:solidFill>
                  <a:srgbClr val="006600"/>
                </a:solidFill>
                <a:latin typeface="HY견고딕" pitchFamily="18" charset="-127"/>
                <a:ea typeface="HY견고딕" pitchFamily="18" charset="-127"/>
              </a:rPr>
              <a:t>(</a:t>
            </a:r>
            <a:r>
              <a:rPr lang="ko-KR" altLang="en-US" dirty="0" smtClean="0">
                <a:solidFill>
                  <a:srgbClr val="006600"/>
                </a:solidFill>
                <a:latin typeface="HY견고딕" pitchFamily="18" charset="-127"/>
                <a:ea typeface="HY견고딕" pitchFamily="18" charset="-127"/>
              </a:rPr>
              <a:t>국가</a:t>
            </a:r>
            <a:r>
              <a:rPr lang="en-US" altLang="ko-KR" dirty="0" smtClean="0">
                <a:solidFill>
                  <a:srgbClr val="006600"/>
                </a:solidFill>
                <a:latin typeface="HY견고딕" pitchFamily="18" charset="-127"/>
                <a:ea typeface="HY견고딕" pitchFamily="18" charset="-127"/>
              </a:rPr>
              <a:t>·</a:t>
            </a:r>
            <a:r>
              <a:rPr lang="ko-KR" altLang="en-US" dirty="0" smtClean="0">
                <a:solidFill>
                  <a:srgbClr val="006600"/>
                </a:solidFill>
                <a:latin typeface="HY견고딕" pitchFamily="18" charset="-127"/>
                <a:ea typeface="HY견고딕" pitchFamily="18" charset="-127"/>
              </a:rPr>
              <a:t>사회</a:t>
            </a:r>
            <a:r>
              <a:rPr lang="en-US" altLang="ko-KR" dirty="0" smtClean="0">
                <a:solidFill>
                  <a:srgbClr val="006600"/>
                </a:solidFill>
                <a:latin typeface="HY견고딕" pitchFamily="18" charset="-127"/>
                <a:ea typeface="HY견고딕" pitchFamily="18" charset="-127"/>
              </a:rPr>
              <a:t>·</a:t>
            </a:r>
            <a:r>
              <a:rPr lang="ko-KR" altLang="en-US" dirty="0" smtClean="0">
                <a:solidFill>
                  <a:srgbClr val="006600"/>
                </a:solidFill>
                <a:latin typeface="HY견고딕" pitchFamily="18" charset="-127"/>
                <a:ea typeface="HY견고딕" pitchFamily="18" charset="-127"/>
              </a:rPr>
              <a:t>가정</a:t>
            </a:r>
            <a:r>
              <a:rPr lang="en-US" altLang="ko-KR" dirty="0" smtClean="0">
                <a:solidFill>
                  <a:srgbClr val="006600"/>
                </a:solidFill>
                <a:latin typeface="HY견고딕" pitchFamily="18" charset="-127"/>
                <a:ea typeface="HY견고딕" pitchFamily="18" charset="-127"/>
              </a:rPr>
              <a:t>)</a:t>
            </a:r>
            <a:r>
              <a:rPr lang="ko-KR" altLang="en-US" dirty="0" smtClean="0">
                <a:solidFill>
                  <a:srgbClr val="006600"/>
                </a:solidFill>
                <a:latin typeface="HY견고딕" pitchFamily="18" charset="-127"/>
                <a:ea typeface="HY견고딕" pitchFamily="18" charset="-127"/>
              </a:rPr>
              <a:t>양육의 주체로서</a:t>
            </a:r>
            <a:endParaRPr lang="en-US" altLang="ko-KR" dirty="0" smtClean="0">
              <a:solidFill>
                <a:srgbClr val="006600"/>
              </a:solidFill>
              <a:latin typeface="HY견고딕" pitchFamily="18" charset="-127"/>
              <a:ea typeface="HY견고딕" pitchFamily="18" charset="-127"/>
            </a:endParaRPr>
          </a:p>
          <a:p>
            <a:r>
              <a:rPr lang="ko-KR" altLang="en-US" dirty="0" smtClean="0">
                <a:solidFill>
                  <a:srgbClr val="006600"/>
                </a:solidFill>
                <a:latin typeface="HY견고딕" pitchFamily="18" charset="-127"/>
                <a:ea typeface="HY견고딕" pitchFamily="18" charset="-127"/>
              </a:rPr>
              <a:t>함께 키우는 돌봄 문화 조성</a:t>
            </a:r>
            <a:endParaRPr lang="en-US" altLang="ko-KR" dirty="0" smtClean="0">
              <a:solidFill>
                <a:srgbClr val="0066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8" name="Picture 12" descr="01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958156" y="1454200"/>
            <a:ext cx="2109788" cy="2982912"/>
          </a:xfrm>
          <a:prstGeom prst="rect">
            <a:avLst/>
          </a:prstGeom>
          <a:noFill/>
          <a:effectLst/>
        </p:spPr>
      </p:pic>
      <p:pic>
        <p:nvPicPr>
          <p:cNvPr id="9" name="Picture 13" descr="boll1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662509" y="3422749"/>
            <a:ext cx="1757363" cy="1446411"/>
          </a:xfrm>
          <a:prstGeom prst="rect">
            <a:avLst/>
          </a:prstGeom>
          <a:noFill/>
          <a:effectLst/>
        </p:spPr>
      </p:pic>
      <p:pic>
        <p:nvPicPr>
          <p:cNvPr id="10" name="Picture 15" descr="boll1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652120" y="3356992"/>
            <a:ext cx="1757363" cy="1368574"/>
          </a:xfrm>
          <a:prstGeom prst="rect">
            <a:avLst/>
          </a:prstGeom>
          <a:noFill/>
          <a:effectLst/>
        </p:spPr>
      </p:pic>
      <p:sp>
        <p:nvSpPr>
          <p:cNvPr id="12" name="Text Box 26"/>
          <p:cNvSpPr txBox="1">
            <a:spLocks noChangeArrowheads="1"/>
          </p:cNvSpPr>
          <p:nvPr/>
        </p:nvSpPr>
        <p:spPr bwMode="auto">
          <a:xfrm>
            <a:off x="3059410" y="3068960"/>
            <a:ext cx="2952750" cy="101784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lIns="72000" tIns="46800" rIns="90000" bIns="4680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ko-KR" altLang="en-US" sz="2000" b="0" dirty="0" smtClean="0">
                <a:solidFill>
                  <a:srgbClr val="FF9933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HY견고딕" pitchFamily="18" charset="-127"/>
              </a:rPr>
              <a:t>아이 낳고</a:t>
            </a:r>
            <a:r>
              <a:rPr lang="en-US" altLang="ko-KR" sz="2000" b="0" dirty="0" smtClean="0">
                <a:solidFill>
                  <a:srgbClr val="FF9933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HY견고딕" pitchFamily="18" charset="-127"/>
              </a:rPr>
              <a:t>, </a:t>
            </a:r>
            <a:r>
              <a:rPr lang="ko-KR" altLang="en-US" sz="2000" b="0" dirty="0" smtClean="0">
                <a:solidFill>
                  <a:srgbClr val="FF9933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HY견고딕" pitchFamily="18" charset="-127"/>
              </a:rPr>
              <a:t>키우기 좋은</a:t>
            </a:r>
            <a:endParaRPr lang="en-US" altLang="ko-KR" sz="2000" b="0" dirty="0" smtClean="0">
              <a:solidFill>
                <a:srgbClr val="FF9933"/>
              </a:solidFill>
              <a:effectLst>
                <a:outerShdw blurRad="38100" dist="38100" dir="2700000" algn="tl">
                  <a:srgbClr val="000000"/>
                </a:outerShdw>
              </a:effectLst>
              <a:ea typeface="HY견고딕" pitchFamily="18" charset="-127"/>
            </a:endParaRPr>
          </a:p>
          <a:p>
            <a:pPr algn="ctr">
              <a:lnSpc>
                <a:spcPct val="150000"/>
              </a:lnSpc>
            </a:pPr>
            <a:r>
              <a:rPr lang="ko-KR" altLang="en-US" sz="2000" dirty="0" smtClean="0">
                <a:solidFill>
                  <a:srgbClr val="FF9933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HY견고딕" pitchFamily="18" charset="-127"/>
              </a:rPr>
              <a:t>희망 보육 도시</a:t>
            </a:r>
            <a:r>
              <a:rPr lang="en-US" altLang="ko-KR" sz="2000" dirty="0" smtClean="0">
                <a:solidFill>
                  <a:srgbClr val="FF9933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HY견고딕" pitchFamily="18" charset="-127"/>
              </a:rPr>
              <a:t>!</a:t>
            </a:r>
            <a:endParaRPr lang="ko-KR" altLang="en-US" sz="2000" b="0" dirty="0">
              <a:solidFill>
                <a:srgbClr val="FF9933"/>
              </a:solidFill>
              <a:effectLst>
                <a:outerShdw blurRad="38100" dist="38100" dir="2700000" algn="tl">
                  <a:srgbClr val="000000"/>
                </a:outerShdw>
              </a:effectLst>
              <a:ea typeface="HY견고딕" pitchFamily="18" charset="-127"/>
            </a:endParaRPr>
          </a:p>
        </p:txBody>
      </p:sp>
      <p:sp>
        <p:nvSpPr>
          <p:cNvPr id="13" name="AutoShape 30"/>
          <p:cNvSpPr>
            <a:spLocks noChangeArrowheads="1"/>
          </p:cNvSpPr>
          <p:nvPr/>
        </p:nvSpPr>
        <p:spPr bwMode="auto">
          <a:xfrm>
            <a:off x="107082" y="1904652"/>
            <a:ext cx="3168774" cy="799704"/>
          </a:xfrm>
          <a:prstGeom prst="roundRect">
            <a:avLst>
              <a:gd name="adj" fmla="val 16667"/>
            </a:avLst>
          </a:prstGeom>
          <a:solidFill>
            <a:srgbClr val="FDFAF5">
              <a:alpha val="57001"/>
            </a:srgbClr>
          </a:solidFill>
          <a:ln w="3175">
            <a:solidFill>
              <a:srgbClr val="6633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r>
              <a:rPr lang="ko-KR" altLang="en-US" sz="1600" b="0" dirty="0" smtClean="0">
                <a:solidFill>
                  <a:srgbClr val="6600CC"/>
                </a:solidFill>
                <a:ea typeface="HY견고딕" pitchFamily="18" charset="-127"/>
              </a:rPr>
              <a:t>출산장려금지원</a:t>
            </a:r>
            <a:r>
              <a:rPr lang="en-US" altLang="ko-KR" sz="1600" b="0" dirty="0" smtClean="0">
                <a:solidFill>
                  <a:srgbClr val="6600CC"/>
                </a:solidFill>
                <a:ea typeface="HY견고딕" pitchFamily="18" charset="-127"/>
              </a:rPr>
              <a:t>, </a:t>
            </a:r>
            <a:r>
              <a:rPr lang="ko-KR" altLang="en-US" sz="1600" b="0" dirty="0" smtClean="0">
                <a:solidFill>
                  <a:srgbClr val="6600CC"/>
                </a:solidFill>
                <a:ea typeface="HY견고딕" pitchFamily="18" charset="-127"/>
              </a:rPr>
              <a:t>임신</a:t>
            </a:r>
            <a:r>
              <a:rPr lang="en-US" altLang="ko-KR" sz="1600" b="0" dirty="0" smtClean="0">
                <a:solidFill>
                  <a:srgbClr val="6600CC"/>
                </a:solidFill>
                <a:ea typeface="HY견고딕" pitchFamily="18" charset="-127"/>
              </a:rPr>
              <a:t>·</a:t>
            </a:r>
            <a:r>
              <a:rPr lang="ko-KR" altLang="en-US" sz="1600" dirty="0" smtClean="0">
                <a:solidFill>
                  <a:srgbClr val="6600CC"/>
                </a:solidFill>
                <a:ea typeface="HY견고딕" pitchFamily="18" charset="-127"/>
              </a:rPr>
              <a:t>출산보건</a:t>
            </a:r>
            <a:endParaRPr lang="en-US" altLang="ko-KR" sz="1600" dirty="0" smtClean="0">
              <a:solidFill>
                <a:srgbClr val="6600CC"/>
              </a:solidFill>
              <a:ea typeface="HY견고딕" pitchFamily="18" charset="-127"/>
            </a:endParaRPr>
          </a:p>
          <a:p>
            <a:r>
              <a:rPr lang="ko-KR" altLang="en-US" sz="1600" dirty="0" smtClean="0">
                <a:solidFill>
                  <a:srgbClr val="6600CC"/>
                </a:solidFill>
                <a:ea typeface="HY견고딕" pitchFamily="18" charset="-127"/>
              </a:rPr>
              <a:t>의료지원 등 </a:t>
            </a:r>
            <a:r>
              <a:rPr lang="ko-KR" altLang="en-US" sz="1600" dirty="0" err="1" smtClean="0">
                <a:solidFill>
                  <a:srgbClr val="6600CC"/>
                </a:solidFill>
                <a:ea typeface="HY견고딕" pitchFamily="18" charset="-127"/>
              </a:rPr>
              <a:t>친출산환경</a:t>
            </a:r>
            <a:r>
              <a:rPr lang="ko-KR" altLang="en-US" sz="1600" dirty="0" smtClean="0">
                <a:solidFill>
                  <a:srgbClr val="6600CC"/>
                </a:solidFill>
                <a:ea typeface="HY견고딕" pitchFamily="18" charset="-127"/>
              </a:rPr>
              <a:t> 조성</a:t>
            </a:r>
            <a:endParaRPr lang="ko-KR" altLang="ko-KR" sz="1600" b="0" dirty="0">
              <a:solidFill>
                <a:srgbClr val="6600CC"/>
              </a:solidFill>
              <a:ea typeface="HY견고딕" pitchFamily="18" charset="-127"/>
            </a:endParaRPr>
          </a:p>
        </p:txBody>
      </p:sp>
      <p:pic>
        <p:nvPicPr>
          <p:cNvPr id="14" name="Picture 33" descr="boll1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619859" y="1156940"/>
            <a:ext cx="1757362" cy="1368152"/>
          </a:xfrm>
          <a:prstGeom prst="rect">
            <a:avLst/>
          </a:prstGeom>
          <a:noFill/>
          <a:effectLst/>
        </p:spPr>
      </p:pic>
      <p:sp>
        <p:nvSpPr>
          <p:cNvPr id="16" name="TextBox 15"/>
          <p:cNvSpPr txBox="1"/>
          <p:nvPr/>
        </p:nvSpPr>
        <p:spPr>
          <a:xfrm>
            <a:off x="3881499" y="1412776"/>
            <a:ext cx="122413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dirty="0" smtClean="0">
                <a:solidFill>
                  <a:srgbClr val="006600"/>
                </a:solidFill>
              </a:rPr>
              <a:t>출산친화</a:t>
            </a:r>
            <a:endParaRPr lang="en-US" altLang="ko-KR" sz="2000" b="1" dirty="0" smtClean="0">
              <a:solidFill>
                <a:srgbClr val="006600"/>
              </a:solidFill>
            </a:endParaRPr>
          </a:p>
          <a:p>
            <a:r>
              <a:rPr lang="ko-KR" altLang="en-US" sz="2000" b="1" dirty="0" smtClean="0">
                <a:solidFill>
                  <a:srgbClr val="006600"/>
                </a:solidFill>
              </a:rPr>
              <a:t>도시조</a:t>
            </a:r>
            <a:r>
              <a:rPr lang="ko-KR" altLang="en-US" sz="2000" b="1" dirty="0">
                <a:solidFill>
                  <a:srgbClr val="006600"/>
                </a:solidFill>
              </a:rPr>
              <a:t>성</a:t>
            </a:r>
            <a:endParaRPr lang="en-US" altLang="ko-KR" sz="2000" b="1" dirty="0" smtClean="0">
              <a:solidFill>
                <a:srgbClr val="006600"/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5847419" y="3577882"/>
            <a:ext cx="1296144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dirty="0" smtClean="0">
                <a:solidFill>
                  <a:srgbClr val="FF5050"/>
                </a:solidFill>
              </a:rPr>
              <a:t> </a:t>
            </a:r>
            <a:r>
              <a:rPr lang="ko-KR" altLang="en-US" sz="2000" b="1" dirty="0" err="1" smtClean="0">
                <a:solidFill>
                  <a:srgbClr val="FF5050"/>
                </a:solidFill>
              </a:rPr>
              <a:t>함께키움</a:t>
            </a:r>
            <a:endParaRPr lang="en-US" altLang="ko-KR" sz="2000" b="1" dirty="0" smtClean="0">
              <a:solidFill>
                <a:srgbClr val="FF5050"/>
              </a:solidFill>
            </a:endParaRPr>
          </a:p>
          <a:p>
            <a:r>
              <a:rPr lang="en-US" altLang="ko-KR" sz="1600" b="1" dirty="0" smtClean="0">
                <a:solidFill>
                  <a:srgbClr val="FF5050"/>
                </a:solidFill>
              </a:rPr>
              <a:t>(</a:t>
            </a:r>
            <a:r>
              <a:rPr lang="ko-KR" altLang="en-US" sz="1600" b="1" dirty="0" smtClean="0">
                <a:solidFill>
                  <a:srgbClr val="FF5050"/>
                </a:solidFill>
              </a:rPr>
              <a:t>국가</a:t>
            </a:r>
            <a:r>
              <a:rPr lang="en-US" altLang="ko-KR" sz="1600" b="1" dirty="0" smtClean="0">
                <a:solidFill>
                  <a:srgbClr val="FF5050"/>
                </a:solidFill>
              </a:rPr>
              <a:t>.</a:t>
            </a:r>
            <a:r>
              <a:rPr lang="ko-KR" altLang="en-US" sz="1600" b="1" dirty="0" smtClean="0">
                <a:solidFill>
                  <a:srgbClr val="FF5050"/>
                </a:solidFill>
              </a:rPr>
              <a:t>사회</a:t>
            </a:r>
            <a:r>
              <a:rPr lang="en-US" altLang="ko-KR" sz="1600" b="1" dirty="0" smtClean="0">
                <a:solidFill>
                  <a:srgbClr val="FF5050"/>
                </a:solidFill>
              </a:rPr>
              <a:t>.</a:t>
            </a:r>
          </a:p>
          <a:p>
            <a:r>
              <a:rPr lang="en-US" altLang="ko-KR" sz="1600" b="1" dirty="0">
                <a:solidFill>
                  <a:srgbClr val="FF5050"/>
                </a:solidFill>
              </a:rPr>
              <a:t> </a:t>
            </a:r>
            <a:r>
              <a:rPr lang="en-US" altLang="ko-KR" sz="1600" b="1" dirty="0" smtClean="0">
                <a:solidFill>
                  <a:srgbClr val="FF5050"/>
                </a:solidFill>
              </a:rPr>
              <a:t> </a:t>
            </a:r>
            <a:r>
              <a:rPr lang="ko-KR" altLang="en-US" sz="1600" b="1" dirty="0" smtClean="0">
                <a:solidFill>
                  <a:srgbClr val="FF5050"/>
                </a:solidFill>
              </a:rPr>
              <a:t>가정</a:t>
            </a:r>
            <a:r>
              <a:rPr lang="en-US" altLang="ko-KR" sz="1600" b="1" dirty="0" smtClean="0">
                <a:solidFill>
                  <a:srgbClr val="FF5050"/>
                </a:solidFill>
              </a:rPr>
              <a:t>)</a:t>
            </a:r>
            <a:endParaRPr lang="ko-KR" altLang="en-US" sz="1600" b="1" dirty="0">
              <a:solidFill>
                <a:srgbClr val="FF5050"/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903165" y="3732861"/>
            <a:ext cx="122413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000" b="1" dirty="0" smtClean="0">
                <a:solidFill>
                  <a:srgbClr val="00B0F0"/>
                </a:solidFill>
              </a:rPr>
              <a:t>무상보육지원</a:t>
            </a:r>
            <a:endParaRPr lang="ko-KR" altLang="en-US" sz="2000" b="1" dirty="0">
              <a:solidFill>
                <a:srgbClr val="00B0F0"/>
              </a:solidFill>
            </a:endParaRPr>
          </a:p>
        </p:txBody>
      </p:sp>
      <p:sp>
        <p:nvSpPr>
          <p:cNvPr id="19" name="AutoShape 8"/>
          <p:cNvSpPr>
            <a:spLocks noChangeArrowheads="1"/>
          </p:cNvSpPr>
          <p:nvPr/>
        </p:nvSpPr>
        <p:spPr bwMode="auto">
          <a:xfrm>
            <a:off x="2843808" y="4879962"/>
            <a:ext cx="3425825" cy="792088"/>
          </a:xfrm>
          <a:prstGeom prst="roundRect">
            <a:avLst>
              <a:gd name="adj" fmla="val 16667"/>
            </a:avLst>
          </a:prstGeom>
          <a:solidFill>
            <a:srgbClr val="AE8D58">
              <a:alpha val="57001"/>
            </a:srgbClr>
          </a:solidFill>
          <a:ln w="317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r>
              <a:rPr lang="en-US" altLang="ko-KR" dirty="0" smtClean="0">
                <a:solidFill>
                  <a:srgbClr val="0106BF"/>
                </a:solidFill>
                <a:latin typeface="HY견고딕" pitchFamily="18" charset="-127"/>
                <a:ea typeface="HY견고딕" pitchFamily="18" charset="-127"/>
              </a:rPr>
              <a:t>(</a:t>
            </a:r>
            <a:r>
              <a:rPr lang="ko-KR" altLang="en-US" dirty="0" smtClean="0">
                <a:solidFill>
                  <a:srgbClr val="0106BF"/>
                </a:solidFill>
                <a:latin typeface="HY견고딕" pitchFamily="18" charset="-127"/>
                <a:ea typeface="HY견고딕" pitchFamily="18" charset="-127"/>
              </a:rPr>
              <a:t>가정양육</a:t>
            </a:r>
            <a:r>
              <a:rPr lang="en-US" altLang="ko-KR" dirty="0" smtClean="0">
                <a:solidFill>
                  <a:srgbClr val="0106BF"/>
                </a:solidFill>
                <a:latin typeface="HY견고딕" pitchFamily="18" charset="-127"/>
                <a:ea typeface="HY견고딕" pitchFamily="18" charset="-127"/>
              </a:rPr>
              <a:t>)</a:t>
            </a:r>
            <a:r>
              <a:rPr lang="ko-KR" altLang="en-US" dirty="0" smtClean="0">
                <a:solidFill>
                  <a:srgbClr val="0106BF"/>
                </a:solidFill>
                <a:latin typeface="HY견고딕" pitchFamily="18" charset="-127"/>
                <a:ea typeface="HY견고딕" pitchFamily="18" charset="-127"/>
              </a:rPr>
              <a:t>양육수당 지원</a:t>
            </a:r>
            <a:endParaRPr lang="en-US" altLang="ko-KR" dirty="0" smtClean="0">
              <a:solidFill>
                <a:srgbClr val="0106BF"/>
              </a:solidFill>
              <a:latin typeface="HY견고딕" pitchFamily="18" charset="-127"/>
              <a:ea typeface="HY견고딕" pitchFamily="18" charset="-127"/>
            </a:endParaRPr>
          </a:p>
          <a:p>
            <a:r>
              <a:rPr lang="en-US" altLang="ko-KR" dirty="0" smtClean="0">
                <a:solidFill>
                  <a:srgbClr val="0106BF"/>
                </a:solidFill>
                <a:latin typeface="HY견고딕" pitchFamily="18" charset="-127"/>
                <a:ea typeface="HY견고딕" pitchFamily="18" charset="-127"/>
              </a:rPr>
              <a:t>(</a:t>
            </a:r>
            <a:r>
              <a:rPr lang="ko-KR" altLang="en-US" dirty="0" smtClean="0">
                <a:solidFill>
                  <a:srgbClr val="0106BF"/>
                </a:solidFill>
                <a:latin typeface="HY견고딕" pitchFamily="18" charset="-127"/>
                <a:ea typeface="HY견고딕" pitchFamily="18" charset="-127"/>
              </a:rPr>
              <a:t>맞벌이가정</a:t>
            </a:r>
            <a:r>
              <a:rPr lang="en-US" altLang="ko-KR" dirty="0" smtClean="0">
                <a:solidFill>
                  <a:srgbClr val="0106BF"/>
                </a:solidFill>
                <a:latin typeface="HY견고딕" pitchFamily="18" charset="-127"/>
                <a:ea typeface="HY견고딕" pitchFamily="18" charset="-127"/>
              </a:rPr>
              <a:t>) </a:t>
            </a:r>
            <a:r>
              <a:rPr lang="ko-KR" altLang="en-US" dirty="0" err="1" smtClean="0">
                <a:solidFill>
                  <a:srgbClr val="0106BF"/>
                </a:solidFill>
                <a:latin typeface="HY견고딕" pitchFamily="18" charset="-127"/>
                <a:ea typeface="HY견고딕" pitchFamily="18" charset="-127"/>
              </a:rPr>
              <a:t>무상보육료</a:t>
            </a:r>
            <a:r>
              <a:rPr lang="ko-KR" altLang="en-US" dirty="0" smtClean="0">
                <a:solidFill>
                  <a:srgbClr val="0106BF"/>
                </a:solidFill>
                <a:latin typeface="HY견고딕" pitchFamily="18" charset="-127"/>
                <a:ea typeface="HY견고딕" pitchFamily="18" charset="-127"/>
              </a:rPr>
              <a:t> 지원</a:t>
            </a:r>
            <a:endParaRPr lang="en-US" altLang="ko-KR" dirty="0" smtClean="0">
              <a:solidFill>
                <a:srgbClr val="0106BF"/>
              </a:solidFill>
              <a:latin typeface="HY견고딕" pitchFamily="18" charset="-127"/>
              <a:ea typeface="HY견고딕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6202476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53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69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85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9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9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0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6" grpId="0"/>
      <p:bldP spid="17" grpId="0"/>
      <p:bldP spid="18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971600" y="122614"/>
            <a:ext cx="4536504" cy="46166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400" b="1" dirty="0">
                <a:latin typeface="휴먼둥근헤드라인" pitchFamily="18" charset="-127"/>
                <a:ea typeface="휴먼둥근헤드라인" pitchFamily="18" charset="-127"/>
              </a:rPr>
              <a:t>Ⅳ</a:t>
            </a:r>
            <a:r>
              <a:rPr kumimoji="0" lang="en-US" altLang="ko-KR" sz="2400" b="1" dirty="0">
                <a:latin typeface="HY목각파임B" pitchFamily="18" charset="-127"/>
                <a:ea typeface="HY목각파임B" pitchFamily="18" charset="-127"/>
              </a:rPr>
              <a:t>.</a:t>
            </a:r>
            <a:r>
              <a:rPr kumimoji="0" lang="en-US" altLang="ko-KR" sz="2400" b="1" dirty="0">
                <a:ln w="12700">
                  <a:solidFill>
                    <a:srgbClr val="FFFF00"/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HY목각파임B" pitchFamily="18" charset="-127"/>
                <a:ea typeface="HY목각파임B" pitchFamily="18" charset="-127"/>
              </a:rPr>
              <a:t> </a:t>
            </a:r>
            <a:r>
              <a:rPr kumimoji="0" lang="ko-KR" altLang="en-US" sz="2400" dirty="0">
                <a:latin typeface="HY목각파임B" pitchFamily="18" charset="-127"/>
                <a:ea typeface="HY목각파임B" pitchFamily="18" charset="-127"/>
              </a:rPr>
              <a:t>중점 추진 과제</a:t>
            </a:r>
          </a:p>
        </p:txBody>
      </p:sp>
      <p:sp>
        <p:nvSpPr>
          <p:cNvPr id="6" name="모서리가 둥근 직사각형 5"/>
          <p:cNvSpPr/>
          <p:nvPr/>
        </p:nvSpPr>
        <p:spPr>
          <a:xfrm>
            <a:off x="251520" y="132499"/>
            <a:ext cx="547514" cy="574890"/>
          </a:xfrm>
          <a:prstGeom prst="roundRect">
            <a:avLst/>
          </a:prstGeom>
          <a:blipFill>
            <a:blip r:embed="rId3" cstate="print"/>
            <a:stretch>
              <a:fillRect/>
            </a:stretch>
          </a:blipFill>
          <a:ln>
            <a:solidFill>
              <a:schemeClr val="tx1"/>
            </a:solidFill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7" name="슬라이드 번호 개체 틀 99"/>
          <p:cNvSpPr txBox="1">
            <a:spLocks/>
          </p:cNvSpPr>
          <p:nvPr/>
        </p:nvSpPr>
        <p:spPr bwMode="auto">
          <a:xfrm>
            <a:off x="6902450" y="6376988"/>
            <a:ext cx="2133600" cy="365125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defRPr/>
            </a:pPr>
            <a:fld id="{DBEBC284-0C5B-40DB-82E7-2A7186030D9C}" type="slidenum">
              <a:rPr kumimoji="0" lang="ko-KR" altLang="en-US" sz="1200" smtClean="0">
                <a:solidFill>
                  <a:schemeClr val="accent3"/>
                </a:solidFill>
              </a:rPr>
              <a:pPr algn="r">
                <a:defRPr/>
              </a:pPr>
              <a:t>20</a:t>
            </a:fld>
            <a:endParaRPr kumimoji="0" lang="en-US" altLang="ko-KR" sz="1200" dirty="0" smtClean="0">
              <a:solidFill>
                <a:schemeClr val="accent3"/>
              </a:solidFill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-5769" y="5593866"/>
            <a:ext cx="9144000" cy="674804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10" name="직사각형 9"/>
          <p:cNvSpPr/>
          <p:nvPr/>
        </p:nvSpPr>
        <p:spPr>
          <a:xfrm>
            <a:off x="-13632" y="4533857"/>
            <a:ext cx="9144000" cy="674804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11" name="직사각형 10"/>
          <p:cNvSpPr/>
          <p:nvPr/>
        </p:nvSpPr>
        <p:spPr>
          <a:xfrm>
            <a:off x="-13632" y="3453830"/>
            <a:ext cx="9144000" cy="674804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12" name="직사각형 11"/>
          <p:cNvSpPr/>
          <p:nvPr/>
        </p:nvSpPr>
        <p:spPr>
          <a:xfrm>
            <a:off x="-5769" y="2466164"/>
            <a:ext cx="9144000" cy="674804"/>
          </a:xfrm>
          <a:prstGeom prst="rect">
            <a:avLst/>
          </a:prstGeom>
          <a:solidFill>
            <a:srgbClr val="FFFFCC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 latinLnBrk="0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kern="0" dirty="0">
                <a:solidFill>
                  <a:schemeClr val="accent3"/>
                </a:solidFill>
                <a:ea typeface="굴림" charset="-127"/>
              </a:rPr>
              <a:t>              </a:t>
            </a:r>
            <a:r>
              <a:rPr kumimoji="0" lang="ko-KR" altLang="en-US" sz="2400" kern="0" dirty="0">
                <a:solidFill>
                  <a:schemeClr val="accent4">
                    <a:lumMod val="75000"/>
                  </a:schemeClr>
                </a:solidFill>
                <a:latin typeface="HY견고딕" pitchFamily="18" charset="-127"/>
                <a:ea typeface="HY견고딕" pitchFamily="18" charset="-127"/>
              </a:rPr>
              <a:t>시민과 함께하는 다양한 보육서비스 지원</a:t>
            </a:r>
            <a:endParaRPr kumimoji="0" lang="en-US" altLang="ko-KR" sz="2400" kern="0" dirty="0">
              <a:solidFill>
                <a:schemeClr val="accent4">
                  <a:lumMod val="75000"/>
                </a:schemeClr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-13632" y="1363926"/>
            <a:ext cx="9144000" cy="674804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14" name="직사각형 11"/>
          <p:cNvSpPr>
            <a:spLocks noChangeArrowheads="1"/>
          </p:cNvSpPr>
          <p:nvPr/>
        </p:nvSpPr>
        <p:spPr bwMode="auto">
          <a:xfrm>
            <a:off x="1130300" y="1497013"/>
            <a:ext cx="812165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fontAlgn="auto" latinLnBrk="0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400" kern="0" dirty="0" smtClean="0">
                <a:solidFill>
                  <a:srgbClr val="00B050"/>
                </a:solidFill>
                <a:latin typeface="HY견고딕" pitchFamily="18" charset="-127"/>
                <a:ea typeface="HY견고딕" pitchFamily="18" charset="-127"/>
              </a:rPr>
              <a:t>(</a:t>
            </a:r>
            <a:r>
              <a:rPr kumimoji="0" lang="ko-KR" altLang="en-US" sz="2400" kern="0" dirty="0" err="1" smtClean="0">
                <a:solidFill>
                  <a:srgbClr val="00B050"/>
                </a:solidFill>
                <a:latin typeface="HY견고딕" pitchFamily="18" charset="-127"/>
                <a:ea typeface="HY견고딕" pitchFamily="18" charset="-127"/>
              </a:rPr>
              <a:t>함께키움</a:t>
            </a:r>
            <a:r>
              <a:rPr kumimoji="0" lang="en-US" altLang="ko-KR" sz="2400" kern="0" dirty="0" smtClean="0">
                <a:solidFill>
                  <a:srgbClr val="00B050"/>
                </a:solidFill>
                <a:latin typeface="HY견고딕" pitchFamily="18" charset="-127"/>
                <a:ea typeface="HY견고딕" pitchFamily="18" charset="-127"/>
              </a:rPr>
              <a:t>) </a:t>
            </a:r>
            <a:r>
              <a:rPr kumimoji="0" lang="ko-KR" altLang="en-US" sz="2400" kern="0" dirty="0" smtClean="0">
                <a:solidFill>
                  <a:srgbClr val="00B050"/>
                </a:solidFill>
                <a:latin typeface="HY견고딕" pitchFamily="18" charset="-127"/>
                <a:ea typeface="HY견고딕" pitchFamily="18" charset="-127"/>
              </a:rPr>
              <a:t>시민이 행복한 책임보육 실현</a:t>
            </a:r>
            <a:endParaRPr kumimoji="0" lang="en-US" altLang="ko-KR" sz="2400" kern="0" dirty="0">
              <a:solidFill>
                <a:srgbClr val="00B05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5" name="타원 14"/>
          <p:cNvSpPr/>
          <p:nvPr/>
        </p:nvSpPr>
        <p:spPr>
          <a:xfrm>
            <a:off x="260684" y="1462666"/>
            <a:ext cx="884237" cy="576064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1</a:t>
            </a:r>
            <a:endParaRPr kumimoji="0"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6" name="타원 15"/>
          <p:cNvSpPr/>
          <p:nvPr/>
        </p:nvSpPr>
        <p:spPr>
          <a:xfrm>
            <a:off x="247265" y="2527560"/>
            <a:ext cx="884237" cy="576064"/>
          </a:xfrm>
          <a:prstGeom prst="ellipse">
            <a:avLst/>
          </a:prstGeom>
          <a:solidFill>
            <a:srgbClr val="FFC000"/>
          </a:solidFill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2</a:t>
            </a:r>
            <a:endParaRPr kumimoji="0"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0745" name="직사각형 23"/>
          <p:cNvSpPr>
            <a:spLocks noChangeArrowheads="1"/>
          </p:cNvSpPr>
          <p:nvPr/>
        </p:nvSpPr>
        <p:spPr bwMode="auto">
          <a:xfrm>
            <a:off x="1160463" y="3502025"/>
            <a:ext cx="7920037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2400" dirty="0" smtClean="0">
                <a:solidFill>
                  <a:srgbClr val="7030A0"/>
                </a:solidFill>
                <a:latin typeface="HY견고딕" pitchFamily="18" charset="-127"/>
                <a:ea typeface="HY견고딕" pitchFamily="18" charset="-127"/>
              </a:rPr>
              <a:t>고품질 보육인프라 구축</a:t>
            </a:r>
            <a:endParaRPr kumimoji="0" lang="ko-KR" altLang="en-US" sz="2400" dirty="0">
              <a:solidFill>
                <a:srgbClr val="7030A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0746" name="직사각형 24"/>
          <p:cNvSpPr>
            <a:spLocks noChangeArrowheads="1"/>
          </p:cNvSpPr>
          <p:nvPr/>
        </p:nvSpPr>
        <p:spPr bwMode="auto">
          <a:xfrm>
            <a:off x="1174750" y="4508500"/>
            <a:ext cx="7997825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kumimoji="0" lang="ko-KR" altLang="en-US" sz="2400" dirty="0" smtClean="0">
                <a:solidFill>
                  <a:srgbClr val="C00000"/>
                </a:solidFill>
                <a:latin typeface="HY견고딕" pitchFamily="18" charset="-127"/>
                <a:ea typeface="HY견고딕" pitchFamily="18" charset="-127"/>
              </a:rPr>
              <a:t>안심 보육 환경 조성</a:t>
            </a:r>
            <a:endParaRPr kumimoji="0" lang="ko-KR" altLang="en-US" sz="2400" dirty="0">
              <a:solidFill>
                <a:srgbClr val="C000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0747" name="직사각형 25"/>
          <p:cNvSpPr>
            <a:spLocks noChangeArrowheads="1"/>
          </p:cNvSpPr>
          <p:nvPr/>
        </p:nvSpPr>
        <p:spPr bwMode="auto">
          <a:xfrm>
            <a:off x="1201738" y="5589588"/>
            <a:ext cx="7993062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kumimoji="0" lang="ko-KR" altLang="en-US" sz="2400" dirty="0" smtClean="0">
                <a:solidFill>
                  <a:srgbClr val="0106BF"/>
                </a:solidFill>
                <a:latin typeface="HY견고딕" pitchFamily="18" charset="-127"/>
                <a:ea typeface="HY견고딕" pitchFamily="18" charset="-127"/>
              </a:rPr>
              <a:t>임신</a:t>
            </a:r>
            <a:r>
              <a:rPr kumimoji="0" lang="en-US" altLang="ko-KR" sz="2400" dirty="0" smtClean="0">
                <a:solidFill>
                  <a:srgbClr val="0106BF"/>
                </a:solidFill>
                <a:latin typeface="HY견고딕" pitchFamily="18" charset="-127"/>
                <a:ea typeface="HY견고딕" pitchFamily="18" charset="-127"/>
              </a:rPr>
              <a:t>·</a:t>
            </a:r>
            <a:r>
              <a:rPr kumimoji="0" lang="ko-KR" altLang="en-US" sz="2400" dirty="0" smtClean="0">
                <a:solidFill>
                  <a:srgbClr val="0106BF"/>
                </a:solidFill>
                <a:latin typeface="HY견고딕" pitchFamily="18" charset="-127"/>
                <a:ea typeface="HY견고딕" pitchFamily="18" charset="-127"/>
              </a:rPr>
              <a:t>출산지원을 </a:t>
            </a:r>
            <a:r>
              <a:rPr kumimoji="0" lang="ko-KR" altLang="en-US" sz="2400" dirty="0">
                <a:solidFill>
                  <a:srgbClr val="0106BF"/>
                </a:solidFill>
                <a:latin typeface="HY견고딕" pitchFamily="18" charset="-127"/>
                <a:ea typeface="HY견고딕" pitchFamily="18" charset="-127"/>
              </a:rPr>
              <a:t>통한 </a:t>
            </a:r>
            <a:r>
              <a:rPr kumimoji="0" lang="ko-KR" altLang="en-US" sz="2400" dirty="0" smtClean="0">
                <a:solidFill>
                  <a:srgbClr val="0106BF"/>
                </a:solidFill>
                <a:latin typeface="HY견고딕" pitchFamily="18" charset="-127"/>
                <a:ea typeface="HY견고딕" pitchFamily="18" charset="-127"/>
              </a:rPr>
              <a:t>출산친화 </a:t>
            </a:r>
            <a:r>
              <a:rPr kumimoji="0" lang="ko-KR" altLang="en-US" sz="2400" dirty="0">
                <a:solidFill>
                  <a:srgbClr val="0106BF"/>
                </a:solidFill>
                <a:latin typeface="HY견고딕" pitchFamily="18" charset="-127"/>
                <a:ea typeface="HY견고딕" pitchFamily="18" charset="-127"/>
              </a:rPr>
              <a:t>환경 조성</a:t>
            </a:r>
          </a:p>
        </p:txBody>
      </p:sp>
      <p:sp>
        <p:nvSpPr>
          <p:cNvPr id="21" name="타원 20"/>
          <p:cNvSpPr/>
          <p:nvPr/>
        </p:nvSpPr>
        <p:spPr>
          <a:xfrm>
            <a:off x="223972" y="3503200"/>
            <a:ext cx="884237" cy="576064"/>
          </a:xfrm>
          <a:prstGeom prst="ellipse">
            <a:avLst/>
          </a:prstGeom>
          <a:solidFill>
            <a:schemeClr val="accent4">
              <a:lumMod val="75000"/>
            </a:schemeClr>
          </a:solidFill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3</a:t>
            </a:r>
            <a:endParaRPr kumimoji="0"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2" name="타원 21"/>
          <p:cNvSpPr/>
          <p:nvPr/>
        </p:nvSpPr>
        <p:spPr>
          <a:xfrm>
            <a:off x="223971" y="4583227"/>
            <a:ext cx="884237" cy="576064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4</a:t>
            </a:r>
            <a:endParaRPr kumimoji="0"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3" name="타원 22"/>
          <p:cNvSpPr/>
          <p:nvPr/>
        </p:nvSpPr>
        <p:spPr>
          <a:xfrm>
            <a:off x="198521" y="5643236"/>
            <a:ext cx="884237" cy="576064"/>
          </a:xfrm>
          <a:prstGeom prst="ellipse">
            <a:avLst/>
          </a:prstGeom>
          <a:solidFill>
            <a:schemeClr val="accent3">
              <a:lumMod val="50000"/>
            </a:schemeClr>
          </a:solidFill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5</a:t>
            </a:r>
            <a:endParaRPr kumimoji="0"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0611624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00"/>
                            </p:stCondLst>
                            <p:childTnLst>
                              <p:par>
                                <p:cTn id="3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307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07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07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000"/>
                            </p:stCondLst>
                            <p:childTnLst>
                              <p:par>
                                <p:cTn id="4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307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07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07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4000"/>
                            </p:stCondLst>
                            <p:childTnLst>
                              <p:par>
                                <p:cTn id="6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307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307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307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0" grpId="0" animBg="1"/>
      <p:bldP spid="11" grpId="0" animBg="1"/>
      <p:bldP spid="12" grpId="0" animBg="1"/>
      <p:bldP spid="13" grpId="0" animBg="1"/>
      <p:bldP spid="14" grpId="0"/>
      <p:bldP spid="15" grpId="0" animBg="1"/>
      <p:bldP spid="16" grpId="0" animBg="1"/>
      <p:bldP spid="30745" grpId="0"/>
      <p:bldP spid="30746" grpId="0"/>
      <p:bldP spid="30747" grpId="0"/>
      <p:bldP spid="21" grpId="0" animBg="1"/>
      <p:bldP spid="22" grpId="0" animBg="1"/>
      <p:bldP spid="23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모서리가 둥근 직사각형 12"/>
          <p:cNvSpPr/>
          <p:nvPr/>
        </p:nvSpPr>
        <p:spPr>
          <a:xfrm>
            <a:off x="675658" y="3356991"/>
            <a:ext cx="8116887" cy="3312369"/>
          </a:xfrm>
          <a:prstGeom prst="roundRect">
            <a:avLst/>
          </a:prstGeom>
          <a:gradFill flip="none" rotWithShape="1">
            <a:gsLst>
              <a:gs pos="0">
                <a:schemeClr val="accent4">
                  <a:lumMod val="20000"/>
                  <a:lumOff val="80000"/>
                </a:schemeClr>
              </a:gs>
              <a:gs pos="98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2700000" scaled="1"/>
            <a:tileRect/>
          </a:gradFill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6" name="모서리가 둥근 직사각형 5"/>
          <p:cNvSpPr/>
          <p:nvPr/>
        </p:nvSpPr>
        <p:spPr>
          <a:xfrm>
            <a:off x="251520" y="132499"/>
            <a:ext cx="547514" cy="574890"/>
          </a:xfrm>
          <a:prstGeom prst="roundRect">
            <a:avLst/>
          </a:prstGeom>
          <a:blipFill>
            <a:blip r:embed="rId3" cstate="print"/>
            <a:stretch>
              <a:fillRect/>
            </a:stretch>
          </a:blipFill>
          <a:ln>
            <a:solidFill>
              <a:schemeClr val="tx1"/>
            </a:solidFill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10" name="TextBox 9"/>
          <p:cNvSpPr txBox="1"/>
          <p:nvPr/>
        </p:nvSpPr>
        <p:spPr>
          <a:xfrm>
            <a:off x="386249" y="3567005"/>
            <a:ext cx="8353425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742950" lvl="1" indent="-28575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u"/>
              <a:defRPr/>
            </a:pPr>
            <a:r>
              <a:rPr kumimoji="0" lang="ko-KR" altLang="en-US" dirty="0" smtClean="0">
                <a:latin typeface="휴먼둥근헤드라인" pitchFamily="18" charset="-127"/>
                <a:ea typeface="휴먼둥근헤드라인" pitchFamily="18" charset="-127"/>
              </a:rPr>
              <a:t>만 </a:t>
            </a:r>
            <a:r>
              <a:rPr kumimoji="0" lang="en-US" altLang="ko-KR" dirty="0">
                <a:latin typeface="휴먼둥근헤드라인" pitchFamily="18" charset="-127"/>
                <a:ea typeface="휴먼둥근헤드라인" pitchFamily="18" charset="-127"/>
              </a:rPr>
              <a:t>0~2</a:t>
            </a:r>
            <a:r>
              <a:rPr kumimoji="0" lang="ko-KR" altLang="en-US" dirty="0">
                <a:latin typeface="휴먼둥근헤드라인" pitchFamily="18" charset="-127"/>
                <a:ea typeface="휴먼둥근헤드라인" pitchFamily="18" charset="-127"/>
              </a:rPr>
              <a:t>세 </a:t>
            </a:r>
            <a:r>
              <a:rPr kumimoji="0" lang="ko-KR" altLang="en-US" dirty="0" err="1">
                <a:latin typeface="휴먼둥근헤드라인" pitchFamily="18" charset="-127"/>
                <a:ea typeface="휴먼둥근헤드라인" pitchFamily="18" charset="-127"/>
              </a:rPr>
              <a:t>보육료</a:t>
            </a:r>
            <a:r>
              <a:rPr kumimoji="0" lang="ko-KR" altLang="en-US" dirty="0">
                <a:latin typeface="휴먼둥근헤드라인" pitchFamily="18" charset="-127"/>
                <a:ea typeface="휴먼둥근헤드라인" pitchFamily="18" charset="-127"/>
              </a:rPr>
              <a:t>                          </a:t>
            </a:r>
            <a:r>
              <a:rPr kumimoji="0" lang="ko-KR" altLang="en-US" dirty="0" smtClean="0">
                <a:latin typeface="휴먼둥근헤드라인" pitchFamily="18" charset="-127"/>
                <a:ea typeface="휴먼둥근헤드라인" pitchFamily="18" charset="-127"/>
              </a:rPr>
              <a:t> </a:t>
            </a:r>
            <a:r>
              <a:rPr kumimoji="0" lang="en-US" altLang="ko-KR" dirty="0" smtClean="0">
                <a:solidFill>
                  <a:srgbClr val="0106BF"/>
                </a:solidFill>
                <a:latin typeface="휴먼둥근헤드라인" pitchFamily="18" charset="-127"/>
                <a:ea typeface="휴먼둥근헤드라인" pitchFamily="18" charset="-127"/>
              </a:rPr>
              <a:t>49,072</a:t>
            </a:r>
            <a:r>
              <a:rPr kumimoji="0" lang="ko-KR" altLang="en-US" dirty="0" smtClean="0">
                <a:solidFill>
                  <a:srgbClr val="0106BF"/>
                </a:solidFill>
                <a:latin typeface="휴먼둥근헤드라인" pitchFamily="18" charset="-127"/>
                <a:ea typeface="휴먼둥근헤드라인" pitchFamily="18" charset="-127"/>
              </a:rPr>
              <a:t>명</a:t>
            </a:r>
            <a:r>
              <a:rPr kumimoji="0" lang="en-US" altLang="ko-KR" dirty="0" smtClean="0">
                <a:solidFill>
                  <a:srgbClr val="0106BF"/>
                </a:solidFill>
                <a:latin typeface="휴먼둥근헤드라인" pitchFamily="18" charset="-127"/>
                <a:ea typeface="휴먼둥근헤드라인" pitchFamily="18" charset="-127"/>
              </a:rPr>
              <a:t>/2,493</a:t>
            </a:r>
            <a:r>
              <a:rPr kumimoji="0" lang="ko-KR" altLang="en-US" dirty="0" err="1" smtClean="0">
                <a:solidFill>
                  <a:srgbClr val="0106BF"/>
                </a:solidFill>
                <a:latin typeface="휴먼둥근헤드라인" pitchFamily="18" charset="-127"/>
                <a:ea typeface="휴먼둥근헤드라인" pitchFamily="18" charset="-127"/>
              </a:rPr>
              <a:t>억원</a:t>
            </a:r>
            <a:endParaRPr kumimoji="0" lang="en-US" altLang="ko-KR" dirty="0" smtClean="0">
              <a:solidFill>
                <a:srgbClr val="0106BF"/>
              </a:solidFill>
              <a:latin typeface="휴먼둥근헤드라인" pitchFamily="18" charset="-127"/>
              <a:ea typeface="휴먼둥근헤드라인" pitchFamily="18" charset="-127"/>
            </a:endParaRPr>
          </a:p>
          <a:p>
            <a:pPr marL="742950" lvl="1" indent="-28575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u"/>
              <a:defRPr/>
            </a:pPr>
            <a:r>
              <a:rPr kumimoji="0" lang="en-US" altLang="ko-KR" dirty="0" smtClean="0">
                <a:latin typeface="휴먼둥근헤드라인" pitchFamily="18" charset="-127"/>
                <a:ea typeface="휴먼둥근헤드라인" pitchFamily="18" charset="-127"/>
              </a:rPr>
              <a:t>(</a:t>
            </a:r>
            <a:r>
              <a:rPr kumimoji="0" lang="ko-KR" altLang="en-US" dirty="0">
                <a:latin typeface="휴먼둥근헤드라인" pitchFamily="18" charset="-127"/>
                <a:ea typeface="휴먼둥근헤드라인" pitchFamily="18" charset="-127"/>
              </a:rPr>
              <a:t>확대</a:t>
            </a:r>
            <a:r>
              <a:rPr kumimoji="0" lang="en-US" altLang="ko-KR" dirty="0">
                <a:latin typeface="휴먼둥근헤드라인" pitchFamily="18" charset="-127"/>
                <a:ea typeface="휴먼둥근헤드라인" pitchFamily="18" charset="-127"/>
              </a:rPr>
              <a:t>) </a:t>
            </a:r>
            <a:r>
              <a:rPr kumimoji="0" lang="ko-KR" altLang="en-US" dirty="0">
                <a:latin typeface="휴먼둥근헤드라인" pitchFamily="18" charset="-127"/>
                <a:ea typeface="휴먼둥근헤드라인" pitchFamily="18" charset="-127"/>
              </a:rPr>
              <a:t>만 </a:t>
            </a:r>
            <a:r>
              <a:rPr kumimoji="0" lang="en-US" altLang="ko-KR" dirty="0">
                <a:latin typeface="휴먼둥근헤드라인" pitchFamily="18" charset="-127"/>
                <a:ea typeface="휴먼둥근헤드라인" pitchFamily="18" charset="-127"/>
              </a:rPr>
              <a:t>3~5</a:t>
            </a:r>
            <a:r>
              <a:rPr kumimoji="0" lang="ko-KR" altLang="en-US" dirty="0">
                <a:latin typeface="휴먼둥근헤드라인" pitchFamily="18" charset="-127"/>
                <a:ea typeface="휴먼둥근헤드라인" pitchFamily="18" charset="-127"/>
              </a:rPr>
              <a:t>세</a:t>
            </a:r>
            <a:r>
              <a:rPr kumimoji="0" lang="en-US" altLang="ko-KR" dirty="0">
                <a:latin typeface="휴먼둥근헤드라인" pitchFamily="18" charset="-127"/>
                <a:ea typeface="휴먼둥근헤드라인" pitchFamily="18" charset="-127"/>
              </a:rPr>
              <a:t>(</a:t>
            </a:r>
            <a:r>
              <a:rPr kumimoji="0" lang="ko-KR" altLang="en-US" dirty="0">
                <a:latin typeface="휴먼둥근헤드라인" pitchFamily="18" charset="-127"/>
                <a:ea typeface="휴먼둥근헤드라인" pitchFamily="18" charset="-127"/>
              </a:rPr>
              <a:t>누리과정</a:t>
            </a:r>
            <a:r>
              <a:rPr kumimoji="0" lang="en-US" altLang="ko-KR" dirty="0">
                <a:latin typeface="휴먼둥근헤드라인" pitchFamily="18" charset="-127"/>
                <a:ea typeface="휴먼둥근헤드라인" pitchFamily="18" charset="-127"/>
              </a:rPr>
              <a:t>) </a:t>
            </a:r>
            <a:r>
              <a:rPr kumimoji="0" lang="ko-KR" altLang="en-US" dirty="0" err="1">
                <a:latin typeface="휴먼둥근헤드라인" pitchFamily="18" charset="-127"/>
                <a:ea typeface="휴먼둥근헤드라인" pitchFamily="18" charset="-127"/>
              </a:rPr>
              <a:t>보육료</a:t>
            </a:r>
            <a:r>
              <a:rPr kumimoji="0" lang="ko-KR" altLang="en-US" dirty="0">
                <a:latin typeface="휴먼둥근헤드라인" pitchFamily="18" charset="-127"/>
                <a:ea typeface="휴먼둥근헤드라인" pitchFamily="18" charset="-127"/>
              </a:rPr>
              <a:t>         </a:t>
            </a:r>
            <a:r>
              <a:rPr kumimoji="0" lang="ko-KR" altLang="en-US" dirty="0" smtClean="0">
                <a:latin typeface="휴먼둥근헤드라인" pitchFamily="18" charset="-127"/>
                <a:ea typeface="휴먼둥근헤드라인" pitchFamily="18" charset="-127"/>
              </a:rPr>
              <a:t> </a:t>
            </a:r>
            <a:r>
              <a:rPr kumimoji="0" lang="en-US" altLang="ko-KR" dirty="0" smtClean="0">
                <a:solidFill>
                  <a:srgbClr val="0106BF"/>
                </a:solidFill>
                <a:latin typeface="휴먼둥근헤드라인" pitchFamily="18" charset="-127"/>
                <a:ea typeface="휴먼둥근헤드라인" pitchFamily="18" charset="-127"/>
              </a:rPr>
              <a:t>32,724</a:t>
            </a:r>
            <a:r>
              <a:rPr kumimoji="0" lang="ko-KR" altLang="en-US" dirty="0" smtClean="0">
                <a:solidFill>
                  <a:srgbClr val="0106BF"/>
                </a:solidFill>
                <a:latin typeface="휴먼둥근헤드라인" pitchFamily="18" charset="-127"/>
                <a:ea typeface="휴먼둥근헤드라인" pitchFamily="18" charset="-127"/>
              </a:rPr>
              <a:t>명</a:t>
            </a:r>
            <a:r>
              <a:rPr kumimoji="0" lang="en-US" altLang="ko-KR" dirty="0">
                <a:solidFill>
                  <a:srgbClr val="0106BF"/>
                </a:solidFill>
                <a:latin typeface="휴먼둥근헤드라인" pitchFamily="18" charset="-127"/>
                <a:ea typeface="휴먼둥근헤드라인" pitchFamily="18" charset="-127"/>
              </a:rPr>
              <a:t>/ </a:t>
            </a:r>
            <a:r>
              <a:rPr kumimoji="0" lang="en-US" altLang="ko-KR" dirty="0" smtClean="0">
                <a:solidFill>
                  <a:srgbClr val="0106BF"/>
                </a:solidFill>
                <a:latin typeface="휴먼둥근헤드라인" pitchFamily="18" charset="-127"/>
                <a:ea typeface="휴먼둥근헤드라인" pitchFamily="18" charset="-127"/>
              </a:rPr>
              <a:t>677</a:t>
            </a:r>
            <a:r>
              <a:rPr kumimoji="0" lang="ko-KR" altLang="en-US" dirty="0" err="1" smtClean="0">
                <a:solidFill>
                  <a:srgbClr val="0106BF"/>
                </a:solidFill>
                <a:latin typeface="휴먼둥근헤드라인" pitchFamily="18" charset="-127"/>
                <a:ea typeface="휴먼둥근헤드라인" pitchFamily="18" charset="-127"/>
              </a:rPr>
              <a:t>억원</a:t>
            </a:r>
            <a:endParaRPr kumimoji="0" lang="en-US" altLang="ko-KR" dirty="0">
              <a:solidFill>
                <a:srgbClr val="0106BF"/>
              </a:solidFill>
              <a:latin typeface="휴먼둥근헤드라인" pitchFamily="18" charset="-127"/>
              <a:ea typeface="휴먼둥근헤드라인" pitchFamily="18" charset="-127"/>
            </a:endParaRPr>
          </a:p>
          <a:p>
            <a:pPr lvl="1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600" dirty="0">
                <a:latin typeface="휴먼둥근헤드라인" pitchFamily="18" charset="-127"/>
                <a:ea typeface="휴먼둥근헤드라인" pitchFamily="18" charset="-127"/>
              </a:rPr>
              <a:t>  - </a:t>
            </a:r>
            <a:r>
              <a:rPr kumimoji="0" lang="ko-KR" altLang="en-US" sz="1600" dirty="0">
                <a:latin typeface="휴먼둥근헤드라인" pitchFamily="18" charset="-127"/>
                <a:ea typeface="휴먼둥근헤드라인" pitchFamily="18" charset="-127"/>
              </a:rPr>
              <a:t>만 </a:t>
            </a:r>
            <a:r>
              <a:rPr kumimoji="0" lang="en-US" altLang="ko-KR" sz="1600" dirty="0" smtClean="0">
                <a:latin typeface="휴먼둥근헤드라인" pitchFamily="18" charset="-127"/>
                <a:ea typeface="휴먼둥근헤드라인" pitchFamily="18" charset="-127"/>
              </a:rPr>
              <a:t>3</a:t>
            </a:r>
            <a:r>
              <a:rPr kumimoji="0" lang="ko-KR" altLang="en-US" sz="1600" dirty="0" smtClean="0">
                <a:latin typeface="휴먼둥근헤드라인" pitchFamily="18" charset="-127"/>
                <a:ea typeface="휴먼둥근헤드라인" pitchFamily="18" charset="-127"/>
              </a:rPr>
              <a:t>세 </a:t>
            </a:r>
            <a:r>
              <a:rPr kumimoji="0" lang="ko-KR" altLang="en-US" sz="1600" dirty="0">
                <a:latin typeface="휴먼둥근헤드라인" pitchFamily="18" charset="-127"/>
                <a:ea typeface="휴먼둥근헤드라인" pitchFamily="18" charset="-127"/>
              </a:rPr>
              <a:t>소득하위 </a:t>
            </a:r>
            <a:r>
              <a:rPr kumimoji="0" lang="en-US" altLang="ko-KR" sz="1600" dirty="0">
                <a:latin typeface="휴먼둥근헤드라인" pitchFamily="18" charset="-127"/>
                <a:ea typeface="휴먼둥근헤드라인" pitchFamily="18" charset="-127"/>
              </a:rPr>
              <a:t>70% : </a:t>
            </a:r>
            <a:r>
              <a:rPr kumimoji="0" lang="ko-KR" altLang="en-US" sz="1600" dirty="0" err="1">
                <a:latin typeface="휴먼둥근헤드라인" pitchFamily="18" charset="-127"/>
                <a:ea typeface="휴먼둥근헤드라인" pitchFamily="18" charset="-127"/>
              </a:rPr>
              <a:t>국시비지원</a:t>
            </a:r>
            <a:r>
              <a:rPr kumimoji="0" lang="ko-KR" altLang="en-US" sz="1600" dirty="0">
                <a:latin typeface="휴먼둥근헤드라인" pitchFamily="18" charset="-127"/>
                <a:ea typeface="휴먼둥근헤드라인" pitchFamily="18" charset="-127"/>
              </a:rPr>
              <a:t>       </a:t>
            </a:r>
            <a:r>
              <a:rPr kumimoji="0" lang="ko-KR" altLang="en-US" sz="1600" dirty="0" smtClean="0">
                <a:latin typeface="휴먼둥근헤드라인" pitchFamily="18" charset="-127"/>
                <a:ea typeface="휴먼둥근헤드라인" pitchFamily="18" charset="-127"/>
              </a:rPr>
              <a:t>        </a:t>
            </a:r>
            <a:r>
              <a:rPr kumimoji="0" lang="en-US" altLang="ko-KR" sz="1600" dirty="0" smtClean="0">
                <a:solidFill>
                  <a:schemeClr val="accent4">
                    <a:lumMod val="50000"/>
                  </a:schemeClr>
                </a:solidFill>
                <a:latin typeface="휴먼둥근헤드라인" pitchFamily="18" charset="-127"/>
                <a:ea typeface="휴먼둥근헤드라인" pitchFamily="18" charset="-127"/>
              </a:rPr>
              <a:t>14,512</a:t>
            </a:r>
            <a:r>
              <a:rPr kumimoji="0" lang="ko-KR" altLang="en-US" sz="1600" dirty="0" smtClean="0">
                <a:solidFill>
                  <a:schemeClr val="accent4">
                    <a:lumMod val="50000"/>
                  </a:schemeClr>
                </a:solidFill>
                <a:latin typeface="휴먼둥근헤드라인" pitchFamily="18" charset="-127"/>
                <a:ea typeface="휴먼둥근헤드라인" pitchFamily="18" charset="-127"/>
              </a:rPr>
              <a:t>명</a:t>
            </a:r>
            <a:r>
              <a:rPr kumimoji="0" lang="en-US" altLang="ko-KR" sz="1600" dirty="0" smtClean="0">
                <a:solidFill>
                  <a:schemeClr val="accent4">
                    <a:lumMod val="50000"/>
                  </a:schemeClr>
                </a:solidFill>
                <a:latin typeface="휴먼둥근헤드라인" pitchFamily="18" charset="-127"/>
                <a:ea typeface="휴먼둥근헤드라인" pitchFamily="18" charset="-127"/>
              </a:rPr>
              <a:t>/242</a:t>
            </a:r>
            <a:r>
              <a:rPr kumimoji="0" lang="ko-KR" altLang="en-US" sz="1600" dirty="0" err="1" smtClean="0">
                <a:solidFill>
                  <a:schemeClr val="accent4">
                    <a:lumMod val="50000"/>
                  </a:schemeClr>
                </a:solidFill>
                <a:latin typeface="휴먼둥근헤드라인" pitchFamily="18" charset="-127"/>
                <a:ea typeface="휴먼둥근헤드라인" pitchFamily="18" charset="-127"/>
              </a:rPr>
              <a:t>억원</a:t>
            </a:r>
            <a:endParaRPr kumimoji="0" lang="en-US" altLang="ko-KR" sz="1600" dirty="0">
              <a:solidFill>
                <a:schemeClr val="accent4">
                  <a:lumMod val="50000"/>
                </a:schemeClr>
              </a:solidFill>
              <a:latin typeface="휴먼둥근헤드라인" pitchFamily="18" charset="-127"/>
              <a:ea typeface="휴먼둥근헤드라인" pitchFamily="18" charset="-127"/>
            </a:endParaRPr>
          </a:p>
          <a:p>
            <a:pPr lvl="1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600" dirty="0">
                <a:solidFill>
                  <a:schemeClr val="accent5">
                    <a:lumMod val="60000"/>
                    <a:lumOff val="40000"/>
                  </a:schemeClr>
                </a:solidFill>
                <a:latin typeface="휴먼둥근헤드라인" pitchFamily="18" charset="-127"/>
                <a:ea typeface="휴먼둥근헤드라인" pitchFamily="18" charset="-127"/>
              </a:rPr>
              <a:t>  </a:t>
            </a:r>
            <a:r>
              <a:rPr kumimoji="0" lang="en-US" altLang="ko-KR" sz="1600" dirty="0">
                <a:latin typeface="휴먼둥근헤드라인" pitchFamily="18" charset="-127"/>
                <a:ea typeface="휴먼둥근헤드라인" pitchFamily="18" charset="-127"/>
              </a:rPr>
              <a:t>-</a:t>
            </a:r>
            <a:r>
              <a:rPr kumimoji="0" lang="en-US" altLang="ko-KR" sz="1600" dirty="0">
                <a:solidFill>
                  <a:schemeClr val="accent5">
                    <a:lumMod val="60000"/>
                    <a:lumOff val="40000"/>
                  </a:schemeClr>
                </a:solidFill>
                <a:latin typeface="휴먼둥근헤드라인" pitchFamily="18" charset="-127"/>
                <a:ea typeface="휴먼둥근헤드라인" pitchFamily="18" charset="-127"/>
              </a:rPr>
              <a:t> </a:t>
            </a:r>
            <a:r>
              <a:rPr kumimoji="0" lang="ko-KR" altLang="en-US" sz="1600" dirty="0">
                <a:latin typeface="휴먼둥근헤드라인" pitchFamily="18" charset="-127"/>
                <a:ea typeface="휴먼둥근헤드라인" pitchFamily="18" charset="-127"/>
              </a:rPr>
              <a:t>만 </a:t>
            </a:r>
            <a:r>
              <a:rPr kumimoji="0" lang="en-US" altLang="ko-KR" sz="1600" dirty="0" smtClean="0">
                <a:latin typeface="휴먼둥근헤드라인" pitchFamily="18" charset="-127"/>
                <a:ea typeface="휴먼둥근헤드라인" pitchFamily="18" charset="-127"/>
              </a:rPr>
              <a:t>3</a:t>
            </a:r>
            <a:r>
              <a:rPr kumimoji="0" lang="ko-KR" altLang="en-US" sz="1600" dirty="0" smtClean="0">
                <a:latin typeface="휴먼둥근헤드라인" pitchFamily="18" charset="-127"/>
                <a:ea typeface="휴먼둥근헤드라인" pitchFamily="18" charset="-127"/>
              </a:rPr>
              <a:t>세 </a:t>
            </a:r>
            <a:r>
              <a:rPr kumimoji="0" lang="ko-KR" altLang="en-US" sz="1600" dirty="0">
                <a:latin typeface="휴먼둥근헤드라인" pitchFamily="18" charset="-127"/>
                <a:ea typeface="휴먼둥근헤드라인" pitchFamily="18" charset="-127"/>
              </a:rPr>
              <a:t>소득상위 </a:t>
            </a:r>
            <a:r>
              <a:rPr kumimoji="0" lang="en-US" altLang="ko-KR" sz="1600" dirty="0">
                <a:latin typeface="휴먼둥근헤드라인" pitchFamily="18" charset="-127"/>
                <a:ea typeface="휴먼둥근헤드라인" pitchFamily="18" charset="-127"/>
              </a:rPr>
              <a:t>30%, </a:t>
            </a:r>
            <a:r>
              <a:rPr kumimoji="0" lang="ko-KR" altLang="en-US" sz="1600" dirty="0" smtClean="0">
                <a:latin typeface="휴먼둥근헤드라인" pitchFamily="18" charset="-127"/>
                <a:ea typeface="휴먼둥근헤드라인" pitchFamily="18" charset="-127"/>
              </a:rPr>
              <a:t>만</a:t>
            </a:r>
            <a:r>
              <a:rPr kumimoji="0" lang="en-US" altLang="ko-KR" sz="1600" dirty="0" smtClean="0">
                <a:latin typeface="휴먼둥근헤드라인" pitchFamily="18" charset="-127"/>
                <a:ea typeface="휴먼둥근헤드라인" pitchFamily="18" charset="-127"/>
              </a:rPr>
              <a:t>4-5</a:t>
            </a:r>
            <a:r>
              <a:rPr kumimoji="0" lang="ko-KR" altLang="en-US" sz="1600" dirty="0">
                <a:latin typeface="휴먼둥근헤드라인" pitchFamily="18" charset="-127"/>
                <a:ea typeface="휴먼둥근헤드라인" pitchFamily="18" charset="-127"/>
              </a:rPr>
              <a:t>세 </a:t>
            </a:r>
            <a:r>
              <a:rPr kumimoji="0" lang="en-US" altLang="ko-KR" sz="1600" dirty="0">
                <a:latin typeface="휴먼둥근헤드라인" pitchFamily="18" charset="-127"/>
                <a:ea typeface="휴먼둥근헤드라인" pitchFamily="18" charset="-127"/>
              </a:rPr>
              <a:t>: </a:t>
            </a:r>
            <a:r>
              <a:rPr kumimoji="0" lang="ko-KR" altLang="en-US" sz="1600" dirty="0">
                <a:latin typeface="휴먼둥근헤드라인" pitchFamily="18" charset="-127"/>
                <a:ea typeface="휴먼둥근헤드라인" pitchFamily="18" charset="-127"/>
              </a:rPr>
              <a:t>전액국비       </a:t>
            </a:r>
            <a:r>
              <a:rPr kumimoji="0" lang="en-US" altLang="ko-KR" sz="1600" dirty="0" smtClean="0">
                <a:solidFill>
                  <a:schemeClr val="accent4">
                    <a:lumMod val="50000"/>
                  </a:schemeClr>
                </a:solidFill>
                <a:latin typeface="휴먼둥근헤드라인" pitchFamily="18" charset="-127"/>
                <a:ea typeface="휴먼둥근헤드라인" pitchFamily="18" charset="-127"/>
              </a:rPr>
              <a:t>18,212</a:t>
            </a:r>
            <a:r>
              <a:rPr kumimoji="0" lang="ko-KR" altLang="en-US" sz="1600" dirty="0" smtClean="0">
                <a:solidFill>
                  <a:schemeClr val="accent4">
                    <a:lumMod val="50000"/>
                  </a:schemeClr>
                </a:solidFill>
                <a:latin typeface="휴먼둥근헤드라인" pitchFamily="18" charset="-127"/>
                <a:ea typeface="휴먼둥근헤드라인" pitchFamily="18" charset="-127"/>
              </a:rPr>
              <a:t>명</a:t>
            </a:r>
            <a:r>
              <a:rPr kumimoji="0" lang="en-US" altLang="ko-KR" sz="1600" dirty="0" smtClean="0">
                <a:solidFill>
                  <a:schemeClr val="accent4">
                    <a:lumMod val="50000"/>
                  </a:schemeClr>
                </a:solidFill>
                <a:latin typeface="휴먼둥근헤드라인" pitchFamily="18" charset="-127"/>
                <a:ea typeface="휴먼둥근헤드라인" pitchFamily="18" charset="-127"/>
              </a:rPr>
              <a:t>/436</a:t>
            </a:r>
            <a:r>
              <a:rPr kumimoji="0" lang="ko-KR" altLang="en-US" sz="1600" dirty="0" err="1" smtClean="0">
                <a:solidFill>
                  <a:schemeClr val="accent4">
                    <a:lumMod val="50000"/>
                  </a:schemeClr>
                </a:solidFill>
                <a:latin typeface="휴먼둥근헤드라인" pitchFamily="18" charset="-127"/>
                <a:ea typeface="휴먼둥근헤드라인" pitchFamily="18" charset="-127"/>
              </a:rPr>
              <a:t>억원</a:t>
            </a:r>
            <a:endParaRPr kumimoji="0" lang="en-US" altLang="ko-KR" sz="1600" dirty="0">
              <a:solidFill>
                <a:schemeClr val="accent4">
                  <a:lumMod val="50000"/>
                </a:schemeClr>
              </a:solidFill>
              <a:latin typeface="휴먼둥근헤드라인" pitchFamily="18" charset="-127"/>
              <a:ea typeface="휴먼둥근헤드라인" pitchFamily="18" charset="-127"/>
            </a:endParaRP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600" dirty="0">
                <a:latin typeface="휴먼둥근헤드라인" pitchFamily="18" charset="-127"/>
                <a:ea typeface="휴먼둥근헤드라인" pitchFamily="18" charset="-127"/>
              </a:rPr>
              <a:t>        </a:t>
            </a:r>
            <a:r>
              <a:rPr kumimoji="0" lang="en-US" altLang="ko-KR" sz="1600" dirty="0">
                <a:solidFill>
                  <a:srgbClr val="FF0000"/>
                </a:solidFill>
                <a:latin typeface="휴먼둥근헤드라인" pitchFamily="18" charset="-127"/>
                <a:ea typeface="휴먼둥근헤드라인" pitchFamily="18" charset="-127"/>
              </a:rPr>
              <a:t>※</a:t>
            </a:r>
            <a:r>
              <a:rPr kumimoji="0" lang="ko-KR" altLang="en-US" sz="1600" dirty="0">
                <a:solidFill>
                  <a:srgbClr val="FF0000"/>
                </a:solidFill>
                <a:latin typeface="휴먼둥근헤드라인" pitchFamily="18" charset="-127"/>
                <a:ea typeface="휴먼둥근헤드라인" pitchFamily="18" charset="-127"/>
              </a:rPr>
              <a:t>만 </a:t>
            </a:r>
            <a:r>
              <a:rPr kumimoji="0" lang="en-US" altLang="ko-KR" sz="1600" dirty="0" smtClean="0">
                <a:solidFill>
                  <a:srgbClr val="FF0000"/>
                </a:solidFill>
                <a:latin typeface="휴먼둥근헤드라인" pitchFamily="18" charset="-127"/>
                <a:ea typeface="휴먼둥근헤드라인" pitchFamily="18" charset="-127"/>
              </a:rPr>
              <a:t>3</a:t>
            </a:r>
            <a:r>
              <a:rPr kumimoji="0" lang="ko-KR" altLang="en-US" sz="1600" dirty="0" smtClean="0">
                <a:solidFill>
                  <a:srgbClr val="FF0000"/>
                </a:solidFill>
                <a:latin typeface="휴먼둥근헤드라인" pitchFamily="18" charset="-127"/>
                <a:ea typeface="휴먼둥근헤드라인" pitchFamily="18" charset="-127"/>
              </a:rPr>
              <a:t>세 </a:t>
            </a:r>
            <a:r>
              <a:rPr kumimoji="0" lang="ko-KR" altLang="en-US" sz="1600" dirty="0">
                <a:solidFill>
                  <a:srgbClr val="FF0000"/>
                </a:solidFill>
                <a:latin typeface="휴먼둥근헤드라인" pitchFamily="18" charset="-127"/>
                <a:ea typeface="휴먼둥근헤드라인" pitchFamily="18" charset="-127"/>
              </a:rPr>
              <a:t>재원부담 </a:t>
            </a:r>
            <a:r>
              <a:rPr kumimoji="0" lang="en-US" altLang="ko-KR" sz="1600" dirty="0">
                <a:solidFill>
                  <a:srgbClr val="FF0000"/>
                </a:solidFill>
                <a:latin typeface="휴먼둥근헤드라인" pitchFamily="18" charset="-127"/>
                <a:ea typeface="휴먼둥근헤드라인" pitchFamily="18" charset="-127"/>
              </a:rPr>
              <a:t>: 15</a:t>
            </a:r>
            <a:r>
              <a:rPr kumimoji="0" lang="ko-KR" altLang="en-US" sz="1600" dirty="0">
                <a:solidFill>
                  <a:srgbClr val="FF0000"/>
                </a:solidFill>
                <a:latin typeface="휴먼둥근헤드라인" pitchFamily="18" charset="-127"/>
                <a:ea typeface="휴먼둥근헤드라인" pitchFamily="18" charset="-127"/>
              </a:rPr>
              <a:t>년부터 </a:t>
            </a:r>
            <a:r>
              <a:rPr kumimoji="0" lang="ko-KR" altLang="en-US" sz="1600" dirty="0" smtClean="0">
                <a:solidFill>
                  <a:srgbClr val="FF0000"/>
                </a:solidFill>
                <a:latin typeface="휴먼둥근헤드라인" pitchFamily="18" charset="-127"/>
                <a:ea typeface="휴먼둥근헤드라인" pitchFamily="18" charset="-127"/>
              </a:rPr>
              <a:t>전액 지방 </a:t>
            </a:r>
            <a:r>
              <a:rPr kumimoji="0" lang="ko-KR" altLang="en-US" sz="1600" dirty="0">
                <a:solidFill>
                  <a:srgbClr val="FF0000"/>
                </a:solidFill>
                <a:latin typeface="휴먼둥근헤드라인" pitchFamily="18" charset="-127"/>
                <a:ea typeface="휴먼둥근헤드라인" pitchFamily="18" charset="-127"/>
              </a:rPr>
              <a:t>교육재정 교부금으로 </a:t>
            </a:r>
            <a:r>
              <a:rPr kumimoji="0" lang="ko-KR" altLang="en-US" sz="1600" dirty="0" smtClean="0">
                <a:solidFill>
                  <a:srgbClr val="FF0000"/>
                </a:solidFill>
                <a:latin typeface="휴먼둥근헤드라인" pitchFamily="18" charset="-127"/>
                <a:ea typeface="휴먼둥근헤드라인" pitchFamily="18" charset="-127"/>
              </a:rPr>
              <a:t>지원</a:t>
            </a:r>
            <a:endParaRPr kumimoji="0" lang="en-US" altLang="ko-KR" sz="1600" dirty="0" smtClean="0">
              <a:solidFill>
                <a:srgbClr val="FF0000"/>
              </a:solidFill>
              <a:latin typeface="휴먼둥근헤드라인" pitchFamily="18" charset="-127"/>
              <a:ea typeface="휴먼둥근헤드라인" pitchFamily="18" charset="-127"/>
            </a:endParaRPr>
          </a:p>
          <a:p>
            <a:pPr marL="756000" lvl="1" indent="-285750">
              <a:buFont typeface="Wingdings" pitchFamily="2" charset="2"/>
              <a:buChar char="u"/>
              <a:defRPr/>
            </a:pPr>
            <a:r>
              <a:rPr lang="ko-KR" altLang="en-US" dirty="0" smtClean="0">
                <a:latin typeface="휴먼둥근헤드라인" pitchFamily="18" charset="-127"/>
                <a:ea typeface="휴먼둥근헤드라인" pitchFamily="18" charset="-127"/>
              </a:rPr>
              <a:t>지원단가</a:t>
            </a:r>
            <a:endParaRPr lang="en-US" altLang="ko-KR" dirty="0" smtClean="0">
              <a:latin typeface="휴먼둥근헤드라인" pitchFamily="18" charset="-127"/>
              <a:ea typeface="휴먼둥근헤드라인" pitchFamily="18" charset="-127"/>
            </a:endParaRPr>
          </a:p>
          <a:p>
            <a:pPr marL="470250" lvl="1">
              <a:defRPr/>
            </a:pPr>
            <a:r>
              <a:rPr lang="en-US" altLang="ko-KR" sz="1600" dirty="0" smtClean="0">
                <a:latin typeface="휴먼둥근헤드라인" pitchFamily="18" charset="-127"/>
                <a:ea typeface="휴먼둥근헤드라인" pitchFamily="18" charset="-127"/>
              </a:rPr>
              <a:t>  </a:t>
            </a:r>
            <a:r>
              <a:rPr lang="en-US" altLang="ko-KR" sz="1600" dirty="0">
                <a:latin typeface="휴먼둥근헤드라인" pitchFamily="18" charset="-127"/>
                <a:ea typeface="휴먼둥근헤드라인" pitchFamily="18" charset="-127"/>
              </a:rPr>
              <a:t>- </a:t>
            </a:r>
            <a:r>
              <a:rPr lang="en-US" altLang="ko-KR" sz="1600" dirty="0" smtClean="0">
                <a:latin typeface="휴먼둥근헤드라인" pitchFamily="18" charset="-127"/>
                <a:ea typeface="휴먼둥근헤드라인" pitchFamily="18" charset="-127"/>
              </a:rPr>
              <a:t>(</a:t>
            </a:r>
            <a:r>
              <a:rPr lang="ko-KR" altLang="en-US" sz="1600" dirty="0" smtClean="0">
                <a:latin typeface="휴먼둥근헤드라인" pitchFamily="18" charset="-127"/>
                <a:ea typeface="휴먼둥근헤드라인" pitchFamily="18" charset="-127"/>
              </a:rPr>
              <a:t>영아</a:t>
            </a:r>
            <a:r>
              <a:rPr lang="en-US" altLang="ko-KR" sz="1600" dirty="0" smtClean="0">
                <a:latin typeface="휴먼둥근헤드라인" pitchFamily="18" charset="-127"/>
                <a:ea typeface="휴먼둥근헤드라인" pitchFamily="18" charset="-127"/>
              </a:rPr>
              <a:t>) </a:t>
            </a:r>
            <a:r>
              <a:rPr lang="en-US" altLang="ko-KR" sz="1600" spc="-150" dirty="0" smtClean="0">
                <a:latin typeface="휴먼둥근헤드라인" pitchFamily="18" charset="-127"/>
                <a:ea typeface="휴먼둥근헤드라인" pitchFamily="18" charset="-127"/>
              </a:rPr>
              <a:t>0</a:t>
            </a:r>
            <a:r>
              <a:rPr lang="ko-KR" altLang="en-US" sz="1600" spc="-150" dirty="0" smtClean="0">
                <a:latin typeface="휴먼둥근헤드라인" pitchFamily="18" charset="-127"/>
                <a:ea typeface="휴먼둥근헤드라인" pitchFamily="18" charset="-127"/>
              </a:rPr>
              <a:t>세 </a:t>
            </a:r>
            <a:r>
              <a:rPr lang="en-US" altLang="ko-KR" sz="1600" spc="-150" dirty="0" smtClean="0">
                <a:latin typeface="휴먼둥근헤드라인" pitchFamily="18" charset="-127"/>
                <a:ea typeface="휴먼둥근헤드라인" pitchFamily="18" charset="-127"/>
              </a:rPr>
              <a:t>755</a:t>
            </a:r>
            <a:r>
              <a:rPr lang="ko-KR" altLang="en-US" sz="1600" spc="-150" dirty="0" smtClean="0">
                <a:latin typeface="휴먼둥근헤드라인" pitchFamily="18" charset="-127"/>
                <a:ea typeface="휴먼둥근헤드라인" pitchFamily="18" charset="-127"/>
              </a:rPr>
              <a:t>천원</a:t>
            </a:r>
            <a:r>
              <a:rPr lang="en-US" altLang="ko-KR" sz="1600" spc="-150" dirty="0" smtClean="0">
                <a:latin typeface="휴먼둥근헤드라인" pitchFamily="18" charset="-127"/>
                <a:ea typeface="휴먼둥근헤드라인" pitchFamily="18" charset="-127"/>
              </a:rPr>
              <a:t>(</a:t>
            </a:r>
            <a:r>
              <a:rPr lang="ko-KR" altLang="en-US" sz="1600" spc="-150" dirty="0" err="1" smtClean="0">
                <a:latin typeface="휴먼둥근헤드라인" pitchFamily="18" charset="-127"/>
                <a:ea typeface="휴먼둥근헤드라인" pitchFamily="18" charset="-127"/>
              </a:rPr>
              <a:t>기본보육료</a:t>
            </a:r>
            <a:r>
              <a:rPr lang="ko-KR" altLang="en-US" sz="1600" spc="-150" dirty="0" smtClean="0">
                <a:latin typeface="휴먼둥근헤드라인" pitchFamily="18" charset="-127"/>
                <a:ea typeface="휴먼둥근헤드라인" pitchFamily="18" charset="-127"/>
              </a:rPr>
              <a:t> </a:t>
            </a:r>
            <a:r>
              <a:rPr lang="en-US" altLang="ko-KR" sz="1600" spc="-150" dirty="0" smtClean="0">
                <a:latin typeface="휴먼둥근헤드라인" pitchFamily="18" charset="-127"/>
                <a:ea typeface="휴먼둥근헤드라인" pitchFamily="18" charset="-127"/>
              </a:rPr>
              <a:t>361</a:t>
            </a:r>
            <a:r>
              <a:rPr lang="ko-KR" altLang="en-US" sz="1600" spc="-150" dirty="0" smtClean="0">
                <a:latin typeface="휴먼둥근헤드라인" pitchFamily="18" charset="-127"/>
                <a:ea typeface="휴먼둥근헤드라인" pitchFamily="18" charset="-127"/>
              </a:rPr>
              <a:t>천원</a:t>
            </a:r>
            <a:r>
              <a:rPr lang="en-US" altLang="ko-KR" sz="1600" spc="-150" dirty="0" smtClean="0">
                <a:latin typeface="휴먼둥근헤드라인" pitchFamily="18" charset="-127"/>
                <a:ea typeface="휴먼둥근헤드라인" pitchFamily="18" charset="-127"/>
              </a:rPr>
              <a:t>), 1</a:t>
            </a:r>
            <a:r>
              <a:rPr lang="ko-KR" altLang="en-US" sz="1600" spc="-150" dirty="0" smtClean="0">
                <a:latin typeface="휴먼둥근헤드라인" pitchFamily="18" charset="-127"/>
                <a:ea typeface="휴먼둥근헤드라인" pitchFamily="18" charset="-127"/>
              </a:rPr>
              <a:t>세 </a:t>
            </a:r>
            <a:r>
              <a:rPr lang="en-US" altLang="ko-KR" sz="1600" spc="-150" dirty="0" smtClean="0">
                <a:latin typeface="휴먼둥근헤드라인" pitchFamily="18" charset="-127"/>
                <a:ea typeface="휴먼둥근헤드라인" pitchFamily="18" charset="-127"/>
              </a:rPr>
              <a:t>521</a:t>
            </a:r>
            <a:r>
              <a:rPr lang="ko-KR" altLang="en-US" sz="1600" spc="-150" dirty="0" smtClean="0">
                <a:latin typeface="휴먼둥근헤드라인" pitchFamily="18" charset="-127"/>
                <a:ea typeface="휴먼둥근헤드라인" pitchFamily="18" charset="-127"/>
              </a:rPr>
              <a:t>천원</a:t>
            </a:r>
            <a:r>
              <a:rPr lang="en-US" altLang="ko-KR" sz="1600" spc="-150" dirty="0" smtClean="0">
                <a:latin typeface="휴먼둥근헤드라인" pitchFamily="18" charset="-127"/>
                <a:ea typeface="휴먼둥근헤드라인" pitchFamily="18" charset="-127"/>
              </a:rPr>
              <a:t>(</a:t>
            </a:r>
            <a:r>
              <a:rPr lang="ko-KR" altLang="en-US" sz="1600" spc="-150" dirty="0" err="1" smtClean="0">
                <a:latin typeface="휴먼둥근헤드라인" pitchFamily="18" charset="-127"/>
                <a:ea typeface="휴먼둥근헤드라인" pitchFamily="18" charset="-127"/>
              </a:rPr>
              <a:t>기본보육료</a:t>
            </a:r>
            <a:r>
              <a:rPr lang="ko-KR" altLang="en-US" sz="1600" spc="-150" dirty="0" smtClean="0">
                <a:latin typeface="휴먼둥근헤드라인" pitchFamily="18" charset="-127"/>
                <a:ea typeface="휴먼둥근헤드라인" pitchFamily="18" charset="-127"/>
              </a:rPr>
              <a:t> </a:t>
            </a:r>
            <a:r>
              <a:rPr lang="en-US" altLang="ko-KR" sz="1600" spc="-150" dirty="0" smtClean="0">
                <a:latin typeface="휴먼둥근헤드라인" pitchFamily="18" charset="-127"/>
                <a:ea typeface="휴먼둥근헤드라인" pitchFamily="18" charset="-127"/>
              </a:rPr>
              <a:t>174</a:t>
            </a:r>
            <a:r>
              <a:rPr lang="ko-KR" altLang="en-US" sz="1600" spc="-150" dirty="0" smtClean="0">
                <a:latin typeface="휴먼둥근헤드라인" pitchFamily="18" charset="-127"/>
                <a:ea typeface="휴먼둥근헤드라인" pitchFamily="18" charset="-127"/>
              </a:rPr>
              <a:t>천원</a:t>
            </a:r>
            <a:r>
              <a:rPr lang="en-US" altLang="ko-KR" sz="1600" spc="-150" dirty="0" smtClean="0">
                <a:latin typeface="휴먼둥근헤드라인" pitchFamily="18" charset="-127"/>
                <a:ea typeface="휴먼둥근헤드라인" pitchFamily="18" charset="-127"/>
              </a:rPr>
              <a:t>)</a:t>
            </a:r>
          </a:p>
          <a:p>
            <a:pPr marL="470250" lvl="1">
              <a:lnSpc>
                <a:spcPct val="150000"/>
              </a:lnSpc>
              <a:defRPr/>
            </a:pPr>
            <a:r>
              <a:rPr lang="en-US" altLang="ko-KR" sz="1600" dirty="0" smtClean="0">
                <a:latin typeface="휴먼둥근헤드라인" pitchFamily="18" charset="-127"/>
                <a:ea typeface="휴먼둥근헤드라인" pitchFamily="18" charset="-127"/>
              </a:rPr>
              <a:t>           2</a:t>
            </a:r>
            <a:r>
              <a:rPr lang="ko-KR" altLang="en-US" sz="1600" dirty="0" smtClean="0">
                <a:latin typeface="휴먼둥근헤드라인" pitchFamily="18" charset="-127"/>
                <a:ea typeface="휴먼둥근헤드라인" pitchFamily="18" charset="-127"/>
              </a:rPr>
              <a:t>세 </a:t>
            </a:r>
            <a:r>
              <a:rPr lang="en-US" altLang="ko-KR" sz="1600" dirty="0" smtClean="0">
                <a:latin typeface="휴먼둥근헤드라인" pitchFamily="18" charset="-127"/>
                <a:ea typeface="휴먼둥근헤드라인" pitchFamily="18" charset="-127"/>
              </a:rPr>
              <a:t>401</a:t>
            </a:r>
            <a:r>
              <a:rPr lang="ko-KR" altLang="en-US" sz="1600" dirty="0" smtClean="0">
                <a:latin typeface="휴먼둥근헤드라인" pitchFamily="18" charset="-127"/>
                <a:ea typeface="휴먼둥근헤드라인" pitchFamily="18" charset="-127"/>
              </a:rPr>
              <a:t>천원</a:t>
            </a:r>
            <a:r>
              <a:rPr lang="en-US" altLang="ko-KR" sz="1600" dirty="0" smtClean="0">
                <a:latin typeface="휴먼둥근헤드라인" pitchFamily="18" charset="-127"/>
                <a:ea typeface="휴먼둥근헤드라인" pitchFamily="18" charset="-127"/>
              </a:rPr>
              <a:t>(</a:t>
            </a:r>
            <a:r>
              <a:rPr lang="ko-KR" altLang="en-US" sz="1600" dirty="0" err="1" smtClean="0">
                <a:latin typeface="휴먼둥근헤드라인" pitchFamily="18" charset="-127"/>
                <a:ea typeface="휴먼둥근헤드라인" pitchFamily="18" charset="-127"/>
              </a:rPr>
              <a:t>기본보육료</a:t>
            </a:r>
            <a:r>
              <a:rPr lang="ko-KR" altLang="en-US" sz="1600" dirty="0" smtClean="0">
                <a:latin typeface="휴먼둥근헤드라인" pitchFamily="18" charset="-127"/>
                <a:ea typeface="휴먼둥근헤드라인" pitchFamily="18" charset="-127"/>
              </a:rPr>
              <a:t> </a:t>
            </a:r>
            <a:r>
              <a:rPr lang="en-US" altLang="ko-KR" sz="1600" dirty="0" smtClean="0">
                <a:latin typeface="휴먼둥근헤드라인" pitchFamily="18" charset="-127"/>
                <a:ea typeface="휴먼둥근헤드라인" pitchFamily="18" charset="-127"/>
              </a:rPr>
              <a:t>115</a:t>
            </a:r>
            <a:r>
              <a:rPr lang="ko-KR" altLang="en-US" sz="1600" dirty="0" smtClean="0">
                <a:latin typeface="휴먼둥근헤드라인" pitchFamily="18" charset="-127"/>
                <a:ea typeface="휴먼둥근헤드라인" pitchFamily="18" charset="-127"/>
              </a:rPr>
              <a:t>천원</a:t>
            </a:r>
            <a:r>
              <a:rPr lang="en-US" altLang="ko-KR" sz="1600" dirty="0" smtClean="0">
                <a:latin typeface="휴먼둥근헤드라인" pitchFamily="18" charset="-127"/>
                <a:ea typeface="휴먼둥근헤드라인" pitchFamily="18" charset="-127"/>
              </a:rPr>
              <a:t>)</a:t>
            </a:r>
          </a:p>
          <a:p>
            <a:pPr marL="470250" lvl="1">
              <a:lnSpc>
                <a:spcPct val="150000"/>
              </a:lnSpc>
              <a:defRPr/>
            </a:pPr>
            <a:r>
              <a:rPr lang="en-US" altLang="ko-KR" sz="1600" dirty="0" smtClean="0">
                <a:latin typeface="휴먼둥근헤드라인" pitchFamily="18" charset="-127"/>
                <a:ea typeface="휴먼둥근헤드라인" pitchFamily="18" charset="-127"/>
              </a:rPr>
              <a:t>  - </a:t>
            </a:r>
            <a:r>
              <a:rPr lang="en-US" altLang="ko-KR" sz="1600" dirty="0">
                <a:latin typeface="휴먼둥근헤드라인" pitchFamily="18" charset="-127"/>
                <a:ea typeface="휴먼둥근헤드라인" pitchFamily="18" charset="-127"/>
              </a:rPr>
              <a:t>(</a:t>
            </a:r>
            <a:r>
              <a:rPr lang="ko-KR" altLang="en-US" sz="1600" dirty="0">
                <a:latin typeface="휴먼둥근헤드라인" pitchFamily="18" charset="-127"/>
                <a:ea typeface="휴먼둥근헤드라인" pitchFamily="18" charset="-127"/>
              </a:rPr>
              <a:t>유아</a:t>
            </a:r>
            <a:r>
              <a:rPr lang="en-US" altLang="ko-KR" sz="1600" dirty="0">
                <a:latin typeface="휴먼둥근헤드라인" pitchFamily="18" charset="-127"/>
                <a:ea typeface="휴먼둥근헤드라인" pitchFamily="18" charset="-127"/>
              </a:rPr>
              <a:t>) 3-5</a:t>
            </a:r>
            <a:r>
              <a:rPr lang="ko-KR" altLang="en-US" sz="1600" dirty="0">
                <a:latin typeface="휴먼둥근헤드라인" pitchFamily="18" charset="-127"/>
                <a:ea typeface="휴먼둥근헤드라인" pitchFamily="18" charset="-127"/>
              </a:rPr>
              <a:t>세 </a:t>
            </a:r>
            <a:r>
              <a:rPr lang="en-US" altLang="ko-KR" sz="1600" dirty="0">
                <a:latin typeface="휴먼둥근헤드라인" pitchFamily="18" charset="-127"/>
                <a:ea typeface="휴먼둥근헤드라인" pitchFamily="18" charset="-127"/>
              </a:rPr>
              <a:t>220</a:t>
            </a:r>
            <a:r>
              <a:rPr lang="ko-KR" altLang="en-US" sz="1600" dirty="0">
                <a:latin typeface="휴먼둥근헤드라인" pitchFamily="18" charset="-127"/>
                <a:ea typeface="휴먼둥근헤드라인" pitchFamily="18" charset="-127"/>
              </a:rPr>
              <a:t>천원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971600" y="122614"/>
            <a:ext cx="4536504" cy="46166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400" b="1" dirty="0">
                <a:latin typeface="휴먼둥근헤드라인" pitchFamily="18" charset="-127"/>
                <a:ea typeface="휴먼둥근헤드라인" pitchFamily="18" charset="-127"/>
              </a:rPr>
              <a:t>Ⅳ</a:t>
            </a:r>
            <a:r>
              <a:rPr kumimoji="0" lang="en-US" altLang="ko-KR" sz="2400" b="1" dirty="0">
                <a:latin typeface="HY목각파임B" pitchFamily="18" charset="-127"/>
                <a:ea typeface="HY목각파임B" pitchFamily="18" charset="-127"/>
              </a:rPr>
              <a:t>.</a:t>
            </a:r>
            <a:r>
              <a:rPr kumimoji="0" lang="en-US" altLang="ko-KR" sz="2400" b="1" dirty="0">
                <a:ln w="12700">
                  <a:solidFill>
                    <a:srgbClr val="FFFF00"/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HY목각파임B" pitchFamily="18" charset="-127"/>
                <a:ea typeface="HY목각파임B" pitchFamily="18" charset="-127"/>
              </a:rPr>
              <a:t> </a:t>
            </a:r>
            <a:r>
              <a:rPr kumimoji="0" lang="ko-KR" altLang="en-US" sz="2400" dirty="0">
                <a:latin typeface="HY목각파임B" pitchFamily="18" charset="-127"/>
                <a:ea typeface="HY목각파임B" pitchFamily="18" charset="-127"/>
              </a:rPr>
              <a:t>중점 추진 과제</a:t>
            </a:r>
          </a:p>
        </p:txBody>
      </p:sp>
      <p:sp>
        <p:nvSpPr>
          <p:cNvPr id="12" name="슬라이드 번호 개체 틀 99"/>
          <p:cNvSpPr txBox="1">
            <a:spLocks/>
          </p:cNvSpPr>
          <p:nvPr/>
        </p:nvSpPr>
        <p:spPr bwMode="auto">
          <a:xfrm>
            <a:off x="6553200" y="6356350"/>
            <a:ext cx="2133600" cy="365125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defRPr/>
            </a:pPr>
            <a:fld id="{06AB3CA8-D006-4E3A-909C-63FB80CF0705}" type="slidenum">
              <a:rPr kumimoji="0" lang="ko-KR" altLang="en-US" sz="1200" smtClean="0">
                <a:solidFill>
                  <a:schemeClr val="accent3"/>
                </a:solidFill>
              </a:rPr>
              <a:pPr algn="r">
                <a:defRPr/>
              </a:pPr>
              <a:t>21</a:t>
            </a:fld>
            <a:endParaRPr kumimoji="0" lang="en-US" altLang="ko-KR" sz="1200" dirty="0" smtClean="0">
              <a:solidFill>
                <a:schemeClr val="accent3"/>
              </a:solidFill>
            </a:endParaRPr>
          </a:p>
        </p:txBody>
      </p:sp>
      <p:sp>
        <p:nvSpPr>
          <p:cNvPr id="17" name="직사각형 16"/>
          <p:cNvSpPr/>
          <p:nvPr/>
        </p:nvSpPr>
        <p:spPr>
          <a:xfrm>
            <a:off x="240172" y="836712"/>
            <a:ext cx="8580300" cy="674804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18" name="직사각형 11"/>
          <p:cNvSpPr>
            <a:spLocks noChangeArrowheads="1"/>
          </p:cNvSpPr>
          <p:nvPr/>
        </p:nvSpPr>
        <p:spPr bwMode="auto">
          <a:xfrm>
            <a:off x="1130300" y="969963"/>
            <a:ext cx="812165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fontAlgn="auto" latinLnBrk="0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400" kern="0" dirty="0" smtClean="0">
                <a:solidFill>
                  <a:srgbClr val="00B050"/>
                </a:solidFill>
                <a:latin typeface="HY견고딕" pitchFamily="18" charset="-127"/>
                <a:ea typeface="HY견고딕" pitchFamily="18" charset="-127"/>
              </a:rPr>
              <a:t>(</a:t>
            </a:r>
            <a:r>
              <a:rPr kumimoji="0" lang="ko-KR" altLang="en-US" sz="2400" kern="0" dirty="0" err="1" smtClean="0">
                <a:solidFill>
                  <a:srgbClr val="00B050"/>
                </a:solidFill>
                <a:latin typeface="HY견고딕" pitchFamily="18" charset="-127"/>
                <a:ea typeface="HY견고딕" pitchFamily="18" charset="-127"/>
              </a:rPr>
              <a:t>함께키움</a:t>
            </a:r>
            <a:r>
              <a:rPr kumimoji="0" lang="en-US" altLang="ko-KR" sz="2400" kern="0" dirty="0" smtClean="0">
                <a:solidFill>
                  <a:srgbClr val="00B050"/>
                </a:solidFill>
                <a:latin typeface="HY견고딕" pitchFamily="18" charset="-127"/>
                <a:ea typeface="HY견고딕" pitchFamily="18" charset="-127"/>
              </a:rPr>
              <a:t>) </a:t>
            </a:r>
            <a:r>
              <a:rPr kumimoji="0" lang="ko-KR" altLang="en-US" sz="2400" kern="0" dirty="0" smtClean="0">
                <a:solidFill>
                  <a:srgbClr val="00B050"/>
                </a:solidFill>
                <a:latin typeface="HY견고딕" pitchFamily="18" charset="-127"/>
                <a:ea typeface="HY견고딕" pitchFamily="18" charset="-127"/>
              </a:rPr>
              <a:t>시민이 행복한 책임보육 실현</a:t>
            </a:r>
            <a:endParaRPr kumimoji="0" lang="en-US" altLang="ko-KR" sz="2400" kern="0" dirty="0">
              <a:solidFill>
                <a:srgbClr val="00B05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9" name="타원 18"/>
          <p:cNvSpPr/>
          <p:nvPr/>
        </p:nvSpPr>
        <p:spPr>
          <a:xfrm>
            <a:off x="260684" y="935452"/>
            <a:ext cx="884237" cy="576064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1</a:t>
            </a:r>
            <a:endParaRPr kumimoji="0"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" name="직사각형 1"/>
          <p:cNvSpPr/>
          <p:nvPr/>
        </p:nvSpPr>
        <p:spPr bwMode="gray">
          <a:xfrm>
            <a:off x="675658" y="3176972"/>
            <a:ext cx="6688459" cy="360039"/>
          </a:xfrm>
          <a:prstGeom prst="rect">
            <a:avLst/>
          </a:prstGeom>
          <a:gradFill flip="none" rotWithShape="1">
            <a:gsLst>
              <a:gs pos="0">
                <a:srgbClr val="E6DCAC"/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lin ang="5400000" scaled="0"/>
            <a:tileRect/>
          </a:gradFill>
          <a:ln w="9525">
            <a:noFill/>
            <a:round/>
            <a:headEnd/>
            <a:tailEnd/>
          </a:ln>
          <a:effectLst/>
        </p:spPr>
        <p:txBody>
          <a:bodyPr wrap="none" rtlCol="0" anchor="ctr"/>
          <a:lstStyle/>
          <a:p>
            <a:pPr fontAlgn="auto" latinLnBrk="0">
              <a:spcBef>
                <a:spcPts val="0"/>
              </a:spcBef>
              <a:spcAft>
                <a:spcPts val="0"/>
              </a:spcAft>
            </a:pPr>
            <a:r>
              <a:rPr lang="en-US" altLang="ko-KR" sz="2000" b="1" dirty="0">
                <a:solidFill>
                  <a:srgbClr val="6600CC"/>
                </a:solidFill>
                <a:latin typeface="휴먼둥근헤드라인" pitchFamily="18" charset="-127"/>
                <a:ea typeface="휴먼둥근헤드라인" pitchFamily="18" charset="-127"/>
              </a:rPr>
              <a:t>1-1. (</a:t>
            </a:r>
            <a:r>
              <a:rPr lang="ko-KR" altLang="en-US" sz="2000" b="1" dirty="0" err="1">
                <a:solidFill>
                  <a:srgbClr val="6600CC"/>
                </a:solidFill>
                <a:latin typeface="휴먼둥근헤드라인" pitchFamily="18" charset="-127"/>
                <a:ea typeface="휴먼둥근헤드라인" pitchFamily="18" charset="-127"/>
              </a:rPr>
              <a:t>어린이집</a:t>
            </a:r>
            <a:r>
              <a:rPr lang="ko-KR" altLang="en-US" sz="2000" b="1" dirty="0">
                <a:solidFill>
                  <a:srgbClr val="6600CC"/>
                </a:solidFill>
                <a:latin typeface="휴먼둥근헤드라인" pitchFamily="18" charset="-127"/>
                <a:ea typeface="휴먼둥근헤드라인" pitchFamily="18" charset="-127"/>
              </a:rPr>
              <a:t> 이용</a:t>
            </a:r>
            <a:r>
              <a:rPr lang="en-US" altLang="ko-KR" sz="2000" b="1" dirty="0">
                <a:solidFill>
                  <a:srgbClr val="6600CC"/>
                </a:solidFill>
                <a:latin typeface="휴먼둥근헤드라인" pitchFamily="18" charset="-127"/>
                <a:ea typeface="휴먼둥근헤드라인" pitchFamily="18" charset="-127"/>
              </a:rPr>
              <a:t>) </a:t>
            </a:r>
            <a:r>
              <a:rPr lang="ko-KR" altLang="en-US" sz="2000" b="1" dirty="0" err="1">
                <a:solidFill>
                  <a:srgbClr val="6600CC"/>
                </a:solidFill>
                <a:latin typeface="휴먼둥근헤드라인" pitchFamily="18" charset="-127"/>
                <a:ea typeface="휴먼둥근헤드라인" pitchFamily="18" charset="-127"/>
              </a:rPr>
              <a:t>전계층</a:t>
            </a:r>
            <a:r>
              <a:rPr lang="en-US" altLang="ko-KR" sz="2000" b="1" dirty="0">
                <a:solidFill>
                  <a:srgbClr val="6600CC"/>
                </a:solidFill>
                <a:latin typeface="휴먼둥근헤드라인" pitchFamily="18" charset="-127"/>
                <a:ea typeface="휴먼둥근헤드라인" pitchFamily="18" charset="-127"/>
              </a:rPr>
              <a:t>, </a:t>
            </a:r>
            <a:r>
              <a:rPr lang="ko-KR" altLang="en-US" sz="2000" b="1" dirty="0" err="1">
                <a:solidFill>
                  <a:srgbClr val="6600CC"/>
                </a:solidFill>
                <a:latin typeface="휴먼둥근헤드라인" pitchFamily="18" charset="-127"/>
                <a:ea typeface="휴먼둥근헤드라인" pitchFamily="18" charset="-127"/>
              </a:rPr>
              <a:t>전연령</a:t>
            </a:r>
            <a:r>
              <a:rPr lang="ko-KR" altLang="en-US" sz="2000" b="1" dirty="0">
                <a:solidFill>
                  <a:srgbClr val="6600CC"/>
                </a:solidFill>
                <a:latin typeface="휴먼둥근헤드라인" pitchFamily="18" charset="-127"/>
                <a:ea typeface="휴먼둥근헤드라인" pitchFamily="18" charset="-127"/>
              </a:rPr>
              <a:t> </a:t>
            </a:r>
            <a:r>
              <a:rPr lang="ko-KR" altLang="en-US" sz="2000" b="1" dirty="0" err="1">
                <a:solidFill>
                  <a:srgbClr val="6600CC"/>
                </a:solidFill>
                <a:latin typeface="휴먼둥근헤드라인" pitchFamily="18" charset="-127"/>
                <a:ea typeface="휴먼둥근헤드라인" pitchFamily="18" charset="-127"/>
              </a:rPr>
              <a:t>무상보육료</a:t>
            </a:r>
            <a:r>
              <a:rPr lang="ko-KR" altLang="en-US" sz="2000" b="1" dirty="0">
                <a:solidFill>
                  <a:srgbClr val="6600CC"/>
                </a:solidFill>
                <a:latin typeface="휴먼둥근헤드라인" pitchFamily="18" charset="-127"/>
                <a:ea typeface="휴먼둥근헤드라인" pitchFamily="18" charset="-127"/>
              </a:rPr>
              <a:t> 지원</a:t>
            </a:r>
          </a:p>
        </p:txBody>
      </p:sp>
      <p:sp>
        <p:nvSpPr>
          <p:cNvPr id="21" name="모서리가 둥근 직사각형 20"/>
          <p:cNvSpPr/>
          <p:nvPr/>
        </p:nvSpPr>
        <p:spPr bwMode="auto">
          <a:xfrm>
            <a:off x="525277" y="1962361"/>
            <a:ext cx="1944216" cy="792088"/>
          </a:xfrm>
          <a:prstGeom prst="roundRect">
            <a:avLst/>
          </a:prstGeom>
          <a:gradFill rotWithShape="0">
            <a:gsLst>
              <a:gs pos="0">
                <a:srgbClr val="FFF200"/>
              </a:gs>
              <a:gs pos="12000">
                <a:srgbClr val="FF7A00"/>
              </a:gs>
              <a:gs pos="86000">
                <a:srgbClr val="FF0300"/>
              </a:gs>
              <a:gs pos="100000">
                <a:srgbClr val="4D0808"/>
              </a:gs>
            </a:gsLst>
            <a:lin ang="0" scaled="0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txBody>
          <a:bodyPr lIns="90000" tIns="46800" rIns="90000" bIns="46800" anchor="ctr"/>
          <a:lstStyle/>
          <a:p>
            <a:pPr algn="ctr">
              <a:defRPr/>
            </a:pPr>
            <a:r>
              <a:rPr lang="en-US" altLang="ko-KR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굴림" pitchFamily="50" charset="-127"/>
              </a:rPr>
              <a:t>2014</a:t>
            </a:r>
            <a:r>
              <a:rPr lang="ko-KR" altLang="en-US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굴림" pitchFamily="50" charset="-127"/>
              </a:rPr>
              <a:t>년         보육정책방향</a:t>
            </a:r>
          </a:p>
        </p:txBody>
      </p:sp>
      <p:sp>
        <p:nvSpPr>
          <p:cNvPr id="22" name="줄무늬가 있는 오른쪽 화살표 21"/>
          <p:cNvSpPr/>
          <p:nvPr/>
        </p:nvSpPr>
        <p:spPr bwMode="auto">
          <a:xfrm>
            <a:off x="2555776" y="2008499"/>
            <a:ext cx="504056" cy="699812"/>
          </a:xfrm>
          <a:prstGeom prst="stripedRightArrow">
            <a:avLst/>
          </a:prstGeom>
          <a:gradFill rotWithShape="0">
            <a:gsLst>
              <a:gs pos="0">
                <a:srgbClr val="CED3FA"/>
              </a:gs>
              <a:gs pos="100000">
                <a:srgbClr val="7030A0"/>
              </a:gs>
            </a:gsLst>
            <a:lin ang="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txBody>
          <a:bodyPr lIns="90000" tIns="46800" rIns="90000" bIns="46800" anchor="ctr"/>
          <a:lstStyle/>
          <a:p>
            <a:pPr>
              <a:defRPr/>
            </a:pPr>
            <a:endParaRPr lang="ko-KR" altLang="en-US">
              <a:latin typeface="Arial" pitchFamily="34" charset="0"/>
              <a:ea typeface="굴림" pitchFamily="50" charset="-127"/>
            </a:endParaRPr>
          </a:p>
        </p:txBody>
      </p:sp>
      <p:sp>
        <p:nvSpPr>
          <p:cNvPr id="23" name="모서리가 둥근 직사각형 22"/>
          <p:cNvSpPr/>
          <p:nvPr/>
        </p:nvSpPr>
        <p:spPr bwMode="auto">
          <a:xfrm>
            <a:off x="3059832" y="1628800"/>
            <a:ext cx="5610633" cy="1459211"/>
          </a:xfrm>
          <a:prstGeom prst="roundRect">
            <a:avLst/>
          </a:prstGeom>
          <a:gradFill rotWithShape="0"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0" scaled="0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txBody>
          <a:bodyPr lIns="0" tIns="0" rIns="0" bIns="0" anchor="ctr"/>
          <a:lstStyle/>
          <a:p>
            <a:pPr>
              <a:buClr>
                <a:srgbClr val="00FFCC"/>
              </a:buClr>
              <a:defRPr/>
            </a:pPr>
            <a:r>
              <a:rPr lang="en-US" altLang="ko-KR" sz="2000" i="1" spc="-150" dirty="0">
                <a:solidFill>
                  <a:srgbClr val="0106B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3 childcare </a:t>
            </a:r>
            <a:r>
              <a:rPr lang="ko-KR" altLang="en-US" sz="2000" i="1" spc="-150" dirty="0">
                <a:solidFill>
                  <a:srgbClr val="0106B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추진</a:t>
            </a:r>
            <a:endParaRPr lang="en-US" altLang="ko-KR" sz="2000" i="1" spc="-150" dirty="0">
              <a:solidFill>
                <a:srgbClr val="0106B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 marL="285750" indent="-285750" algn="l">
              <a:buClr>
                <a:srgbClr val="7030A0"/>
              </a:buClr>
              <a:buFont typeface="Wingdings" pitchFamily="2" charset="2"/>
              <a:buChar char="Ø"/>
              <a:defRPr/>
            </a:pPr>
            <a:r>
              <a:rPr lang="en-US" altLang="ko-KR" i="1" spc="-150" dirty="0">
                <a:solidFill>
                  <a:srgbClr val="0106B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Credible childcare         </a:t>
            </a:r>
            <a:r>
              <a:rPr lang="en-US" altLang="ko-KR" spc="-150" dirty="0">
                <a:solidFill>
                  <a:srgbClr val="0106B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: </a:t>
            </a:r>
            <a:r>
              <a:rPr lang="ko-KR" altLang="en-US" spc="-150" dirty="0">
                <a:solidFill>
                  <a:srgbClr val="0106B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부모가 신뢰할 수 있는 보육</a:t>
            </a:r>
            <a:endParaRPr lang="en-US" altLang="ko-KR" spc="-150" dirty="0">
              <a:solidFill>
                <a:srgbClr val="0106B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 marL="285750" indent="-285750" algn="l">
              <a:buClr>
                <a:srgbClr val="7030A0"/>
              </a:buClr>
              <a:buFont typeface="Wingdings" pitchFamily="2" charset="2"/>
              <a:buChar char="Ø"/>
              <a:defRPr/>
            </a:pPr>
            <a:r>
              <a:rPr lang="en-US" altLang="ko-KR" i="1" spc="-150" dirty="0">
                <a:solidFill>
                  <a:srgbClr val="0106B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Comfortable childcare  </a:t>
            </a:r>
            <a:r>
              <a:rPr lang="en-US" altLang="ko-KR" spc="-150" dirty="0">
                <a:solidFill>
                  <a:srgbClr val="0106B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: </a:t>
            </a:r>
            <a:r>
              <a:rPr lang="ko-KR" altLang="en-US" spc="-150" dirty="0">
                <a:solidFill>
                  <a:srgbClr val="0106B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부모가 안심할 수 있는 보육</a:t>
            </a:r>
            <a:endParaRPr lang="en-US" altLang="ko-KR" spc="-150" dirty="0">
              <a:solidFill>
                <a:srgbClr val="0106B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 marL="285750" indent="-285750" algn="l">
              <a:buClr>
                <a:srgbClr val="7030A0"/>
              </a:buClr>
              <a:buFont typeface="Wingdings" pitchFamily="2" charset="2"/>
              <a:buChar char="Ø"/>
              <a:defRPr/>
            </a:pPr>
            <a:r>
              <a:rPr lang="en-US" altLang="ko-KR" i="1" spc="-150" dirty="0">
                <a:solidFill>
                  <a:srgbClr val="0106B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Capable childcare          </a:t>
            </a:r>
            <a:r>
              <a:rPr lang="en-US" altLang="ko-KR" spc="-150" dirty="0">
                <a:solidFill>
                  <a:srgbClr val="0106B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: </a:t>
            </a:r>
            <a:r>
              <a:rPr lang="ko-KR" altLang="en-US" spc="-150" dirty="0" err="1">
                <a:solidFill>
                  <a:srgbClr val="0106B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역량있는</a:t>
            </a:r>
            <a:r>
              <a:rPr lang="ko-KR" altLang="en-US" spc="-150" dirty="0">
                <a:solidFill>
                  <a:srgbClr val="0106B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 교사에 의한 보육</a:t>
            </a:r>
            <a:endParaRPr lang="en-US" altLang="ko-KR" spc="-150" dirty="0">
              <a:solidFill>
                <a:srgbClr val="0106B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3387951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1" presetClass="entr" presetSubtype="0" fill="hold" nodeType="withEffect">
                                  <p:stCondLst>
                                    <p:cond delay="2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20"/>
                            </p:stCondLst>
                            <p:childTnLst>
                              <p:par>
                                <p:cTn id="14" presetID="1" presetClass="entr" presetSubtype="0" fill="hold" nodeType="afterEffect">
                                  <p:stCondLst>
                                    <p:cond delay="2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4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0" grpId="0"/>
      <p:bldP spid="2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모서리가 둥근 직사각형 14"/>
          <p:cNvSpPr/>
          <p:nvPr/>
        </p:nvSpPr>
        <p:spPr>
          <a:xfrm>
            <a:off x="616757" y="3680172"/>
            <a:ext cx="8116887" cy="1154595"/>
          </a:xfrm>
          <a:prstGeom prst="roundRect">
            <a:avLst/>
          </a:prstGeom>
          <a:gradFill flip="none" rotWithShape="1">
            <a:gsLst>
              <a:gs pos="0">
                <a:schemeClr val="accent4">
                  <a:lumMod val="20000"/>
                  <a:lumOff val="80000"/>
                </a:schemeClr>
              </a:gs>
              <a:gs pos="98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2700000" scaled="1"/>
            <a:tileRect/>
          </a:gradFill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4" name="모서리가 둥근 직사각형 13"/>
          <p:cNvSpPr/>
          <p:nvPr/>
        </p:nvSpPr>
        <p:spPr>
          <a:xfrm>
            <a:off x="590201" y="2032979"/>
            <a:ext cx="8116887" cy="1010480"/>
          </a:xfrm>
          <a:prstGeom prst="roundRect">
            <a:avLst/>
          </a:prstGeom>
          <a:gradFill flip="none" rotWithShape="1">
            <a:gsLst>
              <a:gs pos="0">
                <a:schemeClr val="accent4">
                  <a:lumMod val="20000"/>
                  <a:lumOff val="80000"/>
                </a:schemeClr>
              </a:gs>
              <a:gs pos="98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2700000" scaled="1"/>
            <a:tileRect/>
          </a:gradFill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6" name="모서리가 둥근 직사각형 5"/>
          <p:cNvSpPr/>
          <p:nvPr/>
        </p:nvSpPr>
        <p:spPr>
          <a:xfrm>
            <a:off x="251520" y="132499"/>
            <a:ext cx="547514" cy="574890"/>
          </a:xfrm>
          <a:prstGeom prst="roundRect">
            <a:avLst/>
          </a:prstGeom>
          <a:blipFill>
            <a:blip r:embed="rId3" cstate="print"/>
            <a:stretch>
              <a:fillRect/>
            </a:stretch>
          </a:blipFill>
          <a:ln>
            <a:solidFill>
              <a:schemeClr val="tx1"/>
            </a:solidFill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9" name="TextBox 8"/>
          <p:cNvSpPr txBox="1"/>
          <p:nvPr/>
        </p:nvSpPr>
        <p:spPr>
          <a:xfrm>
            <a:off x="236424" y="2221133"/>
            <a:ext cx="8484549" cy="8771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742950" lvl="1" indent="-28575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u"/>
              <a:defRPr/>
            </a:pPr>
            <a:r>
              <a:rPr kumimoji="0" lang="ko-KR" altLang="en-US" dirty="0" smtClean="0">
                <a:latin typeface="휴먼둥근헤드라인" pitchFamily="18" charset="-127"/>
                <a:ea typeface="휴먼둥근헤드라인" pitchFamily="18" charset="-127"/>
              </a:rPr>
              <a:t>전업주부 등 </a:t>
            </a:r>
            <a:r>
              <a:rPr kumimoji="0" lang="ko-KR" altLang="en-US" dirty="0" err="1" smtClean="0">
                <a:latin typeface="휴먼둥근헤드라인" pitchFamily="18" charset="-127"/>
                <a:ea typeface="휴먼둥근헤드라인" pitchFamily="18" charset="-127"/>
              </a:rPr>
              <a:t>자가양육하는</a:t>
            </a:r>
            <a:r>
              <a:rPr kumimoji="0" lang="ko-KR" altLang="en-US" dirty="0" smtClean="0">
                <a:latin typeface="휴먼둥근헤드라인" pitchFamily="18" charset="-127"/>
                <a:ea typeface="휴먼둥근헤드라인" pitchFamily="18" charset="-127"/>
              </a:rPr>
              <a:t> </a:t>
            </a:r>
            <a:r>
              <a:rPr kumimoji="0" lang="ko-KR" altLang="en-US" dirty="0" err="1" smtClean="0">
                <a:latin typeface="휴먼둥근헤드라인" pitchFamily="18" charset="-127"/>
                <a:ea typeface="휴먼둥근헤드라인" pitchFamily="18" charset="-127"/>
              </a:rPr>
              <a:t>취학전</a:t>
            </a:r>
            <a:r>
              <a:rPr kumimoji="0" lang="ko-KR" altLang="en-US" dirty="0" smtClean="0">
                <a:latin typeface="휴먼둥근헤드라인" pitchFamily="18" charset="-127"/>
                <a:ea typeface="휴먼둥근헤드라인" pitchFamily="18" charset="-127"/>
              </a:rPr>
              <a:t> 모든 아동   </a:t>
            </a:r>
            <a:r>
              <a:rPr kumimoji="0" lang="en-US" altLang="ko-KR" dirty="0" smtClean="0">
                <a:solidFill>
                  <a:srgbClr val="0106BF"/>
                </a:solidFill>
                <a:latin typeface="휴먼둥근헤드라인" pitchFamily="18" charset="-127"/>
                <a:ea typeface="휴먼둥근헤드라인" pitchFamily="18" charset="-127"/>
              </a:rPr>
              <a:t>45,527</a:t>
            </a:r>
            <a:r>
              <a:rPr kumimoji="0" lang="ko-KR" altLang="en-US" dirty="0" smtClean="0">
                <a:solidFill>
                  <a:srgbClr val="0106BF"/>
                </a:solidFill>
                <a:latin typeface="휴먼둥근헤드라인" pitchFamily="18" charset="-127"/>
                <a:ea typeface="휴먼둥근헤드라인" pitchFamily="18" charset="-127"/>
              </a:rPr>
              <a:t>명</a:t>
            </a:r>
            <a:r>
              <a:rPr kumimoji="0" lang="en-US" altLang="ko-KR" dirty="0" smtClean="0">
                <a:solidFill>
                  <a:srgbClr val="0106BF"/>
                </a:solidFill>
                <a:latin typeface="휴먼둥근헤드라인" pitchFamily="18" charset="-127"/>
                <a:ea typeface="휴먼둥근헤드라인" pitchFamily="18" charset="-127"/>
              </a:rPr>
              <a:t>/1,140</a:t>
            </a:r>
            <a:r>
              <a:rPr kumimoji="0" lang="ko-KR" altLang="en-US" dirty="0" err="1" smtClean="0">
                <a:solidFill>
                  <a:srgbClr val="0106BF"/>
                </a:solidFill>
                <a:latin typeface="휴먼둥근헤드라인" pitchFamily="18" charset="-127"/>
                <a:ea typeface="휴먼둥근헤드라인" pitchFamily="18" charset="-127"/>
              </a:rPr>
              <a:t>억원</a:t>
            </a:r>
            <a:endParaRPr kumimoji="0" lang="en-US" altLang="ko-KR" dirty="0" smtClean="0">
              <a:solidFill>
                <a:srgbClr val="0106BF"/>
              </a:solidFill>
              <a:latin typeface="휴먼둥근헤드라인" pitchFamily="18" charset="-127"/>
              <a:ea typeface="휴먼둥근헤드라인" pitchFamily="18" charset="-127"/>
            </a:endParaRPr>
          </a:p>
          <a:p>
            <a:pPr lvl="1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600" dirty="0" smtClean="0">
                <a:solidFill>
                  <a:srgbClr val="0106BF"/>
                </a:solidFill>
                <a:latin typeface="휴먼둥근헤드라인" pitchFamily="18" charset="-127"/>
                <a:ea typeface="휴먼둥근헤드라인" pitchFamily="18" charset="-127"/>
              </a:rPr>
              <a:t>  </a:t>
            </a:r>
            <a:r>
              <a:rPr kumimoji="0" lang="en-US" altLang="ko-KR" sz="1600" dirty="0" smtClean="0">
                <a:latin typeface="휴먼둥근헤드라인" pitchFamily="18" charset="-127"/>
                <a:ea typeface="휴먼둥근헤드라인" pitchFamily="18" charset="-127"/>
              </a:rPr>
              <a:t>-</a:t>
            </a:r>
            <a:r>
              <a:rPr kumimoji="0" lang="en-US" altLang="ko-KR" sz="1600" dirty="0" smtClean="0">
                <a:solidFill>
                  <a:srgbClr val="0106BF"/>
                </a:solidFill>
                <a:latin typeface="휴먼둥근헤드라인" pitchFamily="18" charset="-127"/>
                <a:ea typeface="휴먼둥근헤드라인" pitchFamily="18" charset="-127"/>
              </a:rPr>
              <a:t> </a:t>
            </a:r>
            <a:r>
              <a:rPr kumimoji="0" lang="ko-KR" altLang="en-US" sz="1600" dirty="0" smtClean="0">
                <a:latin typeface="휴먼둥근헤드라인" pitchFamily="18" charset="-127"/>
                <a:ea typeface="휴먼둥근헤드라인" pitchFamily="18" charset="-127"/>
              </a:rPr>
              <a:t>지원단가 </a:t>
            </a:r>
            <a:r>
              <a:rPr kumimoji="0" lang="en-US" altLang="ko-KR" sz="1600" dirty="0" smtClean="0">
                <a:latin typeface="휴먼둥근헤드라인" pitchFamily="18" charset="-127"/>
                <a:ea typeface="휴먼둥근헤드라인" pitchFamily="18" charset="-127"/>
              </a:rPr>
              <a:t>: 0</a:t>
            </a:r>
            <a:r>
              <a:rPr kumimoji="0" lang="ko-KR" altLang="en-US" sz="1600" dirty="0" smtClean="0">
                <a:latin typeface="휴먼둥근헤드라인" pitchFamily="18" charset="-127"/>
                <a:ea typeface="휴먼둥근헤드라인" pitchFamily="18" charset="-127"/>
              </a:rPr>
              <a:t>세 </a:t>
            </a:r>
            <a:r>
              <a:rPr kumimoji="0" lang="en-US" altLang="ko-KR" sz="1600" dirty="0" smtClean="0">
                <a:latin typeface="휴먼둥근헤드라인" pitchFamily="18" charset="-127"/>
                <a:ea typeface="휴먼둥근헤드라인" pitchFamily="18" charset="-127"/>
              </a:rPr>
              <a:t>20</a:t>
            </a:r>
            <a:r>
              <a:rPr kumimoji="0" lang="ko-KR" altLang="en-US" sz="1600" dirty="0" smtClean="0">
                <a:latin typeface="휴먼둥근헤드라인" pitchFamily="18" charset="-127"/>
                <a:ea typeface="휴먼둥근헤드라인" pitchFamily="18" charset="-127"/>
              </a:rPr>
              <a:t>만원</a:t>
            </a:r>
            <a:r>
              <a:rPr kumimoji="0" lang="en-US" altLang="ko-KR" sz="1600" dirty="0" smtClean="0">
                <a:latin typeface="휴먼둥근헤드라인" pitchFamily="18" charset="-127"/>
                <a:ea typeface="휴먼둥근헤드라인" pitchFamily="18" charset="-127"/>
              </a:rPr>
              <a:t>, 1</a:t>
            </a:r>
            <a:r>
              <a:rPr kumimoji="0" lang="ko-KR" altLang="en-US" sz="1600" dirty="0" smtClean="0">
                <a:latin typeface="휴먼둥근헤드라인" pitchFamily="18" charset="-127"/>
                <a:ea typeface="휴먼둥근헤드라인" pitchFamily="18" charset="-127"/>
              </a:rPr>
              <a:t>세 </a:t>
            </a:r>
            <a:r>
              <a:rPr kumimoji="0" lang="en-US" altLang="ko-KR" sz="1600" dirty="0" smtClean="0">
                <a:latin typeface="휴먼둥근헤드라인" pitchFamily="18" charset="-127"/>
                <a:ea typeface="휴먼둥근헤드라인" pitchFamily="18" charset="-127"/>
              </a:rPr>
              <a:t>15</a:t>
            </a:r>
            <a:r>
              <a:rPr kumimoji="0" lang="ko-KR" altLang="en-US" sz="1600" dirty="0" smtClean="0">
                <a:latin typeface="휴먼둥근헤드라인" pitchFamily="18" charset="-127"/>
                <a:ea typeface="휴먼둥근헤드라인" pitchFamily="18" charset="-127"/>
              </a:rPr>
              <a:t>만원</a:t>
            </a:r>
            <a:r>
              <a:rPr kumimoji="0" lang="en-US" altLang="ko-KR" sz="1600" dirty="0" smtClean="0">
                <a:latin typeface="휴먼둥근헤드라인" pitchFamily="18" charset="-127"/>
                <a:ea typeface="휴먼둥근헤드라인" pitchFamily="18" charset="-127"/>
              </a:rPr>
              <a:t>, 2</a:t>
            </a:r>
            <a:r>
              <a:rPr kumimoji="0" lang="ko-KR" altLang="en-US" sz="1600" dirty="0" smtClean="0">
                <a:latin typeface="휴먼둥근헤드라인" pitchFamily="18" charset="-127"/>
                <a:ea typeface="휴먼둥근헤드라인" pitchFamily="18" charset="-127"/>
              </a:rPr>
              <a:t>세</a:t>
            </a:r>
            <a:r>
              <a:rPr kumimoji="0" lang="en-US" altLang="ko-KR" sz="1600" dirty="0" smtClean="0">
                <a:latin typeface="휴먼둥근헤드라인" pitchFamily="18" charset="-127"/>
                <a:ea typeface="휴먼둥근헤드라인" pitchFamily="18" charset="-127"/>
              </a:rPr>
              <a:t>~5</a:t>
            </a:r>
            <a:r>
              <a:rPr kumimoji="0" lang="ko-KR" altLang="en-US" sz="1600" dirty="0" smtClean="0">
                <a:latin typeface="휴먼둥근헤드라인" pitchFamily="18" charset="-127"/>
                <a:ea typeface="휴먼둥근헤드라인" pitchFamily="18" charset="-127"/>
              </a:rPr>
              <a:t>세 </a:t>
            </a:r>
            <a:r>
              <a:rPr kumimoji="0" lang="en-US" altLang="ko-KR" sz="1600" dirty="0" smtClean="0">
                <a:latin typeface="휴먼둥근헤드라인" pitchFamily="18" charset="-127"/>
                <a:ea typeface="휴먼둥근헤드라인" pitchFamily="18" charset="-127"/>
              </a:rPr>
              <a:t>10</a:t>
            </a:r>
            <a:r>
              <a:rPr kumimoji="0" lang="ko-KR" altLang="en-US" sz="1600" dirty="0" smtClean="0">
                <a:latin typeface="휴먼둥근헤드라인" pitchFamily="18" charset="-127"/>
                <a:ea typeface="휴먼둥근헤드라인" pitchFamily="18" charset="-127"/>
              </a:rPr>
              <a:t>만원</a:t>
            </a:r>
            <a:endParaRPr kumimoji="0" lang="ko-KR" altLang="en-US" sz="1600" dirty="0">
              <a:latin typeface="휴먼둥근헤드라인" pitchFamily="18" charset="-127"/>
              <a:ea typeface="휴먼둥근헤드라인" pitchFamily="18" charset="-127"/>
            </a:endParaRPr>
          </a:p>
        </p:txBody>
      </p:sp>
      <p:sp>
        <p:nvSpPr>
          <p:cNvPr id="31753" name="TextBox 10"/>
          <p:cNvSpPr txBox="1">
            <a:spLocks noChangeArrowheads="1"/>
          </p:cNvSpPr>
          <p:nvPr/>
        </p:nvSpPr>
        <p:spPr bwMode="auto">
          <a:xfrm>
            <a:off x="317352" y="3911437"/>
            <a:ext cx="8278695" cy="7848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9pPr>
          </a:lstStyle>
          <a:p>
            <a:pPr lvl="1" eaLnBrk="1" hangingPunct="1">
              <a:lnSpc>
                <a:spcPct val="150000"/>
              </a:lnSpc>
              <a:buFont typeface="Wingdings" pitchFamily="2" charset="2"/>
              <a:buChar char="u"/>
            </a:pPr>
            <a:r>
              <a:rPr kumimoji="0" lang="en-US" altLang="ko-KR" spc="-100" dirty="0" smtClean="0">
                <a:latin typeface="휴먼둥근헤드라인" pitchFamily="18" charset="-127"/>
                <a:ea typeface="휴먼둥근헤드라인" pitchFamily="18" charset="-127"/>
              </a:rPr>
              <a:t>(</a:t>
            </a:r>
            <a:r>
              <a:rPr kumimoji="0" lang="ko-KR" altLang="en-US" spc="-100" dirty="0" smtClean="0">
                <a:latin typeface="휴먼둥근헤드라인" pitchFamily="18" charset="-127"/>
                <a:ea typeface="휴먼둥근헤드라인" pitchFamily="18" charset="-127"/>
              </a:rPr>
              <a:t>법정아동</a:t>
            </a:r>
            <a:r>
              <a:rPr kumimoji="0" lang="en-US" altLang="ko-KR" spc="-100" dirty="0" smtClean="0">
                <a:latin typeface="휴먼둥근헤드라인" pitchFamily="18" charset="-127"/>
                <a:ea typeface="휴먼둥근헤드라인" pitchFamily="18" charset="-127"/>
              </a:rPr>
              <a:t>) </a:t>
            </a:r>
            <a:r>
              <a:rPr kumimoji="0" lang="ko-KR" altLang="en-US" spc="-100" dirty="0" smtClean="0">
                <a:latin typeface="휴먼둥근헤드라인" pitchFamily="18" charset="-127"/>
                <a:ea typeface="휴먼둥근헤드라인" pitchFamily="18" charset="-127"/>
              </a:rPr>
              <a:t>특별필요경비 등 필요경비 지원           </a:t>
            </a:r>
            <a:r>
              <a:rPr kumimoji="0" lang="en-US" altLang="ko-KR" dirty="0" smtClean="0">
                <a:solidFill>
                  <a:srgbClr val="0106BF"/>
                </a:solidFill>
                <a:latin typeface="휴먼둥근헤드라인" pitchFamily="18" charset="-127"/>
                <a:ea typeface="휴먼둥근헤드라인" pitchFamily="18" charset="-127"/>
              </a:rPr>
              <a:t>791</a:t>
            </a:r>
            <a:r>
              <a:rPr kumimoji="0" lang="ko-KR" altLang="en-US" dirty="0" smtClean="0">
                <a:solidFill>
                  <a:srgbClr val="0106BF"/>
                </a:solidFill>
                <a:latin typeface="휴먼둥근헤드라인" pitchFamily="18" charset="-127"/>
                <a:ea typeface="휴먼둥근헤드라인" pitchFamily="18" charset="-127"/>
              </a:rPr>
              <a:t>명</a:t>
            </a:r>
            <a:r>
              <a:rPr kumimoji="0" lang="en-US" altLang="ko-KR" dirty="0" smtClean="0">
                <a:solidFill>
                  <a:srgbClr val="0106BF"/>
                </a:solidFill>
                <a:latin typeface="휴먼둥근헤드라인" pitchFamily="18" charset="-127"/>
                <a:ea typeface="휴먼둥근헤드라인" pitchFamily="18" charset="-127"/>
              </a:rPr>
              <a:t>/ 9</a:t>
            </a:r>
            <a:r>
              <a:rPr kumimoji="0" lang="ko-KR" altLang="en-US" dirty="0" err="1" smtClean="0">
                <a:solidFill>
                  <a:srgbClr val="0106BF"/>
                </a:solidFill>
                <a:latin typeface="휴먼둥근헤드라인" pitchFamily="18" charset="-127"/>
                <a:ea typeface="휴먼둥근헤드라인" pitchFamily="18" charset="-127"/>
              </a:rPr>
              <a:t>억원</a:t>
            </a:r>
            <a:endParaRPr kumimoji="0" lang="ko-KR" altLang="en-US" dirty="0">
              <a:solidFill>
                <a:srgbClr val="0106BF"/>
              </a:solidFill>
              <a:latin typeface="휴먼둥근헤드라인" pitchFamily="18" charset="-127"/>
              <a:ea typeface="휴먼둥근헤드라인" pitchFamily="18" charset="-127"/>
            </a:endParaRPr>
          </a:p>
          <a:p>
            <a:pPr lvl="1" eaLnBrk="1" hangingPunct="1">
              <a:buFont typeface="Wingdings" pitchFamily="2" charset="2"/>
              <a:buChar char="u"/>
            </a:pPr>
            <a:r>
              <a:rPr kumimoji="0" lang="en-US" altLang="ko-KR" spc="-100" dirty="0" smtClean="0">
                <a:latin typeface="휴먼둥근헤드라인" pitchFamily="18" charset="-127"/>
                <a:ea typeface="휴먼둥근헤드라인" pitchFamily="18" charset="-127"/>
              </a:rPr>
              <a:t>(</a:t>
            </a:r>
            <a:r>
              <a:rPr kumimoji="0" lang="ko-KR" altLang="en-US" spc="-100" dirty="0" smtClean="0">
                <a:latin typeface="휴먼둥근헤드라인" pitchFamily="18" charset="-127"/>
                <a:ea typeface="휴먼둥근헤드라인" pitchFamily="18" charset="-127"/>
              </a:rPr>
              <a:t>법정</a:t>
            </a:r>
            <a:r>
              <a:rPr kumimoji="0" lang="en-US" altLang="ko-KR" spc="-100" dirty="0" smtClean="0">
                <a:latin typeface="휴먼둥근헤드라인" pitchFamily="18" charset="-127"/>
                <a:ea typeface="휴먼둥근헤드라인" pitchFamily="18" charset="-127"/>
              </a:rPr>
              <a:t>·</a:t>
            </a:r>
            <a:r>
              <a:rPr kumimoji="0" lang="ko-KR" altLang="en-US" spc="-100" dirty="0" smtClean="0">
                <a:latin typeface="휴먼둥근헤드라인" pitchFamily="18" charset="-127"/>
                <a:ea typeface="휴먼둥근헤드라인" pitchFamily="18" charset="-127"/>
              </a:rPr>
              <a:t>장애아동</a:t>
            </a:r>
            <a:r>
              <a:rPr kumimoji="0" lang="en-US" altLang="ko-KR" spc="-100" dirty="0" smtClean="0">
                <a:latin typeface="휴먼둥근헤드라인" pitchFamily="18" charset="-127"/>
                <a:ea typeface="휴먼둥근헤드라인" pitchFamily="18" charset="-127"/>
              </a:rPr>
              <a:t>) </a:t>
            </a:r>
            <a:r>
              <a:rPr kumimoji="0" lang="ko-KR" altLang="en-US" spc="-100" dirty="0" smtClean="0">
                <a:latin typeface="휴먼둥근헤드라인" pitchFamily="18" charset="-127"/>
                <a:ea typeface="휴먼둥근헤드라인" pitchFamily="18" charset="-127"/>
              </a:rPr>
              <a:t>민간시설 이용차액 </a:t>
            </a:r>
            <a:r>
              <a:rPr kumimoji="0" lang="ko-KR" altLang="en-US" spc="-100" dirty="0" err="1" smtClean="0">
                <a:latin typeface="휴먼둥근헤드라인" pitchFamily="18" charset="-127"/>
                <a:ea typeface="휴먼둥근헤드라인" pitchFamily="18" charset="-127"/>
              </a:rPr>
              <a:t>보육료</a:t>
            </a:r>
            <a:r>
              <a:rPr kumimoji="0" lang="ko-KR" altLang="en-US" spc="-100" dirty="0" smtClean="0">
                <a:latin typeface="휴먼둥근헤드라인" pitchFamily="18" charset="-127"/>
                <a:ea typeface="휴먼둥근헤드라인" pitchFamily="18" charset="-127"/>
              </a:rPr>
              <a:t> 지원 </a:t>
            </a:r>
            <a:r>
              <a:rPr kumimoji="0" lang="en-US" altLang="ko-KR" dirty="0">
                <a:latin typeface="휴먼둥근헤드라인" pitchFamily="18" charset="-127"/>
                <a:ea typeface="휴먼둥근헤드라인" pitchFamily="18" charset="-127"/>
              </a:rPr>
              <a:t>: </a:t>
            </a:r>
            <a:r>
              <a:rPr kumimoji="0" lang="en-US" altLang="ko-KR" dirty="0" smtClean="0">
                <a:solidFill>
                  <a:srgbClr val="0106BF"/>
                </a:solidFill>
                <a:latin typeface="휴먼둥근헤드라인" pitchFamily="18" charset="-127"/>
                <a:ea typeface="휴먼둥근헤드라인" pitchFamily="18" charset="-127"/>
              </a:rPr>
              <a:t>2,830</a:t>
            </a:r>
            <a:r>
              <a:rPr kumimoji="0" lang="ko-KR" altLang="en-US" dirty="0" smtClean="0">
                <a:solidFill>
                  <a:srgbClr val="0106BF"/>
                </a:solidFill>
                <a:latin typeface="휴먼둥근헤드라인" pitchFamily="18" charset="-127"/>
                <a:ea typeface="휴먼둥근헤드라인" pitchFamily="18" charset="-127"/>
              </a:rPr>
              <a:t>명</a:t>
            </a:r>
            <a:r>
              <a:rPr kumimoji="0" lang="en-US" altLang="ko-KR" dirty="0" smtClean="0">
                <a:solidFill>
                  <a:srgbClr val="0106BF"/>
                </a:solidFill>
                <a:latin typeface="휴먼둥근헤드라인" pitchFamily="18" charset="-127"/>
                <a:ea typeface="휴먼둥근헤드라인" pitchFamily="18" charset="-127"/>
              </a:rPr>
              <a:t>/28</a:t>
            </a:r>
            <a:r>
              <a:rPr kumimoji="0" lang="ko-KR" altLang="en-US" dirty="0" err="1" smtClean="0">
                <a:solidFill>
                  <a:srgbClr val="0106BF"/>
                </a:solidFill>
                <a:latin typeface="휴먼둥근헤드라인" pitchFamily="18" charset="-127"/>
                <a:ea typeface="휴먼둥근헤드라인" pitchFamily="18" charset="-127"/>
              </a:rPr>
              <a:t>억원</a:t>
            </a:r>
            <a:endParaRPr kumimoji="0" lang="ko-KR" altLang="en-US" dirty="0">
              <a:solidFill>
                <a:srgbClr val="0106BF"/>
              </a:solidFill>
              <a:latin typeface="휴먼둥근헤드라인" pitchFamily="18" charset="-127"/>
              <a:ea typeface="휴먼둥근헤드라인" pitchFamily="18" charset="-127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971600" y="122614"/>
            <a:ext cx="4536504" cy="46166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400" b="1" dirty="0">
                <a:latin typeface="휴먼둥근헤드라인" pitchFamily="18" charset="-127"/>
                <a:ea typeface="휴먼둥근헤드라인" pitchFamily="18" charset="-127"/>
              </a:rPr>
              <a:t>Ⅳ</a:t>
            </a:r>
            <a:r>
              <a:rPr kumimoji="0" lang="en-US" altLang="ko-KR" sz="2400" b="1" dirty="0">
                <a:latin typeface="HY목각파임B" pitchFamily="18" charset="-127"/>
                <a:ea typeface="HY목각파임B" pitchFamily="18" charset="-127"/>
              </a:rPr>
              <a:t>.</a:t>
            </a:r>
            <a:r>
              <a:rPr kumimoji="0" lang="en-US" altLang="ko-KR" sz="2400" b="1" dirty="0">
                <a:ln w="12700">
                  <a:solidFill>
                    <a:srgbClr val="FFFF00"/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HY목각파임B" pitchFamily="18" charset="-127"/>
                <a:ea typeface="HY목각파임B" pitchFamily="18" charset="-127"/>
              </a:rPr>
              <a:t> </a:t>
            </a:r>
            <a:r>
              <a:rPr kumimoji="0" lang="ko-KR" altLang="en-US" sz="2400" dirty="0">
                <a:latin typeface="HY목각파임B" pitchFamily="18" charset="-127"/>
                <a:ea typeface="HY목각파임B" pitchFamily="18" charset="-127"/>
              </a:rPr>
              <a:t>중점 추진 과제</a:t>
            </a:r>
          </a:p>
        </p:txBody>
      </p:sp>
      <p:sp>
        <p:nvSpPr>
          <p:cNvPr id="12" name="슬라이드 번호 개체 틀 99"/>
          <p:cNvSpPr txBox="1">
            <a:spLocks/>
          </p:cNvSpPr>
          <p:nvPr/>
        </p:nvSpPr>
        <p:spPr bwMode="auto">
          <a:xfrm>
            <a:off x="6553200" y="6356350"/>
            <a:ext cx="2133600" cy="365125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defRPr/>
            </a:pPr>
            <a:fld id="{06AB3CA8-D006-4E3A-909C-63FB80CF0705}" type="slidenum">
              <a:rPr kumimoji="0" lang="ko-KR" altLang="en-US" sz="1200" smtClean="0">
                <a:solidFill>
                  <a:schemeClr val="accent3"/>
                </a:solidFill>
              </a:rPr>
              <a:pPr algn="r">
                <a:defRPr/>
              </a:pPr>
              <a:t>22</a:t>
            </a:fld>
            <a:endParaRPr kumimoji="0" lang="en-US" altLang="ko-KR" sz="1200" dirty="0" smtClean="0">
              <a:solidFill>
                <a:schemeClr val="accent3"/>
              </a:solidFill>
            </a:endParaRPr>
          </a:p>
        </p:txBody>
      </p:sp>
      <p:sp>
        <p:nvSpPr>
          <p:cNvPr id="17" name="직사각형 16"/>
          <p:cNvSpPr/>
          <p:nvPr/>
        </p:nvSpPr>
        <p:spPr>
          <a:xfrm>
            <a:off x="240172" y="836712"/>
            <a:ext cx="8580300" cy="674804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18" name="직사각형 11"/>
          <p:cNvSpPr>
            <a:spLocks noChangeArrowheads="1"/>
          </p:cNvSpPr>
          <p:nvPr/>
        </p:nvSpPr>
        <p:spPr bwMode="auto">
          <a:xfrm>
            <a:off x="1130300" y="969963"/>
            <a:ext cx="812165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fontAlgn="auto" latinLnBrk="0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400" kern="0" dirty="0" smtClean="0">
                <a:solidFill>
                  <a:srgbClr val="00B050"/>
                </a:solidFill>
                <a:latin typeface="HY견고딕" pitchFamily="18" charset="-127"/>
                <a:ea typeface="HY견고딕" pitchFamily="18" charset="-127"/>
              </a:rPr>
              <a:t>(</a:t>
            </a:r>
            <a:r>
              <a:rPr kumimoji="0" lang="ko-KR" altLang="en-US" sz="2400" kern="0" dirty="0" err="1" smtClean="0">
                <a:solidFill>
                  <a:srgbClr val="00B050"/>
                </a:solidFill>
                <a:latin typeface="HY견고딕" pitchFamily="18" charset="-127"/>
                <a:ea typeface="HY견고딕" pitchFamily="18" charset="-127"/>
              </a:rPr>
              <a:t>함께키움</a:t>
            </a:r>
            <a:r>
              <a:rPr kumimoji="0" lang="en-US" altLang="ko-KR" sz="2400" kern="0" dirty="0" smtClean="0">
                <a:solidFill>
                  <a:srgbClr val="00B050"/>
                </a:solidFill>
                <a:latin typeface="HY견고딕" pitchFamily="18" charset="-127"/>
                <a:ea typeface="HY견고딕" pitchFamily="18" charset="-127"/>
              </a:rPr>
              <a:t>) </a:t>
            </a:r>
            <a:r>
              <a:rPr kumimoji="0" lang="ko-KR" altLang="en-US" sz="2400" kern="0" dirty="0" smtClean="0">
                <a:solidFill>
                  <a:srgbClr val="00B050"/>
                </a:solidFill>
                <a:latin typeface="HY견고딕" pitchFamily="18" charset="-127"/>
                <a:ea typeface="HY견고딕" pitchFamily="18" charset="-127"/>
              </a:rPr>
              <a:t>시민이 행복한 책임보육 실현</a:t>
            </a:r>
            <a:endParaRPr kumimoji="0" lang="en-US" altLang="ko-KR" sz="2400" kern="0" dirty="0">
              <a:solidFill>
                <a:srgbClr val="00B05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9" name="타원 18"/>
          <p:cNvSpPr/>
          <p:nvPr/>
        </p:nvSpPr>
        <p:spPr>
          <a:xfrm>
            <a:off x="260684" y="935452"/>
            <a:ext cx="884237" cy="576064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1</a:t>
            </a:r>
            <a:endParaRPr kumimoji="0"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6" name="직사각형 15"/>
          <p:cNvSpPr/>
          <p:nvPr/>
        </p:nvSpPr>
        <p:spPr bwMode="gray">
          <a:xfrm>
            <a:off x="559865" y="1844824"/>
            <a:ext cx="6846887" cy="376309"/>
          </a:xfrm>
          <a:prstGeom prst="rect">
            <a:avLst/>
          </a:prstGeom>
          <a:gradFill flip="none" rotWithShape="1">
            <a:gsLst>
              <a:gs pos="0">
                <a:srgbClr val="E6DCAC"/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lin ang="5400000" scaled="0"/>
            <a:tileRect/>
          </a:gradFill>
          <a:ln w="9525">
            <a:noFill/>
            <a:round/>
            <a:headEnd/>
            <a:tailEnd/>
          </a:ln>
          <a:effectLst/>
        </p:spPr>
        <p:txBody>
          <a:bodyPr wrap="none" rtlCol="0" anchor="ctr"/>
          <a:lstStyle/>
          <a:p>
            <a:pPr fontAlgn="auto" latinLnBrk="0">
              <a:spcBef>
                <a:spcPts val="0"/>
              </a:spcBef>
              <a:spcAft>
                <a:spcPts val="0"/>
              </a:spcAft>
            </a:pPr>
            <a:r>
              <a:rPr lang="en-US" altLang="ko-KR" sz="2000" b="1" dirty="0" smtClean="0">
                <a:solidFill>
                  <a:srgbClr val="6600CC"/>
                </a:solidFill>
                <a:latin typeface="휴먼둥근헤드라인" pitchFamily="18" charset="-127"/>
                <a:ea typeface="휴먼둥근헤드라인" pitchFamily="18" charset="-127"/>
              </a:rPr>
              <a:t>1-2. (</a:t>
            </a:r>
            <a:r>
              <a:rPr lang="ko-KR" altLang="en-US" sz="2000" b="1" dirty="0" smtClean="0">
                <a:solidFill>
                  <a:srgbClr val="6600CC"/>
                </a:solidFill>
                <a:latin typeface="휴먼둥근헤드라인" pitchFamily="18" charset="-127"/>
                <a:ea typeface="휴먼둥근헤드라인" pitchFamily="18" charset="-127"/>
              </a:rPr>
              <a:t>가정양육</a:t>
            </a:r>
            <a:r>
              <a:rPr lang="en-US" altLang="ko-KR" sz="2000" b="1" dirty="0" smtClean="0">
                <a:solidFill>
                  <a:srgbClr val="6600CC"/>
                </a:solidFill>
                <a:latin typeface="휴먼둥근헤드라인" pitchFamily="18" charset="-127"/>
                <a:ea typeface="휴먼둥근헤드라인" pitchFamily="18" charset="-127"/>
              </a:rPr>
              <a:t>) </a:t>
            </a:r>
            <a:r>
              <a:rPr lang="ko-KR" altLang="en-US" sz="2000" b="1" dirty="0" err="1" smtClean="0">
                <a:solidFill>
                  <a:srgbClr val="6600CC"/>
                </a:solidFill>
                <a:latin typeface="휴먼둥근헤드라인" pitchFamily="18" charset="-127"/>
                <a:ea typeface="휴먼둥근헤드라인" pitchFamily="18" charset="-127"/>
              </a:rPr>
              <a:t>어린이집</a:t>
            </a:r>
            <a:r>
              <a:rPr lang="ko-KR" altLang="en-US" sz="2000" b="1" dirty="0" smtClean="0">
                <a:solidFill>
                  <a:srgbClr val="6600CC"/>
                </a:solidFill>
                <a:latin typeface="휴먼둥근헤드라인" pitchFamily="18" charset="-127"/>
                <a:ea typeface="휴먼둥근헤드라인" pitchFamily="18" charset="-127"/>
              </a:rPr>
              <a:t> 등 </a:t>
            </a:r>
            <a:r>
              <a:rPr lang="ko-KR" altLang="en-US" sz="2000" b="1" dirty="0" err="1" smtClean="0">
                <a:solidFill>
                  <a:srgbClr val="6600CC"/>
                </a:solidFill>
                <a:latin typeface="휴먼둥근헤드라인" pitchFamily="18" charset="-127"/>
                <a:ea typeface="휴먼둥근헤드라인" pitchFamily="18" charset="-127"/>
              </a:rPr>
              <a:t>시설미이용</a:t>
            </a:r>
            <a:r>
              <a:rPr lang="ko-KR" altLang="en-US" sz="2000" b="1" dirty="0" smtClean="0">
                <a:solidFill>
                  <a:srgbClr val="6600CC"/>
                </a:solidFill>
                <a:latin typeface="휴먼둥근헤드라인" pitchFamily="18" charset="-127"/>
                <a:ea typeface="휴먼둥근헤드라인" pitchFamily="18" charset="-127"/>
              </a:rPr>
              <a:t> 양육수당 지원</a:t>
            </a:r>
            <a:endParaRPr lang="ko-KR" altLang="en-US" sz="2000" b="1" dirty="0">
              <a:solidFill>
                <a:srgbClr val="6600CC"/>
              </a:solidFill>
              <a:latin typeface="휴먼둥근헤드라인" pitchFamily="18" charset="-127"/>
              <a:ea typeface="휴먼둥근헤드라인" pitchFamily="18" charset="-127"/>
            </a:endParaRPr>
          </a:p>
        </p:txBody>
      </p:sp>
      <p:sp>
        <p:nvSpPr>
          <p:cNvPr id="20" name="직사각형 19"/>
          <p:cNvSpPr/>
          <p:nvPr/>
        </p:nvSpPr>
        <p:spPr bwMode="gray">
          <a:xfrm>
            <a:off x="571017" y="3501008"/>
            <a:ext cx="6846887" cy="358328"/>
          </a:xfrm>
          <a:prstGeom prst="rect">
            <a:avLst/>
          </a:prstGeom>
          <a:gradFill flip="none" rotWithShape="1">
            <a:gsLst>
              <a:gs pos="0">
                <a:srgbClr val="E6DCAC"/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lin ang="5400000" scaled="0"/>
            <a:tileRect/>
          </a:gradFill>
          <a:ln w="9525">
            <a:noFill/>
            <a:round/>
            <a:headEnd/>
            <a:tailEnd/>
          </a:ln>
          <a:effectLst/>
        </p:spPr>
        <p:txBody>
          <a:bodyPr wrap="none" rtlCol="0" anchor="ctr"/>
          <a:lstStyle/>
          <a:p>
            <a:pPr fontAlgn="auto" latinLnBrk="0">
              <a:spcBef>
                <a:spcPts val="0"/>
              </a:spcBef>
              <a:spcAft>
                <a:spcPts val="0"/>
              </a:spcAft>
            </a:pPr>
            <a:r>
              <a:rPr lang="en-US" altLang="ko-KR" sz="2000" b="1" dirty="0" smtClean="0">
                <a:solidFill>
                  <a:srgbClr val="6600CC"/>
                </a:solidFill>
                <a:latin typeface="휴먼둥근헤드라인" pitchFamily="18" charset="-127"/>
                <a:ea typeface="휴먼둥근헤드라인" pitchFamily="18" charset="-127"/>
              </a:rPr>
              <a:t>1-3. </a:t>
            </a:r>
            <a:r>
              <a:rPr lang="ko-KR" altLang="en-US" sz="2000" b="1" dirty="0" smtClean="0">
                <a:solidFill>
                  <a:srgbClr val="6600CC"/>
                </a:solidFill>
                <a:latin typeface="휴먼둥근헤드라인" pitchFamily="18" charset="-127"/>
                <a:ea typeface="휴먼둥근헤드라인" pitchFamily="18" charset="-127"/>
              </a:rPr>
              <a:t>취약계층 </a:t>
            </a:r>
            <a:r>
              <a:rPr lang="en-US" altLang="ko-KR" sz="2000" b="1" dirty="0" smtClean="0">
                <a:solidFill>
                  <a:srgbClr val="6600CC"/>
                </a:solidFill>
                <a:latin typeface="휴먼둥근헤드라인" pitchFamily="18" charset="-127"/>
                <a:ea typeface="휴먼둥근헤드라인" pitchFamily="18" charset="-127"/>
              </a:rPr>
              <a:t>100% </a:t>
            </a:r>
            <a:r>
              <a:rPr lang="ko-KR" altLang="en-US" sz="2000" b="1" dirty="0" smtClean="0">
                <a:solidFill>
                  <a:srgbClr val="6600CC"/>
                </a:solidFill>
                <a:latin typeface="휴먼둥근헤드라인" pitchFamily="18" charset="-127"/>
                <a:ea typeface="휴먼둥근헤드라인" pitchFamily="18" charset="-127"/>
              </a:rPr>
              <a:t>책임보육 실현</a:t>
            </a:r>
            <a:endParaRPr lang="ko-KR" altLang="en-US" sz="2000" b="1" dirty="0">
              <a:solidFill>
                <a:srgbClr val="6600CC"/>
              </a:solidFill>
              <a:latin typeface="휴먼둥근헤드라인" pitchFamily="18" charset="-127"/>
              <a:ea typeface="휴먼둥근헤드라인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0130084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17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17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17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4" grpId="0" animBg="1"/>
      <p:bldP spid="9" grpId="0"/>
      <p:bldP spid="31753" grpId="0"/>
      <p:bldP spid="16" grpId="0" animBg="1"/>
      <p:bldP spid="20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모서리가 둥근 직사각형 14"/>
          <p:cNvSpPr/>
          <p:nvPr/>
        </p:nvSpPr>
        <p:spPr>
          <a:xfrm>
            <a:off x="552103" y="3924668"/>
            <a:ext cx="8116887" cy="2431682"/>
          </a:xfrm>
          <a:prstGeom prst="roundRect">
            <a:avLst/>
          </a:prstGeom>
          <a:gradFill flip="none" rotWithShape="1">
            <a:gsLst>
              <a:gs pos="0">
                <a:schemeClr val="accent4">
                  <a:lumMod val="20000"/>
                  <a:lumOff val="80000"/>
                </a:schemeClr>
              </a:gs>
              <a:gs pos="98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2700000" scaled="1"/>
            <a:tileRect/>
          </a:gradFill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" name="모서리가 둥근 직사각형 2"/>
          <p:cNvSpPr/>
          <p:nvPr/>
        </p:nvSpPr>
        <p:spPr>
          <a:xfrm>
            <a:off x="251520" y="132499"/>
            <a:ext cx="547514" cy="574890"/>
          </a:xfrm>
          <a:prstGeom prst="roundRect">
            <a:avLst/>
          </a:prstGeom>
          <a:blipFill>
            <a:blip r:embed="rId3" cstate="print"/>
            <a:stretch>
              <a:fillRect/>
            </a:stretch>
          </a:blipFill>
          <a:ln>
            <a:solidFill>
              <a:schemeClr val="tx1"/>
            </a:solidFill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9" name="모서리가 둥근 직사각형 8"/>
          <p:cNvSpPr/>
          <p:nvPr/>
        </p:nvSpPr>
        <p:spPr>
          <a:xfrm>
            <a:off x="535696" y="1854560"/>
            <a:ext cx="8116887" cy="1440160"/>
          </a:xfrm>
          <a:prstGeom prst="roundRect">
            <a:avLst/>
          </a:prstGeom>
          <a:gradFill flip="none" rotWithShape="1">
            <a:gsLst>
              <a:gs pos="0">
                <a:schemeClr val="accent4">
                  <a:lumMod val="20000"/>
                  <a:lumOff val="80000"/>
                </a:schemeClr>
              </a:gs>
              <a:gs pos="98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2700000" scaled="1"/>
            <a:tileRect/>
          </a:gradFill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971600" y="122614"/>
            <a:ext cx="4536504" cy="46166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400" b="1" dirty="0">
                <a:latin typeface="휴먼둥근헤드라인" pitchFamily="18" charset="-127"/>
                <a:ea typeface="휴먼둥근헤드라인" pitchFamily="18" charset="-127"/>
              </a:rPr>
              <a:t>Ⅳ</a:t>
            </a:r>
            <a:r>
              <a:rPr kumimoji="0" lang="en-US" altLang="ko-KR" sz="2400" b="1" dirty="0">
                <a:latin typeface="HY목각파임B" pitchFamily="18" charset="-127"/>
                <a:ea typeface="HY목각파임B" pitchFamily="18" charset="-127"/>
              </a:rPr>
              <a:t>.</a:t>
            </a:r>
            <a:r>
              <a:rPr kumimoji="0" lang="en-US" altLang="ko-KR" sz="2400" b="1" dirty="0">
                <a:ln w="12700">
                  <a:solidFill>
                    <a:srgbClr val="FFFF00"/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HY목각파임B" pitchFamily="18" charset="-127"/>
                <a:ea typeface="HY목각파임B" pitchFamily="18" charset="-127"/>
              </a:rPr>
              <a:t> </a:t>
            </a:r>
            <a:r>
              <a:rPr kumimoji="0" lang="ko-KR" altLang="en-US" sz="2400" dirty="0">
                <a:latin typeface="HY목각파임B" pitchFamily="18" charset="-127"/>
                <a:ea typeface="HY목각파임B" pitchFamily="18" charset="-127"/>
              </a:rPr>
              <a:t>중점 추진 과제</a:t>
            </a:r>
          </a:p>
        </p:txBody>
      </p:sp>
      <p:sp>
        <p:nvSpPr>
          <p:cNvPr id="8" name="슬라이드 번호 개체 틀 99"/>
          <p:cNvSpPr txBox="1">
            <a:spLocks/>
          </p:cNvSpPr>
          <p:nvPr/>
        </p:nvSpPr>
        <p:spPr bwMode="auto">
          <a:xfrm>
            <a:off x="6553200" y="6356350"/>
            <a:ext cx="2133600" cy="365125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defRPr/>
            </a:pPr>
            <a:fld id="{4A6C39CB-B070-4DFC-9FD4-DD44E78B721A}" type="slidenum">
              <a:rPr kumimoji="0" lang="ko-KR" altLang="en-US" sz="1200" smtClean="0">
                <a:solidFill>
                  <a:schemeClr val="accent3"/>
                </a:solidFill>
              </a:rPr>
              <a:pPr algn="r">
                <a:defRPr/>
              </a:pPr>
              <a:t>23</a:t>
            </a:fld>
            <a:endParaRPr kumimoji="0" lang="en-US" altLang="ko-KR" sz="1200" dirty="0" smtClean="0">
              <a:solidFill>
                <a:schemeClr val="accent3"/>
              </a:solidFill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247265" y="836712"/>
            <a:ext cx="8566005" cy="674804"/>
          </a:xfrm>
          <a:prstGeom prst="rect">
            <a:avLst/>
          </a:prstGeom>
          <a:solidFill>
            <a:srgbClr val="FFFFCC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 latinLnBrk="0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kern="0" dirty="0">
                <a:solidFill>
                  <a:schemeClr val="accent3"/>
                </a:solidFill>
                <a:ea typeface="굴림" charset="-127"/>
              </a:rPr>
              <a:t>             </a:t>
            </a:r>
            <a:r>
              <a:rPr kumimoji="0" lang="ko-KR" altLang="en-US" sz="2400" kern="0" dirty="0">
                <a:solidFill>
                  <a:schemeClr val="accent4">
                    <a:lumMod val="75000"/>
                  </a:schemeClr>
                </a:solidFill>
                <a:latin typeface="HY견고딕" pitchFamily="18" charset="-127"/>
                <a:ea typeface="HY견고딕" pitchFamily="18" charset="-127"/>
              </a:rPr>
              <a:t>시민과 함께하는 다양한 보육서비스 지원</a:t>
            </a:r>
            <a:endParaRPr kumimoji="0" lang="en-US" altLang="ko-KR" sz="2400" kern="0" dirty="0">
              <a:solidFill>
                <a:schemeClr val="accent4">
                  <a:lumMod val="75000"/>
                </a:schemeClr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2" name="타원 11"/>
          <p:cNvSpPr/>
          <p:nvPr/>
        </p:nvSpPr>
        <p:spPr>
          <a:xfrm>
            <a:off x="247265" y="898108"/>
            <a:ext cx="884237" cy="576064"/>
          </a:xfrm>
          <a:prstGeom prst="ellipse">
            <a:avLst/>
          </a:prstGeom>
          <a:solidFill>
            <a:srgbClr val="FFC000"/>
          </a:solidFill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2</a:t>
            </a:r>
            <a:endParaRPr kumimoji="0"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3" name="직사각형 12"/>
          <p:cNvSpPr/>
          <p:nvPr/>
        </p:nvSpPr>
        <p:spPr bwMode="gray">
          <a:xfrm>
            <a:off x="536564" y="1674541"/>
            <a:ext cx="6688459" cy="360039"/>
          </a:xfrm>
          <a:prstGeom prst="rect">
            <a:avLst/>
          </a:prstGeom>
          <a:gradFill flip="none" rotWithShape="1">
            <a:gsLst>
              <a:gs pos="0">
                <a:srgbClr val="E6DCAC"/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lin ang="5400000" scaled="0"/>
            <a:tileRect/>
          </a:gradFill>
          <a:ln w="9525">
            <a:noFill/>
            <a:round/>
            <a:headEnd/>
            <a:tailEnd/>
          </a:ln>
          <a:effectLst/>
        </p:spPr>
        <p:txBody>
          <a:bodyPr wrap="none" rtlCol="0" anchor="ctr"/>
          <a:lstStyle/>
          <a:p>
            <a:pPr fontAlgn="auto" latinLnBrk="0">
              <a:spcBef>
                <a:spcPts val="0"/>
              </a:spcBef>
              <a:spcAft>
                <a:spcPts val="0"/>
              </a:spcAft>
            </a:pPr>
            <a:r>
              <a:rPr lang="en-US" altLang="ko-KR" sz="2000" b="1" dirty="0" smtClean="0">
                <a:solidFill>
                  <a:srgbClr val="6600CC"/>
                </a:solidFill>
                <a:latin typeface="휴먼둥근헤드라인" pitchFamily="18" charset="-127"/>
                <a:ea typeface="휴먼둥근헤드라인" pitchFamily="18" charset="-127"/>
              </a:rPr>
              <a:t>2-1</a:t>
            </a:r>
            <a:r>
              <a:rPr lang="en-US" altLang="ko-KR" sz="2000" b="1" dirty="0">
                <a:solidFill>
                  <a:srgbClr val="6600CC"/>
                </a:solidFill>
                <a:latin typeface="휴먼둥근헤드라인" pitchFamily="18" charset="-127"/>
                <a:ea typeface="휴먼둥근헤드라인" pitchFamily="18" charset="-127"/>
              </a:rPr>
              <a:t>. </a:t>
            </a:r>
            <a:r>
              <a:rPr lang="ko-KR" altLang="en-US" sz="2000" b="1" dirty="0" smtClean="0">
                <a:solidFill>
                  <a:srgbClr val="6600CC"/>
                </a:solidFill>
                <a:latin typeface="휴먼둥근헤드라인" pitchFamily="18" charset="-127"/>
                <a:ea typeface="휴먼둥근헤드라인" pitchFamily="18" charset="-127"/>
              </a:rPr>
              <a:t>찾아가는 부모교육 운영</a:t>
            </a:r>
            <a:endParaRPr lang="ko-KR" altLang="en-US" sz="2000" b="1" dirty="0">
              <a:solidFill>
                <a:srgbClr val="6600CC"/>
              </a:solidFill>
              <a:latin typeface="휴먼둥근헤드라인" pitchFamily="18" charset="-127"/>
              <a:ea typeface="휴먼둥근헤드라인" pitchFamily="18" charset="-127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227112" y="2034580"/>
            <a:ext cx="8567737" cy="133882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742950" lvl="1" indent="-28575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u"/>
              <a:defRPr/>
            </a:pPr>
            <a:r>
              <a:rPr kumimoji="0" lang="ko-KR" altLang="en-US" spc="-150" dirty="0" err="1" smtClean="0">
                <a:latin typeface="휴먼둥근헤드라인" pitchFamily="18" charset="-127"/>
                <a:ea typeface="휴먼둥근헤드라인" pitchFamily="18" charset="-127"/>
              </a:rPr>
              <a:t>어린이집</a:t>
            </a:r>
            <a:r>
              <a:rPr kumimoji="0" lang="ko-KR" altLang="en-US" spc="-150" dirty="0" smtClean="0">
                <a:latin typeface="휴먼둥근헤드라인" pitchFamily="18" charset="-127"/>
                <a:ea typeface="휴먼둥근헤드라인" pitchFamily="18" charset="-127"/>
              </a:rPr>
              <a:t> 운영위원회</a:t>
            </a:r>
            <a:r>
              <a:rPr kumimoji="0" lang="en-US" altLang="ko-KR" spc="-150" dirty="0" smtClean="0">
                <a:latin typeface="휴먼둥근헤드라인" pitchFamily="18" charset="-127"/>
                <a:ea typeface="휴먼둥근헤드라인" pitchFamily="18" charset="-127"/>
              </a:rPr>
              <a:t>(</a:t>
            </a:r>
            <a:r>
              <a:rPr kumimoji="0" lang="ko-KR" altLang="en-US" spc="-150" dirty="0" smtClean="0">
                <a:latin typeface="휴먼둥근헤드라인" pitchFamily="18" charset="-127"/>
                <a:ea typeface="휴먼둥근헤드라인" pitchFamily="18" charset="-127"/>
              </a:rPr>
              <a:t>부모위원</a:t>
            </a:r>
            <a:r>
              <a:rPr kumimoji="0" lang="en-US" altLang="ko-KR" spc="-150" dirty="0" smtClean="0">
                <a:latin typeface="휴먼둥근헤드라인" pitchFamily="18" charset="-127"/>
                <a:ea typeface="휴먼둥근헤드라인" pitchFamily="18" charset="-127"/>
              </a:rPr>
              <a:t>)</a:t>
            </a:r>
            <a:r>
              <a:rPr kumimoji="0" lang="ko-KR" altLang="en-US" spc="-150" dirty="0" smtClean="0">
                <a:latin typeface="휴먼둥근헤드라인" pitchFamily="18" charset="-127"/>
                <a:ea typeface="휴먼둥근헤드라인" pitchFamily="18" charset="-127"/>
              </a:rPr>
              <a:t> 교육</a:t>
            </a:r>
            <a:r>
              <a:rPr kumimoji="0" lang="en-US" altLang="ko-KR" spc="-150" dirty="0" smtClean="0">
                <a:solidFill>
                  <a:srgbClr val="0070C0"/>
                </a:solidFill>
                <a:latin typeface="휴먼둥근헤드라인" pitchFamily="18" charset="-127"/>
                <a:ea typeface="휴먼둥근헤드라인" pitchFamily="18" charset="-127"/>
              </a:rPr>
              <a:t>(10</a:t>
            </a:r>
            <a:r>
              <a:rPr kumimoji="0" lang="ko-KR" altLang="en-US" spc="-150" dirty="0" smtClean="0">
                <a:solidFill>
                  <a:srgbClr val="0070C0"/>
                </a:solidFill>
                <a:latin typeface="휴먼둥근헤드라인" pitchFamily="18" charset="-127"/>
                <a:ea typeface="휴먼둥근헤드라인" pitchFamily="18" charset="-127"/>
              </a:rPr>
              <a:t>회</a:t>
            </a:r>
            <a:r>
              <a:rPr kumimoji="0" lang="en-US" altLang="ko-KR" spc="-150" dirty="0" smtClean="0">
                <a:solidFill>
                  <a:srgbClr val="0070C0"/>
                </a:solidFill>
                <a:latin typeface="휴먼둥근헤드라인" pitchFamily="18" charset="-127"/>
                <a:ea typeface="휴먼둥근헤드라인" pitchFamily="18" charset="-127"/>
              </a:rPr>
              <a:t>)</a:t>
            </a:r>
            <a:r>
              <a:rPr lang="en-US" altLang="ko-KR" spc="-150" dirty="0">
                <a:latin typeface="휴먼둥근헤드라인" pitchFamily="18" charset="-127"/>
                <a:ea typeface="휴먼둥근헤드라인" pitchFamily="18" charset="-127"/>
              </a:rPr>
              <a:t>, </a:t>
            </a:r>
            <a:r>
              <a:rPr lang="ko-KR" altLang="en-US" spc="-150" dirty="0">
                <a:latin typeface="휴먼둥근헤드라인" pitchFamily="18" charset="-127"/>
                <a:ea typeface="휴먼둥근헤드라인" pitchFamily="18" charset="-127"/>
              </a:rPr>
              <a:t>도담도담 </a:t>
            </a:r>
            <a:r>
              <a:rPr lang="ko-KR" altLang="en-US" spc="-150" dirty="0" smtClean="0">
                <a:latin typeface="휴먼둥근헤드라인" pitchFamily="18" charset="-127"/>
                <a:ea typeface="휴먼둥근헤드라인" pitchFamily="18" charset="-127"/>
              </a:rPr>
              <a:t>부모학교</a:t>
            </a:r>
            <a:r>
              <a:rPr lang="en-US" altLang="ko-KR" spc="-150" dirty="0" smtClean="0">
                <a:solidFill>
                  <a:srgbClr val="0070C0"/>
                </a:solidFill>
                <a:latin typeface="휴먼둥근헤드라인" pitchFamily="18" charset="-127"/>
                <a:ea typeface="휴먼둥근헤드라인" pitchFamily="18" charset="-127"/>
              </a:rPr>
              <a:t>(20</a:t>
            </a:r>
            <a:r>
              <a:rPr lang="ko-KR" altLang="en-US" spc="-150" dirty="0">
                <a:solidFill>
                  <a:srgbClr val="0070C0"/>
                </a:solidFill>
                <a:latin typeface="휴먼둥근헤드라인" pitchFamily="18" charset="-127"/>
                <a:ea typeface="휴먼둥근헤드라인" pitchFamily="18" charset="-127"/>
              </a:rPr>
              <a:t>회</a:t>
            </a:r>
            <a:r>
              <a:rPr lang="en-US" altLang="ko-KR" spc="-150" dirty="0" smtClean="0">
                <a:solidFill>
                  <a:srgbClr val="0070C0"/>
                </a:solidFill>
                <a:latin typeface="휴먼둥근헤드라인" pitchFamily="18" charset="-127"/>
                <a:ea typeface="휴먼둥근헤드라인" pitchFamily="18" charset="-127"/>
              </a:rPr>
              <a:t>)</a:t>
            </a:r>
            <a:r>
              <a:rPr kumimoji="0" lang="ko-KR" altLang="en-US" spc="-150" dirty="0" smtClean="0">
                <a:solidFill>
                  <a:srgbClr val="0106BF"/>
                </a:solidFill>
                <a:latin typeface="휴먼둥근헤드라인" pitchFamily="18" charset="-127"/>
                <a:ea typeface="휴먼둥근헤드라인" pitchFamily="18" charset="-127"/>
              </a:rPr>
              <a:t> </a:t>
            </a:r>
            <a:endParaRPr kumimoji="0" lang="en-US" altLang="ko-KR" spc="-150" dirty="0" smtClean="0">
              <a:solidFill>
                <a:srgbClr val="0106BF"/>
              </a:solidFill>
              <a:latin typeface="휴먼둥근헤드라인" pitchFamily="18" charset="-127"/>
              <a:ea typeface="휴먼둥근헤드라인" pitchFamily="18" charset="-127"/>
            </a:endParaRPr>
          </a:p>
          <a:p>
            <a:pPr marL="742950" lvl="1" indent="-28575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u"/>
              <a:defRPr/>
            </a:pPr>
            <a:r>
              <a:rPr kumimoji="0" lang="en-US" altLang="ko-KR" spc="-150" dirty="0" smtClean="0">
                <a:latin typeface="휴먼둥근헤드라인" pitchFamily="18" charset="-127"/>
                <a:ea typeface="휴먼둥근헤드라인" pitchFamily="18" charset="-127"/>
              </a:rPr>
              <a:t>Smart </a:t>
            </a:r>
            <a:r>
              <a:rPr kumimoji="0" lang="ko-KR" altLang="en-US" spc="-150" dirty="0" smtClean="0">
                <a:latin typeface="휴먼둥근헤드라인" pitchFamily="18" charset="-127"/>
                <a:ea typeface="휴먼둥근헤드라인" pitchFamily="18" charset="-127"/>
              </a:rPr>
              <a:t>육아교육 </a:t>
            </a:r>
            <a:r>
              <a:rPr kumimoji="0" lang="en-US" altLang="ko-KR" spc="-150" dirty="0" smtClean="0">
                <a:solidFill>
                  <a:srgbClr val="0070C0"/>
                </a:solidFill>
                <a:latin typeface="휴먼둥근헤드라인" pitchFamily="18" charset="-127"/>
                <a:ea typeface="휴먼둥근헤드라인" pitchFamily="18" charset="-127"/>
              </a:rPr>
              <a:t>(2</a:t>
            </a:r>
            <a:r>
              <a:rPr kumimoji="0" lang="ko-KR" altLang="en-US" spc="-150" dirty="0" smtClean="0">
                <a:solidFill>
                  <a:srgbClr val="0070C0"/>
                </a:solidFill>
                <a:latin typeface="휴먼둥근헤드라인" pitchFamily="18" charset="-127"/>
                <a:ea typeface="휴먼둥근헤드라인" pitchFamily="18" charset="-127"/>
              </a:rPr>
              <a:t>회</a:t>
            </a:r>
            <a:r>
              <a:rPr lang="en-US" altLang="ko-KR" spc="-150" dirty="0" smtClean="0">
                <a:solidFill>
                  <a:srgbClr val="0070C0"/>
                </a:solidFill>
                <a:latin typeface="휴먼둥근헤드라인" pitchFamily="18" charset="-127"/>
                <a:ea typeface="휴먼둥근헤드라인" pitchFamily="18" charset="-127"/>
              </a:rPr>
              <a:t>)</a:t>
            </a:r>
            <a:r>
              <a:rPr lang="en-US" altLang="ko-KR" spc="-150" dirty="0">
                <a:latin typeface="휴먼둥근헤드라인" pitchFamily="18" charset="-127"/>
                <a:ea typeface="휴먼둥근헤드라인" pitchFamily="18" charset="-127"/>
              </a:rPr>
              <a:t>, (</a:t>
            </a:r>
            <a:r>
              <a:rPr lang="ko-KR" altLang="en-US" spc="-150" dirty="0" smtClean="0">
                <a:latin typeface="휴먼둥근헤드라인" pitchFamily="18" charset="-127"/>
                <a:ea typeface="휴먼둥근헤드라인" pitchFamily="18" charset="-127"/>
              </a:rPr>
              <a:t>부모다움</a:t>
            </a:r>
            <a:r>
              <a:rPr lang="en-US" altLang="ko-KR" spc="-150" dirty="0" smtClean="0">
                <a:latin typeface="휴먼둥근헤드라인" pitchFamily="18" charset="-127"/>
                <a:ea typeface="휴먼둥근헤드라인" pitchFamily="18" charset="-127"/>
              </a:rPr>
              <a:t>)</a:t>
            </a:r>
            <a:r>
              <a:rPr lang="ko-KR" altLang="en-US" spc="-150" dirty="0" smtClean="0">
                <a:latin typeface="휴먼둥근헤드라인" pitchFamily="18" charset="-127"/>
                <a:ea typeface="휴먼둥근헤드라인" pitchFamily="18" charset="-127"/>
              </a:rPr>
              <a:t>부모교육 전담 홈페이지 운영</a:t>
            </a:r>
            <a:r>
              <a:rPr lang="en-US" altLang="ko-KR" spc="-150" dirty="0" smtClean="0">
                <a:solidFill>
                  <a:srgbClr val="0070C0"/>
                </a:solidFill>
                <a:latin typeface="휴먼둥근헤드라인" pitchFamily="18" charset="-127"/>
                <a:ea typeface="휴먼둥근헤드라인" pitchFamily="18" charset="-127"/>
              </a:rPr>
              <a:t>(</a:t>
            </a:r>
            <a:r>
              <a:rPr lang="ko-KR" altLang="en-US" spc="-150" dirty="0" smtClean="0">
                <a:solidFill>
                  <a:srgbClr val="0070C0"/>
                </a:solidFill>
                <a:latin typeface="휴먼둥근헤드라인" pitchFamily="18" charset="-127"/>
                <a:ea typeface="휴먼둥근헤드라인" pitchFamily="18" charset="-127"/>
              </a:rPr>
              <a:t>상시</a:t>
            </a:r>
            <a:r>
              <a:rPr lang="en-US" altLang="ko-KR" spc="-150" dirty="0" smtClean="0">
                <a:solidFill>
                  <a:srgbClr val="0070C0"/>
                </a:solidFill>
                <a:latin typeface="휴먼둥근헤드라인" pitchFamily="18" charset="-127"/>
                <a:ea typeface="휴먼둥근헤드라인" pitchFamily="18" charset="-127"/>
              </a:rPr>
              <a:t>)</a:t>
            </a:r>
            <a:endParaRPr kumimoji="0" lang="en-US" altLang="ko-KR" spc="-150" dirty="0">
              <a:solidFill>
                <a:srgbClr val="0070C0"/>
              </a:solidFill>
              <a:latin typeface="휴먼둥근헤드라인" pitchFamily="18" charset="-127"/>
              <a:ea typeface="휴먼둥근헤드라인" pitchFamily="18" charset="-127"/>
            </a:endParaRPr>
          </a:p>
          <a:p>
            <a:pPr marL="742950" lvl="1" indent="-28575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u"/>
              <a:defRPr/>
            </a:pPr>
            <a:r>
              <a:rPr kumimoji="0" lang="ko-KR" altLang="en-US" dirty="0" smtClean="0">
                <a:latin typeface="휴먼둥근헤드라인" pitchFamily="18" charset="-127"/>
                <a:ea typeface="휴먼둥근헤드라인" pitchFamily="18" charset="-127"/>
              </a:rPr>
              <a:t>소요예산 </a:t>
            </a:r>
            <a:r>
              <a:rPr kumimoji="0" lang="en-US" altLang="ko-KR" dirty="0" smtClean="0">
                <a:latin typeface="휴먼둥근헤드라인" pitchFamily="18" charset="-127"/>
                <a:ea typeface="휴먼둥근헤드라인" pitchFamily="18" charset="-127"/>
              </a:rPr>
              <a:t>(113</a:t>
            </a:r>
            <a:r>
              <a:rPr kumimoji="0" lang="ko-KR" altLang="en-US" dirty="0" err="1" smtClean="0">
                <a:latin typeface="휴먼둥근헤드라인" pitchFamily="18" charset="-127"/>
                <a:ea typeface="휴먼둥근헤드라인" pitchFamily="18" charset="-127"/>
              </a:rPr>
              <a:t>백만원</a:t>
            </a:r>
            <a:r>
              <a:rPr kumimoji="0" lang="en-US" altLang="ko-KR" dirty="0" smtClean="0">
                <a:latin typeface="휴먼둥근헤드라인" pitchFamily="18" charset="-127"/>
                <a:ea typeface="휴먼둥근헤드라인" pitchFamily="18" charset="-127"/>
              </a:rPr>
              <a:t>)</a:t>
            </a:r>
            <a:endParaRPr kumimoji="0" lang="en-US" altLang="ko-KR" sz="800" dirty="0">
              <a:latin typeface="휴먼둥근헤드라인" pitchFamily="18" charset="-127"/>
              <a:ea typeface="휴먼둥근헤드라인" pitchFamily="18" charset="-127"/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4563" y="3294720"/>
            <a:ext cx="4158010" cy="3118508"/>
          </a:xfrm>
          <a:prstGeom prst="rect">
            <a:avLst/>
          </a:prstGeom>
          <a:effectLst>
            <a:glow rad="101600">
              <a:schemeClr val="accent3">
                <a:satMod val="175000"/>
                <a:alpha val="40000"/>
              </a:schemeClr>
            </a:glow>
            <a:softEdge rad="12700"/>
          </a:effectLst>
        </p:spPr>
      </p:pic>
      <p:sp>
        <p:nvSpPr>
          <p:cNvPr id="16" name="직사각형 15"/>
          <p:cNvSpPr/>
          <p:nvPr/>
        </p:nvSpPr>
        <p:spPr bwMode="gray">
          <a:xfrm>
            <a:off x="552971" y="3744650"/>
            <a:ext cx="6688459" cy="360039"/>
          </a:xfrm>
          <a:prstGeom prst="rect">
            <a:avLst/>
          </a:prstGeom>
          <a:gradFill flip="none" rotWithShape="1">
            <a:gsLst>
              <a:gs pos="0">
                <a:srgbClr val="E6DCAC"/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lin ang="5400000" scaled="0"/>
            <a:tileRect/>
          </a:gradFill>
          <a:ln w="9525">
            <a:noFill/>
            <a:round/>
            <a:headEnd/>
            <a:tailEnd/>
          </a:ln>
          <a:effectLst/>
        </p:spPr>
        <p:txBody>
          <a:bodyPr wrap="none" rtlCol="0" anchor="ctr"/>
          <a:lstStyle/>
          <a:p>
            <a:pPr fontAlgn="auto" latinLnBrk="0">
              <a:spcBef>
                <a:spcPts val="0"/>
              </a:spcBef>
              <a:spcAft>
                <a:spcPts val="0"/>
              </a:spcAft>
            </a:pPr>
            <a:r>
              <a:rPr lang="en-US" altLang="ko-KR" sz="2000" b="1" dirty="0" smtClean="0">
                <a:solidFill>
                  <a:srgbClr val="6600CC"/>
                </a:solidFill>
                <a:latin typeface="휴먼둥근헤드라인" pitchFamily="18" charset="-127"/>
                <a:ea typeface="휴먼둥근헤드라인" pitchFamily="18" charset="-127"/>
              </a:rPr>
              <a:t>2-2. </a:t>
            </a:r>
            <a:r>
              <a:rPr lang="ko-KR" altLang="en-US" sz="2000" b="1" dirty="0" smtClean="0">
                <a:solidFill>
                  <a:srgbClr val="6600CC"/>
                </a:solidFill>
                <a:latin typeface="휴먼둥근헤드라인" pitchFamily="18" charset="-127"/>
                <a:ea typeface="휴먼둥근헤드라인" pitchFamily="18" charset="-127"/>
              </a:rPr>
              <a:t>부모와 함께하는 </a:t>
            </a:r>
            <a:r>
              <a:rPr lang="ko-KR" altLang="en-US" sz="2000" b="1" dirty="0" err="1" smtClean="0">
                <a:solidFill>
                  <a:srgbClr val="6600CC"/>
                </a:solidFill>
                <a:latin typeface="휴먼둥근헤드라인" pitchFamily="18" charset="-127"/>
                <a:ea typeface="휴먼둥근헤드라인" pitchFamily="18" charset="-127"/>
              </a:rPr>
              <a:t>문턱없는</a:t>
            </a:r>
            <a:r>
              <a:rPr lang="ko-KR" altLang="en-US" sz="2000" b="1" dirty="0" smtClean="0">
                <a:solidFill>
                  <a:srgbClr val="6600CC"/>
                </a:solidFill>
                <a:latin typeface="휴먼둥근헤드라인" pitchFamily="18" charset="-127"/>
                <a:ea typeface="휴먼둥근헤드라인" pitchFamily="18" charset="-127"/>
              </a:rPr>
              <a:t> </a:t>
            </a:r>
            <a:r>
              <a:rPr lang="ko-KR" altLang="en-US" sz="2000" b="1" dirty="0" err="1" smtClean="0">
                <a:solidFill>
                  <a:srgbClr val="6600CC"/>
                </a:solidFill>
                <a:latin typeface="휴먼둥근헤드라인" pitchFamily="18" charset="-127"/>
                <a:ea typeface="휴먼둥근헤드라인" pitchFamily="18" charset="-127"/>
              </a:rPr>
              <a:t>어린이집</a:t>
            </a:r>
            <a:r>
              <a:rPr lang="ko-KR" altLang="en-US" sz="2000" b="1" dirty="0" smtClean="0">
                <a:solidFill>
                  <a:srgbClr val="6600CC"/>
                </a:solidFill>
                <a:latin typeface="휴먼둥근헤드라인" pitchFamily="18" charset="-127"/>
                <a:ea typeface="휴먼둥근헤드라인" pitchFamily="18" charset="-127"/>
              </a:rPr>
              <a:t> 운영</a:t>
            </a:r>
            <a:endParaRPr lang="ko-KR" altLang="en-US" sz="2000" b="1" dirty="0">
              <a:solidFill>
                <a:srgbClr val="6600CC"/>
              </a:solidFill>
              <a:latin typeface="휴먼둥근헤드라인" pitchFamily="18" charset="-127"/>
              <a:ea typeface="휴먼둥근헤드라인" pitchFamily="18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51520" y="4125156"/>
            <a:ext cx="8567737" cy="21698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742950" lvl="1" indent="-285750">
              <a:lnSpc>
                <a:spcPct val="150000"/>
              </a:lnSpc>
              <a:buFont typeface="Wingdings" pitchFamily="2" charset="2"/>
              <a:buChar char="u"/>
              <a:defRPr/>
            </a:pPr>
            <a:r>
              <a:rPr lang="ko-KR" altLang="en-US" dirty="0">
                <a:latin typeface="휴먼둥근헤드라인" pitchFamily="18" charset="-127"/>
                <a:ea typeface="휴먼둥근헤드라인" pitchFamily="18" charset="-127"/>
              </a:rPr>
              <a:t>가족참여 공모전 </a:t>
            </a:r>
            <a:r>
              <a:rPr lang="ko-KR" altLang="en-US" dirty="0" smtClean="0">
                <a:latin typeface="휴먼둥근헤드라인" pitchFamily="18" charset="-127"/>
                <a:ea typeface="휴먼둥근헤드라인" pitchFamily="18" charset="-127"/>
              </a:rPr>
              <a:t> </a:t>
            </a:r>
            <a:r>
              <a:rPr lang="en-US" altLang="ko-KR" dirty="0">
                <a:solidFill>
                  <a:srgbClr val="FF00FF"/>
                </a:solidFill>
                <a:latin typeface="휴먼둥근헤드라인" pitchFamily="18" charset="-127"/>
                <a:ea typeface="휴먼둥근헤드라인" pitchFamily="18" charset="-127"/>
              </a:rPr>
              <a:t>20</a:t>
            </a:r>
            <a:r>
              <a:rPr lang="ko-KR" altLang="en-US" dirty="0">
                <a:solidFill>
                  <a:srgbClr val="FF00FF"/>
                </a:solidFill>
                <a:latin typeface="휴먼둥근헤드라인" pitchFamily="18" charset="-127"/>
                <a:ea typeface="휴먼둥근헤드라인" pitchFamily="18" charset="-127"/>
              </a:rPr>
              <a:t>작품 </a:t>
            </a:r>
            <a:r>
              <a:rPr lang="en-US" altLang="ko-KR" dirty="0" smtClean="0">
                <a:solidFill>
                  <a:srgbClr val="FF00FF"/>
                </a:solidFill>
                <a:latin typeface="휴먼둥근헤드라인" pitchFamily="18" charset="-127"/>
                <a:ea typeface="휴먼둥근헤드라인" pitchFamily="18" charset="-127"/>
              </a:rPr>
              <a:t>(</a:t>
            </a:r>
            <a:r>
              <a:rPr lang="ko-KR" altLang="en-US" dirty="0" err="1" smtClean="0">
                <a:solidFill>
                  <a:srgbClr val="FF00FF"/>
                </a:solidFill>
                <a:latin typeface="휴먼둥근헤드라인" pitchFamily="18" charset="-127"/>
                <a:ea typeface="휴먼둥근헤드라인" pitchFamily="18" charset="-127"/>
              </a:rPr>
              <a:t>놀잇감</a:t>
            </a:r>
            <a:r>
              <a:rPr lang="ko-KR" altLang="en-US" dirty="0" smtClean="0">
                <a:solidFill>
                  <a:srgbClr val="FF00FF"/>
                </a:solidFill>
                <a:latin typeface="휴먼둥근헤드라인" pitchFamily="18" charset="-127"/>
                <a:ea typeface="휴먼둥근헤드라인" pitchFamily="18" charset="-127"/>
              </a:rPr>
              <a:t> 제작</a:t>
            </a:r>
            <a:r>
              <a:rPr lang="en-US" altLang="ko-KR" dirty="0" smtClean="0">
                <a:solidFill>
                  <a:srgbClr val="FF00FF"/>
                </a:solidFill>
                <a:latin typeface="휴먼둥근헤드라인" pitchFamily="18" charset="-127"/>
                <a:ea typeface="휴먼둥근헤드라인" pitchFamily="18" charset="-127"/>
              </a:rPr>
              <a:t>, </a:t>
            </a:r>
            <a:r>
              <a:rPr lang="ko-KR" altLang="en-US" dirty="0" smtClean="0">
                <a:solidFill>
                  <a:srgbClr val="FF00FF"/>
                </a:solidFill>
                <a:latin typeface="휴먼둥근헤드라인" pitchFamily="18" charset="-127"/>
                <a:ea typeface="휴먼둥근헤드라인" pitchFamily="18" charset="-127"/>
              </a:rPr>
              <a:t>육아사례 </a:t>
            </a:r>
            <a:r>
              <a:rPr lang="ko-KR" altLang="en-US" dirty="0">
                <a:solidFill>
                  <a:srgbClr val="FF00FF"/>
                </a:solidFill>
                <a:latin typeface="휴먼둥근헤드라인" pitchFamily="18" charset="-127"/>
                <a:ea typeface="휴먼둥근헤드라인" pitchFamily="18" charset="-127"/>
              </a:rPr>
              <a:t>등</a:t>
            </a:r>
            <a:r>
              <a:rPr lang="ko-KR" altLang="en-US" dirty="0">
                <a:solidFill>
                  <a:srgbClr val="FF0000"/>
                </a:solidFill>
                <a:latin typeface="휴먼둥근헤드라인" pitchFamily="18" charset="-127"/>
                <a:ea typeface="휴먼둥근헤드라인" pitchFamily="18" charset="-127"/>
              </a:rPr>
              <a:t> </a:t>
            </a:r>
            <a:r>
              <a:rPr lang="en-US" altLang="ko-KR" dirty="0">
                <a:latin typeface="휴먼둥근헤드라인" pitchFamily="18" charset="-127"/>
                <a:ea typeface="휴먼둥근헤드라인" pitchFamily="18" charset="-127"/>
              </a:rPr>
              <a:t>)</a:t>
            </a:r>
          </a:p>
          <a:p>
            <a:pPr marL="742950" lvl="1" indent="-285750">
              <a:lnSpc>
                <a:spcPct val="150000"/>
              </a:lnSpc>
              <a:buFont typeface="Wingdings" pitchFamily="2" charset="2"/>
              <a:buChar char="u"/>
              <a:defRPr/>
            </a:pPr>
            <a:r>
              <a:rPr lang="ko-KR" altLang="en-US" dirty="0" smtClean="0">
                <a:latin typeface="휴먼둥근헤드라인" pitchFamily="18" charset="-127"/>
                <a:ea typeface="휴먼둥근헤드라인" pitchFamily="18" charset="-127"/>
              </a:rPr>
              <a:t>보육가족 합창대회</a:t>
            </a:r>
            <a:r>
              <a:rPr lang="en-US" altLang="ko-KR" dirty="0" smtClean="0">
                <a:latin typeface="휴먼둥근헤드라인" pitchFamily="18" charset="-127"/>
                <a:ea typeface="휴먼둥근헤드라인" pitchFamily="18" charset="-127"/>
              </a:rPr>
              <a:t>, </a:t>
            </a:r>
            <a:r>
              <a:rPr lang="ko-KR" altLang="en-US" dirty="0" smtClean="0">
                <a:solidFill>
                  <a:srgbClr val="FF00FF"/>
                </a:solidFill>
                <a:latin typeface="휴먼둥근헤드라인" pitchFamily="18" charset="-127"/>
                <a:ea typeface="휴먼둥근헤드라인" pitchFamily="18" charset="-127"/>
              </a:rPr>
              <a:t>보육 </a:t>
            </a:r>
            <a:r>
              <a:rPr lang="ko-KR" altLang="en-US" dirty="0">
                <a:solidFill>
                  <a:srgbClr val="FF00FF"/>
                </a:solidFill>
                <a:latin typeface="휴먼둥근헤드라인" pitchFamily="18" charset="-127"/>
                <a:ea typeface="휴먼둥근헤드라인" pitchFamily="18" charset="-127"/>
              </a:rPr>
              <a:t>프로그램 창작 공모 </a:t>
            </a:r>
            <a:r>
              <a:rPr lang="en-US" altLang="ko-KR" dirty="0" smtClean="0">
                <a:solidFill>
                  <a:srgbClr val="FF00FF"/>
                </a:solidFill>
                <a:latin typeface="휴먼둥근헤드라인" pitchFamily="18" charset="-127"/>
                <a:ea typeface="휴먼둥근헤드라인" pitchFamily="18" charset="-127"/>
              </a:rPr>
              <a:t>(2</a:t>
            </a:r>
            <a:r>
              <a:rPr lang="ko-KR" altLang="en-US" dirty="0" smtClean="0">
                <a:solidFill>
                  <a:srgbClr val="FF00FF"/>
                </a:solidFill>
                <a:latin typeface="휴먼둥근헤드라인" pitchFamily="18" charset="-127"/>
                <a:ea typeface="휴먼둥근헤드라인" pitchFamily="18" charset="-127"/>
              </a:rPr>
              <a:t>회</a:t>
            </a:r>
            <a:r>
              <a:rPr lang="en-US" altLang="ko-KR" dirty="0" smtClean="0">
                <a:solidFill>
                  <a:srgbClr val="FF00FF"/>
                </a:solidFill>
                <a:latin typeface="휴먼둥근헤드라인" pitchFamily="18" charset="-127"/>
                <a:ea typeface="휴먼둥근헤드라인" pitchFamily="18" charset="-127"/>
              </a:rPr>
              <a:t>)</a:t>
            </a:r>
            <a:endParaRPr lang="en-US" altLang="ko-KR" sz="1600" dirty="0">
              <a:solidFill>
                <a:srgbClr val="FF00FF"/>
              </a:solidFill>
              <a:latin typeface="휴먼둥근헤드라인" pitchFamily="18" charset="-127"/>
              <a:ea typeface="휴먼둥근헤드라인" pitchFamily="18" charset="-127"/>
            </a:endParaRPr>
          </a:p>
          <a:p>
            <a:pPr marL="742950" lvl="1" indent="-28575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u"/>
              <a:defRPr/>
            </a:pPr>
            <a:r>
              <a:rPr kumimoji="0" lang="ko-KR" altLang="en-US" dirty="0" smtClean="0">
                <a:latin typeface="휴먼둥근헤드라인" pitchFamily="18" charset="-127"/>
                <a:ea typeface="휴먼둥근헤드라인" pitchFamily="18" charset="-127"/>
              </a:rPr>
              <a:t>가족참여학교</a:t>
            </a:r>
            <a:r>
              <a:rPr kumimoji="0" lang="en-US" altLang="ko-KR" dirty="0" smtClean="0">
                <a:latin typeface="휴먼둥근헤드라인" pitchFamily="18" charset="-127"/>
                <a:ea typeface="휴먼둥근헤드라인" pitchFamily="18" charset="-127"/>
              </a:rPr>
              <a:t>: </a:t>
            </a:r>
            <a:r>
              <a:rPr kumimoji="0" lang="ko-KR" altLang="en-US" dirty="0" err="1" smtClean="0">
                <a:latin typeface="휴먼둥근헤드라인" pitchFamily="18" charset="-127"/>
                <a:ea typeface="휴먼둥근헤드라인" pitchFamily="18" charset="-127"/>
              </a:rPr>
              <a:t>숲체험</a:t>
            </a:r>
            <a:r>
              <a:rPr kumimoji="0" lang="en-US" altLang="ko-KR" dirty="0" smtClean="0">
                <a:latin typeface="휴먼둥근헤드라인" pitchFamily="18" charset="-127"/>
                <a:ea typeface="휴먼둥근헤드라인" pitchFamily="18" charset="-127"/>
              </a:rPr>
              <a:t>, </a:t>
            </a:r>
            <a:r>
              <a:rPr kumimoji="0" lang="ko-KR" altLang="en-US" dirty="0" smtClean="0">
                <a:solidFill>
                  <a:srgbClr val="FF00FF"/>
                </a:solidFill>
                <a:latin typeface="휴먼둥근헤드라인" pitchFamily="18" charset="-127"/>
                <a:ea typeface="휴먼둥근헤드라인" pitchFamily="18" charset="-127"/>
              </a:rPr>
              <a:t>아빠놀이교실</a:t>
            </a:r>
            <a:r>
              <a:rPr kumimoji="0" lang="en-US" altLang="ko-KR" dirty="0" smtClean="0">
                <a:solidFill>
                  <a:srgbClr val="FF00FF"/>
                </a:solidFill>
                <a:latin typeface="휴먼둥근헤드라인" pitchFamily="18" charset="-127"/>
                <a:ea typeface="휴먼둥근헤드라인" pitchFamily="18" charset="-127"/>
              </a:rPr>
              <a:t>, </a:t>
            </a:r>
            <a:r>
              <a:rPr kumimoji="0" lang="ko-KR" altLang="en-US" dirty="0" smtClean="0">
                <a:solidFill>
                  <a:srgbClr val="FF00FF"/>
                </a:solidFill>
                <a:latin typeface="휴먼둥근헤드라인" pitchFamily="18" charset="-127"/>
                <a:ea typeface="휴먼둥근헤드라인" pitchFamily="18" charset="-127"/>
              </a:rPr>
              <a:t>요리활동 등  </a:t>
            </a:r>
            <a:r>
              <a:rPr kumimoji="0" lang="en-US" altLang="ko-KR" dirty="0" smtClean="0">
                <a:solidFill>
                  <a:srgbClr val="FF00FF"/>
                </a:solidFill>
                <a:latin typeface="휴먼둥근헤드라인" pitchFamily="18" charset="-127"/>
                <a:ea typeface="휴먼둥근헤드라인" pitchFamily="18" charset="-127"/>
              </a:rPr>
              <a:t>240</a:t>
            </a:r>
            <a:r>
              <a:rPr kumimoji="0" lang="ko-KR" altLang="en-US" dirty="0" smtClean="0">
                <a:solidFill>
                  <a:srgbClr val="FF00FF"/>
                </a:solidFill>
                <a:latin typeface="휴먼둥근헤드라인" pitchFamily="18" charset="-127"/>
                <a:ea typeface="휴먼둥근헤드라인" pitchFamily="18" charset="-127"/>
              </a:rPr>
              <a:t>가정</a:t>
            </a:r>
            <a:endParaRPr kumimoji="0" lang="en-US" altLang="ko-KR" dirty="0" smtClean="0">
              <a:solidFill>
                <a:srgbClr val="FF00FF"/>
              </a:solidFill>
              <a:latin typeface="휴먼둥근헤드라인" pitchFamily="18" charset="-127"/>
              <a:ea typeface="휴먼둥근헤드라인" pitchFamily="18" charset="-127"/>
            </a:endParaRPr>
          </a:p>
          <a:p>
            <a:pPr marL="742950" lvl="1" indent="-28575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u"/>
              <a:defRPr/>
            </a:pPr>
            <a:r>
              <a:rPr lang="ko-KR" altLang="en-US" dirty="0" smtClean="0">
                <a:latin typeface="휴먼둥근헤드라인" pitchFamily="18" charset="-127"/>
                <a:ea typeface="휴먼둥근헤드라인" pitchFamily="18" charset="-127"/>
              </a:rPr>
              <a:t>자녀 양육정보지 발간 </a:t>
            </a:r>
            <a:r>
              <a:rPr lang="en-US" altLang="ko-KR" dirty="0" smtClean="0">
                <a:solidFill>
                  <a:srgbClr val="FF00FF"/>
                </a:solidFill>
                <a:latin typeface="휴먼둥근헤드라인" pitchFamily="18" charset="-127"/>
                <a:ea typeface="휴먼둥근헤드라인" pitchFamily="18" charset="-127"/>
              </a:rPr>
              <a:t>(2</a:t>
            </a:r>
            <a:r>
              <a:rPr lang="ko-KR" altLang="en-US" dirty="0" smtClean="0">
                <a:solidFill>
                  <a:srgbClr val="FF00FF"/>
                </a:solidFill>
                <a:latin typeface="휴먼둥근헤드라인" pitchFamily="18" charset="-127"/>
                <a:ea typeface="휴먼둥근헤드라인" pitchFamily="18" charset="-127"/>
              </a:rPr>
              <a:t>회</a:t>
            </a:r>
            <a:r>
              <a:rPr lang="en-US" altLang="ko-KR" dirty="0" smtClean="0">
                <a:solidFill>
                  <a:srgbClr val="FF00FF"/>
                </a:solidFill>
                <a:latin typeface="휴먼둥근헤드라인" pitchFamily="18" charset="-127"/>
                <a:ea typeface="휴먼둥근헤드라인" pitchFamily="18" charset="-127"/>
              </a:rPr>
              <a:t>, </a:t>
            </a:r>
            <a:r>
              <a:rPr lang="ko-KR" altLang="en-US" dirty="0" smtClean="0">
                <a:solidFill>
                  <a:srgbClr val="FF00FF"/>
                </a:solidFill>
                <a:latin typeface="휴먼둥근헤드라인" pitchFamily="18" charset="-127"/>
                <a:ea typeface="휴먼둥근헤드라인" pitchFamily="18" charset="-127"/>
              </a:rPr>
              <a:t>각 </a:t>
            </a:r>
            <a:r>
              <a:rPr lang="en-US" altLang="ko-KR" dirty="0" smtClean="0">
                <a:solidFill>
                  <a:srgbClr val="FF00FF"/>
                </a:solidFill>
                <a:latin typeface="휴먼둥근헤드라인" pitchFamily="18" charset="-127"/>
                <a:ea typeface="휴먼둥근헤드라인" pitchFamily="18" charset="-127"/>
              </a:rPr>
              <a:t>8</a:t>
            </a:r>
            <a:r>
              <a:rPr lang="ko-KR" altLang="en-US" dirty="0" smtClean="0">
                <a:solidFill>
                  <a:srgbClr val="FF00FF"/>
                </a:solidFill>
                <a:latin typeface="휴먼둥근헤드라인" pitchFamily="18" charset="-127"/>
                <a:ea typeface="휴먼둥근헤드라인" pitchFamily="18" charset="-127"/>
              </a:rPr>
              <a:t>천부</a:t>
            </a:r>
            <a:r>
              <a:rPr lang="en-US" altLang="ko-KR" dirty="0" smtClean="0">
                <a:solidFill>
                  <a:srgbClr val="FF00FF"/>
                </a:solidFill>
                <a:latin typeface="휴먼둥근헤드라인" pitchFamily="18" charset="-127"/>
                <a:ea typeface="휴먼둥근헤드라인" pitchFamily="18" charset="-127"/>
              </a:rPr>
              <a:t>), </a:t>
            </a:r>
            <a:r>
              <a:rPr lang="ko-KR" altLang="en-US" dirty="0" smtClean="0">
                <a:solidFill>
                  <a:srgbClr val="FF00FF"/>
                </a:solidFill>
                <a:latin typeface="휴먼둥근헤드라인" pitchFamily="18" charset="-127"/>
                <a:ea typeface="휴먼둥근헤드라인" pitchFamily="18" charset="-127"/>
              </a:rPr>
              <a:t>가정으로 개별 발송</a:t>
            </a:r>
            <a:endParaRPr lang="en-US" altLang="ko-KR" dirty="0" smtClean="0">
              <a:solidFill>
                <a:srgbClr val="FF00FF"/>
              </a:solidFill>
              <a:latin typeface="휴먼둥근헤드라인" pitchFamily="18" charset="-127"/>
              <a:ea typeface="휴먼둥근헤드라인" pitchFamily="18" charset="-127"/>
            </a:endParaRPr>
          </a:p>
          <a:p>
            <a:pPr marL="742950" lvl="1" indent="-28575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u"/>
              <a:defRPr/>
            </a:pPr>
            <a:r>
              <a:rPr kumimoji="0" lang="ko-KR" altLang="en-US" dirty="0" smtClean="0">
                <a:latin typeface="휴먼둥근헤드라인" pitchFamily="18" charset="-127"/>
                <a:ea typeface="휴먼둥근헤드라인" pitchFamily="18" charset="-127"/>
              </a:rPr>
              <a:t>소요예산 </a:t>
            </a:r>
            <a:r>
              <a:rPr kumimoji="0" lang="en-US" altLang="ko-KR" dirty="0" smtClean="0">
                <a:latin typeface="휴먼둥근헤드라인" pitchFamily="18" charset="-127"/>
                <a:ea typeface="휴먼둥근헤드라인" pitchFamily="18" charset="-127"/>
              </a:rPr>
              <a:t>(32</a:t>
            </a:r>
            <a:r>
              <a:rPr kumimoji="0" lang="ko-KR" altLang="en-US" dirty="0" err="1" smtClean="0">
                <a:latin typeface="휴먼둥근헤드라인" pitchFamily="18" charset="-127"/>
                <a:ea typeface="휴먼둥근헤드라인" pitchFamily="18" charset="-127"/>
              </a:rPr>
              <a:t>백만원</a:t>
            </a:r>
            <a:r>
              <a:rPr kumimoji="0" lang="en-US" altLang="ko-KR" dirty="0" smtClean="0">
                <a:latin typeface="휴먼둥근헤드라인" pitchFamily="18" charset="-127"/>
                <a:ea typeface="휴먼둥근헤드라인" pitchFamily="18" charset="-127"/>
              </a:rPr>
              <a:t>)</a:t>
            </a:r>
            <a:endParaRPr kumimoji="0" lang="en-US" altLang="ko-KR" dirty="0">
              <a:latin typeface="휴먼둥근헤드라인" pitchFamily="18" charset="-127"/>
              <a:ea typeface="휴먼둥근헤드라인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800605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9" grpId="0" animBg="1"/>
      <p:bldP spid="13" grpId="0" animBg="1"/>
      <p:bldP spid="14" grpId="0"/>
      <p:bldP spid="16" grpId="0" animBg="1"/>
      <p:bldP spid="6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모서리가 둥근 직사각형 2"/>
          <p:cNvSpPr/>
          <p:nvPr/>
        </p:nvSpPr>
        <p:spPr>
          <a:xfrm>
            <a:off x="251520" y="132499"/>
            <a:ext cx="547514" cy="574890"/>
          </a:xfrm>
          <a:prstGeom prst="roundRect">
            <a:avLst/>
          </a:prstGeom>
          <a:blipFill>
            <a:blip r:embed="rId3" cstate="print"/>
            <a:stretch>
              <a:fillRect/>
            </a:stretch>
          </a:blipFill>
          <a:ln>
            <a:solidFill>
              <a:schemeClr val="tx1"/>
            </a:solidFill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7" name="TextBox 6"/>
          <p:cNvSpPr txBox="1"/>
          <p:nvPr/>
        </p:nvSpPr>
        <p:spPr>
          <a:xfrm>
            <a:off x="971600" y="122613"/>
            <a:ext cx="4536504" cy="46166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400" b="1" dirty="0">
                <a:latin typeface="휴먼둥근헤드라인" pitchFamily="18" charset="-127"/>
                <a:ea typeface="휴먼둥근헤드라인" pitchFamily="18" charset="-127"/>
              </a:rPr>
              <a:t>Ⅳ</a:t>
            </a:r>
            <a:r>
              <a:rPr kumimoji="0" lang="en-US" altLang="ko-KR" sz="2400" b="1" dirty="0">
                <a:latin typeface="HY목각파임B" pitchFamily="18" charset="-127"/>
                <a:ea typeface="HY목각파임B" pitchFamily="18" charset="-127"/>
              </a:rPr>
              <a:t>.</a:t>
            </a:r>
            <a:r>
              <a:rPr kumimoji="0" lang="en-US" altLang="ko-KR" sz="2400" b="1" dirty="0">
                <a:ln w="12700">
                  <a:solidFill>
                    <a:srgbClr val="FFFF00"/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HY목각파임B" pitchFamily="18" charset="-127"/>
                <a:ea typeface="HY목각파임B" pitchFamily="18" charset="-127"/>
              </a:rPr>
              <a:t> </a:t>
            </a:r>
            <a:r>
              <a:rPr kumimoji="0" lang="ko-KR" altLang="en-US" sz="2400" dirty="0">
                <a:latin typeface="HY목각파임B" pitchFamily="18" charset="-127"/>
                <a:ea typeface="HY목각파임B" pitchFamily="18" charset="-127"/>
              </a:rPr>
              <a:t>중점 추진 과제</a:t>
            </a:r>
          </a:p>
        </p:txBody>
      </p:sp>
      <p:sp>
        <p:nvSpPr>
          <p:cNvPr id="8" name="슬라이드 번호 개체 틀 99"/>
          <p:cNvSpPr txBox="1">
            <a:spLocks/>
          </p:cNvSpPr>
          <p:nvPr/>
        </p:nvSpPr>
        <p:spPr bwMode="auto">
          <a:xfrm>
            <a:off x="6553200" y="6356350"/>
            <a:ext cx="2133600" cy="365125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defRPr/>
            </a:pPr>
            <a:fld id="{4745E4FF-3540-47D8-9869-C3B8D6422585}" type="slidenum">
              <a:rPr kumimoji="0" lang="ko-KR" altLang="en-US" sz="1200" smtClean="0">
                <a:solidFill>
                  <a:schemeClr val="accent3"/>
                </a:solidFill>
              </a:rPr>
              <a:pPr algn="r">
                <a:defRPr/>
              </a:pPr>
              <a:t>24</a:t>
            </a:fld>
            <a:endParaRPr kumimoji="0" lang="en-US" altLang="ko-KR" sz="1200" dirty="0" smtClean="0">
              <a:solidFill>
                <a:schemeClr val="accent3"/>
              </a:solidFill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247265" y="836712"/>
            <a:ext cx="8566005" cy="674804"/>
          </a:xfrm>
          <a:prstGeom prst="rect">
            <a:avLst/>
          </a:prstGeom>
          <a:solidFill>
            <a:srgbClr val="FFFFCC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 latinLnBrk="0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kern="0" dirty="0">
                <a:solidFill>
                  <a:schemeClr val="accent3"/>
                </a:solidFill>
                <a:ea typeface="굴림" charset="-127"/>
              </a:rPr>
              <a:t>             </a:t>
            </a:r>
            <a:r>
              <a:rPr kumimoji="0" lang="ko-KR" altLang="en-US" sz="2400" kern="0" dirty="0">
                <a:solidFill>
                  <a:schemeClr val="accent4">
                    <a:lumMod val="75000"/>
                  </a:schemeClr>
                </a:solidFill>
                <a:latin typeface="HY견고딕" pitchFamily="18" charset="-127"/>
                <a:ea typeface="HY견고딕" pitchFamily="18" charset="-127"/>
              </a:rPr>
              <a:t>시민과 함께하는 다양한 보육서비스 지원</a:t>
            </a:r>
            <a:endParaRPr kumimoji="0" lang="en-US" altLang="ko-KR" sz="2400" kern="0" dirty="0">
              <a:solidFill>
                <a:schemeClr val="accent4">
                  <a:lumMod val="75000"/>
                </a:schemeClr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2" name="타원 11"/>
          <p:cNvSpPr/>
          <p:nvPr/>
        </p:nvSpPr>
        <p:spPr>
          <a:xfrm>
            <a:off x="247265" y="898108"/>
            <a:ext cx="884237" cy="576064"/>
          </a:xfrm>
          <a:prstGeom prst="ellipse">
            <a:avLst/>
          </a:prstGeom>
          <a:solidFill>
            <a:srgbClr val="FFC000"/>
          </a:solidFill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2</a:t>
            </a:r>
            <a:endParaRPr kumimoji="0"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5" name="모서리가 둥근 직사각형 14"/>
          <p:cNvSpPr/>
          <p:nvPr/>
        </p:nvSpPr>
        <p:spPr>
          <a:xfrm>
            <a:off x="549027" y="1790401"/>
            <a:ext cx="8116887" cy="1566591"/>
          </a:xfrm>
          <a:prstGeom prst="roundRect">
            <a:avLst/>
          </a:prstGeom>
          <a:gradFill flip="none" rotWithShape="1">
            <a:gsLst>
              <a:gs pos="0">
                <a:schemeClr val="accent4">
                  <a:lumMod val="20000"/>
                  <a:lumOff val="80000"/>
                </a:schemeClr>
              </a:gs>
              <a:gs pos="98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2700000" scaled="1"/>
            <a:tileRect/>
          </a:gradFill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6" name="직사각형 15"/>
          <p:cNvSpPr/>
          <p:nvPr/>
        </p:nvSpPr>
        <p:spPr bwMode="gray">
          <a:xfrm>
            <a:off x="549895" y="1610382"/>
            <a:ext cx="6688459" cy="360039"/>
          </a:xfrm>
          <a:prstGeom prst="rect">
            <a:avLst/>
          </a:prstGeom>
          <a:gradFill flip="none" rotWithShape="1">
            <a:gsLst>
              <a:gs pos="0">
                <a:srgbClr val="E6DCAC"/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lin ang="5400000" scaled="0"/>
            <a:tileRect/>
          </a:gradFill>
          <a:ln w="9525">
            <a:noFill/>
            <a:round/>
            <a:headEnd/>
            <a:tailEnd/>
          </a:ln>
          <a:effectLst/>
        </p:spPr>
        <p:txBody>
          <a:bodyPr wrap="none" rtlCol="0" anchor="ctr"/>
          <a:lstStyle/>
          <a:p>
            <a:pPr fontAlgn="auto" latinLnBrk="0">
              <a:spcBef>
                <a:spcPts val="0"/>
              </a:spcBef>
              <a:spcAft>
                <a:spcPts val="0"/>
              </a:spcAft>
            </a:pPr>
            <a:r>
              <a:rPr lang="en-US" altLang="ko-KR" sz="2000" b="1" dirty="0" smtClean="0">
                <a:solidFill>
                  <a:srgbClr val="6600CC"/>
                </a:solidFill>
                <a:latin typeface="휴먼둥근헤드라인" pitchFamily="18" charset="-127"/>
                <a:ea typeface="휴먼둥근헤드라인" pitchFamily="18" charset="-127"/>
              </a:rPr>
              <a:t>2-3. </a:t>
            </a:r>
            <a:r>
              <a:rPr lang="ko-KR" altLang="en-US" sz="2000" b="1" dirty="0" smtClean="0">
                <a:solidFill>
                  <a:srgbClr val="6600CC"/>
                </a:solidFill>
                <a:latin typeface="휴먼둥근헤드라인" pitchFamily="18" charset="-127"/>
                <a:ea typeface="휴먼둥근헤드라인" pitchFamily="18" charset="-127"/>
              </a:rPr>
              <a:t>그늘 없는 다양한 보육서비스 지원</a:t>
            </a:r>
            <a:endParaRPr lang="ko-KR" altLang="en-US" sz="2000" b="1" dirty="0">
              <a:solidFill>
                <a:srgbClr val="6600CC"/>
              </a:solidFill>
              <a:latin typeface="휴먼둥근헤드라인" pitchFamily="18" charset="-127"/>
              <a:ea typeface="휴먼둥근헤드라인" pitchFamily="18" charset="-127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240443" y="1970421"/>
            <a:ext cx="8567737" cy="147732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742950" lvl="1" indent="-285750" fontAlgn="auto">
              <a:lnSpc>
                <a:spcPts val="27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u"/>
              <a:defRPr/>
            </a:pPr>
            <a:r>
              <a:rPr kumimoji="0" lang="ko-KR" altLang="en-US" dirty="0" err="1" smtClean="0">
                <a:latin typeface="휴먼둥근헤드라인" pitchFamily="18" charset="-127"/>
                <a:ea typeface="휴먼둥근헤드라인" pitchFamily="18" charset="-127"/>
              </a:rPr>
              <a:t>어린이집</a:t>
            </a:r>
            <a:r>
              <a:rPr kumimoji="0" lang="ko-KR" altLang="en-US" dirty="0" smtClean="0">
                <a:latin typeface="휴먼둥근헤드라인" pitchFamily="18" charset="-127"/>
                <a:ea typeface="휴먼둥근헤드라인" pitchFamily="18" charset="-127"/>
              </a:rPr>
              <a:t> 장애통합 교사지원 </a:t>
            </a:r>
            <a:r>
              <a:rPr kumimoji="0" lang="en-US" altLang="ko-KR" dirty="0" smtClean="0">
                <a:solidFill>
                  <a:schemeClr val="accent5">
                    <a:lumMod val="75000"/>
                  </a:schemeClr>
                </a:solidFill>
                <a:latin typeface="휴먼둥근헤드라인" pitchFamily="18" charset="-127"/>
                <a:ea typeface="휴먼둥근헤드라인" pitchFamily="18" charset="-127"/>
              </a:rPr>
              <a:t>(</a:t>
            </a:r>
            <a:r>
              <a:rPr kumimoji="0" lang="ko-KR" altLang="en-US" dirty="0" smtClean="0">
                <a:solidFill>
                  <a:schemeClr val="accent5">
                    <a:lumMod val="75000"/>
                  </a:schemeClr>
                </a:solidFill>
                <a:latin typeface="휴먼둥근헤드라인" pitchFamily="18" charset="-127"/>
                <a:ea typeface="휴먼둥근헤드라인" pitchFamily="18" charset="-127"/>
              </a:rPr>
              <a:t>통합보육</a:t>
            </a:r>
            <a:r>
              <a:rPr kumimoji="0" lang="en-US" altLang="ko-KR" dirty="0" smtClean="0">
                <a:solidFill>
                  <a:schemeClr val="accent5">
                    <a:lumMod val="75000"/>
                  </a:schemeClr>
                </a:solidFill>
                <a:latin typeface="휴먼둥근헤드라인" pitchFamily="18" charset="-127"/>
                <a:ea typeface="휴먼둥근헤드라인" pitchFamily="18" charset="-127"/>
              </a:rPr>
              <a:t>PG </a:t>
            </a:r>
            <a:r>
              <a:rPr kumimoji="0" lang="ko-KR" altLang="en-US" dirty="0" smtClean="0">
                <a:solidFill>
                  <a:schemeClr val="accent5">
                    <a:lumMod val="75000"/>
                  </a:schemeClr>
                </a:solidFill>
                <a:latin typeface="휴먼둥근헤드라인" pitchFamily="18" charset="-127"/>
                <a:ea typeface="휴먼둥근헤드라인" pitchFamily="18" charset="-127"/>
              </a:rPr>
              <a:t>등</a:t>
            </a:r>
            <a:r>
              <a:rPr kumimoji="0" lang="en-US" altLang="ko-KR" dirty="0" smtClean="0">
                <a:solidFill>
                  <a:schemeClr val="accent5">
                    <a:lumMod val="75000"/>
                  </a:schemeClr>
                </a:solidFill>
                <a:latin typeface="휴먼둥근헤드라인" pitchFamily="18" charset="-127"/>
                <a:ea typeface="휴먼둥근헤드라인" pitchFamily="18" charset="-127"/>
              </a:rPr>
              <a:t>, 30</a:t>
            </a:r>
            <a:r>
              <a:rPr kumimoji="0" lang="ko-KR" altLang="en-US" dirty="0" smtClean="0">
                <a:solidFill>
                  <a:schemeClr val="accent5">
                    <a:lumMod val="75000"/>
                  </a:schemeClr>
                </a:solidFill>
                <a:latin typeface="휴먼둥근헤드라인" pitchFamily="18" charset="-127"/>
                <a:ea typeface="휴먼둥근헤드라인" pitchFamily="18" charset="-127"/>
              </a:rPr>
              <a:t>개원</a:t>
            </a:r>
            <a:r>
              <a:rPr lang="en-US" altLang="ko-KR" spc="-150" dirty="0" smtClean="0">
                <a:solidFill>
                  <a:schemeClr val="accent5">
                    <a:lumMod val="75000"/>
                  </a:schemeClr>
                </a:solidFill>
                <a:latin typeface="휴먼둥근헤드라인" pitchFamily="18" charset="-127"/>
                <a:ea typeface="휴먼둥근헤드라인" pitchFamily="18" charset="-127"/>
              </a:rPr>
              <a:t>)</a:t>
            </a:r>
            <a:r>
              <a:rPr kumimoji="0" lang="ko-KR" altLang="en-US" spc="-150" dirty="0" smtClean="0">
                <a:solidFill>
                  <a:schemeClr val="accent5">
                    <a:lumMod val="75000"/>
                  </a:schemeClr>
                </a:solidFill>
                <a:latin typeface="휴먼둥근헤드라인" pitchFamily="18" charset="-127"/>
                <a:ea typeface="휴먼둥근헤드라인" pitchFamily="18" charset="-127"/>
              </a:rPr>
              <a:t> </a:t>
            </a:r>
            <a:endParaRPr kumimoji="0" lang="en-US" altLang="ko-KR" spc="-150" dirty="0" smtClean="0">
              <a:solidFill>
                <a:schemeClr val="accent5">
                  <a:lumMod val="75000"/>
                </a:schemeClr>
              </a:solidFill>
              <a:latin typeface="휴먼둥근헤드라인" pitchFamily="18" charset="-127"/>
              <a:ea typeface="휴먼둥근헤드라인" pitchFamily="18" charset="-127"/>
            </a:endParaRPr>
          </a:p>
          <a:p>
            <a:pPr marL="742950" lvl="1" indent="-285750" fontAlgn="auto">
              <a:lnSpc>
                <a:spcPts val="27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u"/>
              <a:defRPr/>
            </a:pPr>
            <a:r>
              <a:rPr kumimoji="0" lang="ko-KR" altLang="en-US" spc="-150" dirty="0" smtClean="0">
                <a:latin typeface="휴먼둥근헤드라인" pitchFamily="18" charset="-127"/>
                <a:ea typeface="휴먼둥근헤드라인" pitchFamily="18" charset="-127"/>
              </a:rPr>
              <a:t>다문화 보육 </a:t>
            </a:r>
            <a:r>
              <a:rPr kumimoji="0" lang="en-US" altLang="ko-KR" spc="-150" dirty="0" smtClean="0">
                <a:latin typeface="휴먼둥근헤드라인" pitchFamily="18" charset="-127"/>
                <a:ea typeface="휴먼둥근헤드라인" pitchFamily="18" charset="-127"/>
              </a:rPr>
              <a:t>PG </a:t>
            </a:r>
            <a:r>
              <a:rPr kumimoji="0" lang="ko-KR" altLang="en-US" spc="-150" dirty="0" smtClean="0">
                <a:latin typeface="휴먼둥근헤드라인" pitchFamily="18" charset="-127"/>
                <a:ea typeface="휴먼둥근헤드라인" pitchFamily="18" charset="-127"/>
              </a:rPr>
              <a:t>개발</a:t>
            </a:r>
            <a:r>
              <a:rPr kumimoji="0" lang="en-US" altLang="ko-KR" spc="-150" dirty="0" smtClean="0">
                <a:latin typeface="휴먼둥근헤드라인" pitchFamily="18" charset="-127"/>
                <a:ea typeface="휴먼둥근헤드라인" pitchFamily="18" charset="-127"/>
              </a:rPr>
              <a:t>, </a:t>
            </a:r>
            <a:r>
              <a:rPr kumimoji="0" lang="ko-KR" altLang="en-US" spc="-150" dirty="0" smtClean="0">
                <a:latin typeface="휴먼둥근헤드라인" pitchFamily="18" charset="-127"/>
                <a:ea typeface="휴먼둥근헤드라인" pitchFamily="18" charset="-127"/>
              </a:rPr>
              <a:t>보급</a:t>
            </a:r>
            <a:r>
              <a:rPr kumimoji="0" lang="en-US" altLang="ko-KR" spc="-150" dirty="0" smtClean="0">
                <a:latin typeface="휴먼둥근헤드라인" pitchFamily="18" charset="-127"/>
                <a:ea typeface="휴먼둥근헤드라인" pitchFamily="18" charset="-127"/>
              </a:rPr>
              <a:t>, </a:t>
            </a:r>
            <a:r>
              <a:rPr kumimoji="0" lang="ko-KR" altLang="en-US" spc="-150" dirty="0" smtClean="0">
                <a:latin typeface="휴먼둥근헤드라인" pitchFamily="18" charset="-127"/>
                <a:ea typeface="휴먼둥근헤드라인" pitchFamily="18" charset="-127"/>
              </a:rPr>
              <a:t>평가인증 </a:t>
            </a:r>
            <a:r>
              <a:rPr kumimoji="0" lang="ko-KR" altLang="en-US" spc="-150" dirty="0" err="1" smtClean="0">
                <a:latin typeface="휴먼둥근헤드라인" pitchFamily="18" charset="-127"/>
                <a:ea typeface="휴먼둥근헤드라인" pitchFamily="18" charset="-127"/>
              </a:rPr>
              <a:t>컨설팅단</a:t>
            </a:r>
            <a:r>
              <a:rPr kumimoji="0" lang="en-US" altLang="ko-KR" spc="-150" dirty="0" smtClean="0">
                <a:latin typeface="휴먼둥근헤드라인" pitchFamily="18" charset="-127"/>
                <a:ea typeface="휴먼둥근헤드라인" pitchFamily="18" charset="-127"/>
              </a:rPr>
              <a:t>(30</a:t>
            </a:r>
            <a:r>
              <a:rPr kumimoji="0" lang="ko-KR" altLang="en-US" spc="-150" dirty="0" smtClean="0">
                <a:latin typeface="휴먼둥근헤드라인" pitchFamily="18" charset="-127"/>
                <a:ea typeface="휴먼둥근헤드라인" pitchFamily="18" charset="-127"/>
              </a:rPr>
              <a:t>명</a:t>
            </a:r>
            <a:r>
              <a:rPr kumimoji="0" lang="en-US" altLang="ko-KR" spc="-150" dirty="0" smtClean="0">
                <a:latin typeface="휴먼둥근헤드라인" pitchFamily="18" charset="-127"/>
                <a:ea typeface="휴먼둥근헤드라인" pitchFamily="18" charset="-127"/>
              </a:rPr>
              <a:t>) </a:t>
            </a:r>
            <a:r>
              <a:rPr kumimoji="0" lang="ko-KR" altLang="en-US" spc="-150" dirty="0" smtClean="0">
                <a:latin typeface="휴먼둥근헤드라인" pitchFamily="18" charset="-127"/>
                <a:ea typeface="휴먼둥근헤드라인" pitchFamily="18" charset="-127"/>
              </a:rPr>
              <a:t>운영</a:t>
            </a:r>
            <a:r>
              <a:rPr lang="en-US" altLang="ko-KR" spc="-150" dirty="0" smtClean="0">
                <a:solidFill>
                  <a:srgbClr val="0070C0"/>
                </a:solidFill>
                <a:latin typeface="휴먼둥근헤드라인" pitchFamily="18" charset="-127"/>
                <a:ea typeface="휴먼둥근헤드라인" pitchFamily="18" charset="-127"/>
              </a:rPr>
              <a:t>(</a:t>
            </a:r>
            <a:r>
              <a:rPr lang="ko-KR" altLang="en-US" spc="-150" dirty="0" smtClean="0">
                <a:solidFill>
                  <a:srgbClr val="0070C0"/>
                </a:solidFill>
                <a:latin typeface="휴먼둥근헤드라인" pitchFamily="18" charset="-127"/>
                <a:ea typeface="휴먼둥근헤드라인" pitchFamily="18" charset="-127"/>
              </a:rPr>
              <a:t>신규인증 </a:t>
            </a:r>
            <a:r>
              <a:rPr lang="en-US" altLang="ko-KR" spc="-150" dirty="0" smtClean="0">
                <a:solidFill>
                  <a:srgbClr val="0070C0"/>
                </a:solidFill>
                <a:latin typeface="휴먼둥근헤드라인" pitchFamily="18" charset="-127"/>
                <a:ea typeface="휴먼둥근헤드라인" pitchFamily="18" charset="-127"/>
              </a:rPr>
              <a:t>158</a:t>
            </a:r>
            <a:r>
              <a:rPr lang="ko-KR" altLang="en-US" spc="-150" dirty="0" smtClean="0">
                <a:solidFill>
                  <a:srgbClr val="0070C0"/>
                </a:solidFill>
                <a:latin typeface="휴먼둥근헤드라인" pitchFamily="18" charset="-127"/>
                <a:ea typeface="휴먼둥근헤드라인" pitchFamily="18" charset="-127"/>
              </a:rPr>
              <a:t>개원</a:t>
            </a:r>
            <a:r>
              <a:rPr lang="en-US" altLang="ko-KR" spc="-150" dirty="0" smtClean="0">
                <a:solidFill>
                  <a:srgbClr val="0070C0"/>
                </a:solidFill>
                <a:latin typeface="휴먼둥근헤드라인" pitchFamily="18" charset="-127"/>
                <a:ea typeface="휴먼둥근헤드라인" pitchFamily="18" charset="-127"/>
              </a:rPr>
              <a:t>)</a:t>
            </a:r>
            <a:endParaRPr kumimoji="0" lang="en-US" altLang="ko-KR" spc="-150" dirty="0">
              <a:solidFill>
                <a:srgbClr val="0070C0"/>
              </a:solidFill>
              <a:latin typeface="휴먼둥근헤드라인" pitchFamily="18" charset="-127"/>
              <a:ea typeface="휴먼둥근헤드라인" pitchFamily="18" charset="-127"/>
            </a:endParaRPr>
          </a:p>
          <a:p>
            <a:pPr marL="742950" lvl="1" indent="-285750" fontAlgn="auto">
              <a:lnSpc>
                <a:spcPts val="27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u"/>
              <a:defRPr/>
            </a:pPr>
            <a:r>
              <a:rPr kumimoji="0" lang="ko-KR" altLang="en-US" dirty="0" err="1" smtClean="0">
                <a:latin typeface="휴먼둥근헤드라인" pitchFamily="18" charset="-127"/>
                <a:ea typeface="휴먼둥근헤드라인" pitchFamily="18" charset="-127"/>
              </a:rPr>
              <a:t>어린이집</a:t>
            </a:r>
            <a:r>
              <a:rPr kumimoji="0" lang="ko-KR" altLang="en-US" dirty="0" smtClean="0">
                <a:latin typeface="휴먼둥근헤드라인" pitchFamily="18" charset="-127"/>
                <a:ea typeface="휴먼둥근헤드라인" pitchFamily="18" charset="-127"/>
              </a:rPr>
              <a:t> 품질관리</a:t>
            </a:r>
            <a:r>
              <a:rPr kumimoji="0" lang="en-US" altLang="ko-KR" dirty="0" smtClean="0">
                <a:latin typeface="휴먼둥근헤드라인" pitchFamily="18" charset="-127"/>
                <a:ea typeface="휴먼둥근헤드라인" pitchFamily="18" charset="-127"/>
              </a:rPr>
              <a:t>, </a:t>
            </a:r>
            <a:r>
              <a:rPr kumimoji="0" lang="ko-KR" altLang="en-US" dirty="0" smtClean="0">
                <a:latin typeface="휴먼둥근헤드라인" pitchFamily="18" charset="-127"/>
                <a:ea typeface="휴먼둥근헤드라인" pitchFamily="18" charset="-127"/>
              </a:rPr>
              <a:t>신규인증 </a:t>
            </a:r>
            <a:r>
              <a:rPr kumimoji="0" lang="ko-KR" altLang="en-US" dirty="0" err="1" smtClean="0">
                <a:latin typeface="휴먼둥근헤드라인" pitchFamily="18" charset="-127"/>
                <a:ea typeface="휴먼둥근헤드라인" pitchFamily="18" charset="-127"/>
              </a:rPr>
              <a:t>컨실팅</a:t>
            </a:r>
            <a:r>
              <a:rPr kumimoji="0" lang="ko-KR" altLang="en-US" dirty="0" smtClean="0">
                <a:latin typeface="휴먼둥근헤드라인" pitchFamily="18" charset="-127"/>
                <a:ea typeface="휴먼둥근헤드라인" pitchFamily="18" charset="-127"/>
              </a:rPr>
              <a:t> </a:t>
            </a:r>
            <a:r>
              <a:rPr lang="en-US" altLang="ko-KR" dirty="0" smtClean="0">
                <a:solidFill>
                  <a:schemeClr val="accent5">
                    <a:lumMod val="75000"/>
                  </a:schemeClr>
                </a:solidFill>
                <a:latin typeface="휴먼둥근헤드라인" pitchFamily="18" charset="-127"/>
                <a:ea typeface="휴먼둥근헤드라인" pitchFamily="18" charset="-127"/>
              </a:rPr>
              <a:t>(405</a:t>
            </a:r>
            <a:r>
              <a:rPr lang="ko-KR" altLang="en-US" dirty="0" smtClean="0">
                <a:solidFill>
                  <a:schemeClr val="accent5">
                    <a:lumMod val="75000"/>
                  </a:schemeClr>
                </a:solidFill>
                <a:latin typeface="휴먼둥근헤드라인" pitchFamily="18" charset="-127"/>
                <a:ea typeface="휴먼둥근헤드라인" pitchFamily="18" charset="-127"/>
              </a:rPr>
              <a:t>개원</a:t>
            </a:r>
            <a:r>
              <a:rPr lang="en-US" altLang="ko-KR" dirty="0" smtClean="0">
                <a:solidFill>
                  <a:schemeClr val="accent5">
                    <a:lumMod val="75000"/>
                  </a:schemeClr>
                </a:solidFill>
                <a:latin typeface="휴먼둥근헤드라인" pitchFamily="18" charset="-127"/>
                <a:ea typeface="휴먼둥근헤드라인" pitchFamily="18" charset="-127"/>
              </a:rPr>
              <a:t>) </a:t>
            </a:r>
            <a:endParaRPr kumimoji="0" lang="en-US" altLang="ko-KR" dirty="0" smtClean="0">
              <a:latin typeface="휴먼둥근헤드라인" pitchFamily="18" charset="-127"/>
              <a:ea typeface="휴먼둥근헤드라인" pitchFamily="18" charset="-127"/>
            </a:endParaRPr>
          </a:p>
          <a:p>
            <a:pPr marL="742950" lvl="1" indent="-285750" fontAlgn="auto">
              <a:lnSpc>
                <a:spcPts val="27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u"/>
              <a:defRPr/>
            </a:pPr>
            <a:r>
              <a:rPr kumimoji="0" lang="ko-KR" altLang="en-US" dirty="0" smtClean="0">
                <a:latin typeface="휴먼둥근헤드라인" pitchFamily="18" charset="-127"/>
                <a:ea typeface="휴먼둥근헤드라인" pitchFamily="18" charset="-127"/>
              </a:rPr>
              <a:t>소요예산 </a:t>
            </a:r>
            <a:r>
              <a:rPr kumimoji="0" lang="en-US" altLang="ko-KR" dirty="0" smtClean="0">
                <a:latin typeface="휴먼둥근헤드라인" pitchFamily="18" charset="-127"/>
                <a:ea typeface="휴먼둥근헤드라인" pitchFamily="18" charset="-127"/>
              </a:rPr>
              <a:t>(112</a:t>
            </a:r>
            <a:r>
              <a:rPr kumimoji="0" lang="ko-KR" altLang="en-US" dirty="0" err="1" smtClean="0">
                <a:latin typeface="휴먼둥근헤드라인" pitchFamily="18" charset="-127"/>
                <a:ea typeface="휴먼둥근헤드라인" pitchFamily="18" charset="-127"/>
              </a:rPr>
              <a:t>백만원</a:t>
            </a:r>
            <a:r>
              <a:rPr kumimoji="0" lang="en-US" altLang="ko-KR" dirty="0" smtClean="0">
                <a:latin typeface="휴먼둥근헤드라인" pitchFamily="18" charset="-127"/>
                <a:ea typeface="휴먼둥근헤드라인" pitchFamily="18" charset="-127"/>
              </a:rPr>
              <a:t>)</a:t>
            </a:r>
            <a:endParaRPr kumimoji="0" lang="en-US" altLang="ko-KR" sz="800" dirty="0">
              <a:latin typeface="휴먼둥근헤드라인" pitchFamily="18" charset="-127"/>
              <a:ea typeface="휴먼둥근헤드라인" pitchFamily="18" charset="-127"/>
            </a:endParaRPr>
          </a:p>
        </p:txBody>
      </p:sp>
      <p:sp>
        <p:nvSpPr>
          <p:cNvPr id="18" name="모서리가 둥근 직사각형 17"/>
          <p:cNvSpPr/>
          <p:nvPr/>
        </p:nvSpPr>
        <p:spPr>
          <a:xfrm>
            <a:off x="547291" y="3654072"/>
            <a:ext cx="8116887" cy="1575128"/>
          </a:xfrm>
          <a:prstGeom prst="roundRect">
            <a:avLst/>
          </a:prstGeom>
          <a:gradFill flip="none" rotWithShape="1">
            <a:gsLst>
              <a:gs pos="0">
                <a:schemeClr val="accent4">
                  <a:lumMod val="20000"/>
                  <a:lumOff val="80000"/>
                </a:schemeClr>
              </a:gs>
              <a:gs pos="98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2700000" scaled="1"/>
            <a:tileRect/>
          </a:gradFill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9" name="직사각형 18"/>
          <p:cNvSpPr/>
          <p:nvPr/>
        </p:nvSpPr>
        <p:spPr bwMode="gray">
          <a:xfrm>
            <a:off x="548159" y="3474053"/>
            <a:ext cx="6688459" cy="360039"/>
          </a:xfrm>
          <a:prstGeom prst="rect">
            <a:avLst/>
          </a:prstGeom>
          <a:gradFill flip="none" rotWithShape="1">
            <a:gsLst>
              <a:gs pos="0">
                <a:srgbClr val="E6DCAC"/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lin ang="5400000" scaled="0"/>
            <a:tileRect/>
          </a:gradFill>
          <a:ln w="9525">
            <a:noFill/>
            <a:round/>
            <a:headEnd/>
            <a:tailEnd/>
          </a:ln>
          <a:effectLst/>
        </p:spPr>
        <p:txBody>
          <a:bodyPr wrap="none" rtlCol="0" anchor="ctr"/>
          <a:lstStyle/>
          <a:p>
            <a:pPr fontAlgn="auto" latinLnBrk="0">
              <a:spcBef>
                <a:spcPts val="0"/>
              </a:spcBef>
              <a:spcAft>
                <a:spcPts val="0"/>
              </a:spcAft>
            </a:pPr>
            <a:r>
              <a:rPr lang="en-US" altLang="ko-KR" sz="2000" b="1" dirty="0" smtClean="0">
                <a:solidFill>
                  <a:srgbClr val="6600CC"/>
                </a:solidFill>
                <a:latin typeface="휴먼둥근헤드라인" pitchFamily="18" charset="-127"/>
                <a:ea typeface="휴먼둥근헤드라인" pitchFamily="18" charset="-127"/>
              </a:rPr>
              <a:t>2-4. </a:t>
            </a:r>
            <a:r>
              <a:rPr lang="ko-KR" altLang="en-US" sz="2000" b="1" dirty="0" smtClean="0">
                <a:solidFill>
                  <a:srgbClr val="6600CC"/>
                </a:solidFill>
                <a:latin typeface="휴먼둥근헤드라인" pitchFamily="18" charset="-127"/>
                <a:ea typeface="휴먼둥근헤드라인" pitchFamily="18" charset="-127"/>
              </a:rPr>
              <a:t>보육교사 처우개선 지원</a:t>
            </a:r>
            <a:endParaRPr lang="ko-KR" altLang="en-US" sz="2000" b="1" dirty="0">
              <a:solidFill>
                <a:srgbClr val="6600CC"/>
              </a:solidFill>
              <a:latin typeface="휴먼둥근헤드라인" pitchFamily="18" charset="-127"/>
              <a:ea typeface="휴먼둥근헤드라인" pitchFamily="18" charset="-127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238707" y="3834092"/>
            <a:ext cx="8567737" cy="147732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742950" lvl="1" indent="-285750" fontAlgn="auto">
              <a:lnSpc>
                <a:spcPts val="27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u"/>
              <a:defRPr/>
            </a:pPr>
            <a:r>
              <a:rPr lang="en-US" altLang="ko-KR" dirty="0" smtClean="0">
                <a:latin typeface="휴먼둥근헤드라인" pitchFamily="18" charset="-127"/>
                <a:ea typeface="휴먼둥근헤드라인" pitchFamily="18" charset="-127"/>
              </a:rPr>
              <a:t>(</a:t>
            </a:r>
            <a:r>
              <a:rPr lang="ko-KR" altLang="en-US" dirty="0" err="1" smtClean="0">
                <a:latin typeface="휴먼둥근헤드라인" pitchFamily="18" charset="-127"/>
                <a:ea typeface="휴먼둥근헤드라인" pitchFamily="18" charset="-127"/>
              </a:rPr>
              <a:t>영아반</a:t>
            </a:r>
            <a:r>
              <a:rPr lang="en-US" altLang="ko-KR" dirty="0" smtClean="0">
                <a:latin typeface="휴먼둥근헤드라인" pitchFamily="18" charset="-127"/>
                <a:ea typeface="휴먼둥근헤드라인" pitchFamily="18" charset="-127"/>
              </a:rPr>
              <a:t>)‘13</a:t>
            </a:r>
            <a:r>
              <a:rPr lang="ko-KR" altLang="en-US" dirty="0" smtClean="0">
                <a:latin typeface="휴먼둥근헤드라인" pitchFamily="18" charset="-127"/>
                <a:ea typeface="휴먼둥근헤드라인" pitchFamily="18" charset="-127"/>
              </a:rPr>
              <a:t>년</a:t>
            </a:r>
            <a:r>
              <a:rPr lang="en-US" altLang="ko-KR" dirty="0" smtClean="0">
                <a:latin typeface="휴먼둥근헤드라인" pitchFamily="18" charset="-127"/>
                <a:ea typeface="휴먼둥근헤드라인" pitchFamily="18" charset="-127"/>
              </a:rPr>
              <a:t>(</a:t>
            </a:r>
            <a:r>
              <a:rPr lang="ko-KR" altLang="en-US" dirty="0" smtClean="0">
                <a:latin typeface="휴먼둥근헤드라인" pitchFamily="18" charset="-127"/>
                <a:ea typeface="휴먼둥근헤드라인" pitchFamily="18" charset="-127"/>
              </a:rPr>
              <a:t>국비포함</a:t>
            </a:r>
            <a:r>
              <a:rPr lang="en-US" altLang="ko-KR" dirty="0" smtClean="0">
                <a:latin typeface="휴먼둥근헤드라인" pitchFamily="18" charset="-127"/>
                <a:ea typeface="휴먼둥근헤드라인" pitchFamily="18" charset="-127"/>
              </a:rPr>
              <a:t>)</a:t>
            </a:r>
            <a:r>
              <a:rPr lang="ko-KR" altLang="en-US" dirty="0" smtClean="0">
                <a:latin typeface="휴먼둥근헤드라인" pitchFamily="18" charset="-127"/>
                <a:ea typeface="휴먼둥근헤드라인" pitchFamily="18" charset="-127"/>
              </a:rPr>
              <a:t> </a:t>
            </a:r>
            <a:r>
              <a:rPr lang="ko-KR" altLang="en-US" dirty="0">
                <a:latin typeface="휴먼둥근헤드라인" pitchFamily="18" charset="-127"/>
                <a:ea typeface="휴먼둥근헤드라인" pitchFamily="18" charset="-127"/>
              </a:rPr>
              <a:t>월 </a:t>
            </a:r>
            <a:r>
              <a:rPr lang="en-US" altLang="ko-KR" dirty="0" smtClean="0">
                <a:latin typeface="휴먼둥근헤드라인" pitchFamily="18" charset="-127"/>
                <a:ea typeface="휴먼둥근헤드라인" pitchFamily="18" charset="-127"/>
              </a:rPr>
              <a:t>29</a:t>
            </a:r>
            <a:r>
              <a:rPr lang="ko-KR" altLang="en-US" dirty="0" smtClean="0">
                <a:latin typeface="휴먼둥근헤드라인" pitchFamily="18" charset="-127"/>
                <a:ea typeface="휴먼둥근헤드라인" pitchFamily="18" charset="-127"/>
              </a:rPr>
              <a:t>만원 →</a:t>
            </a:r>
            <a:r>
              <a:rPr lang="en-US" altLang="ko-KR" dirty="0" smtClean="0">
                <a:latin typeface="휴먼둥근헤드라인" pitchFamily="18" charset="-127"/>
                <a:ea typeface="휴먼둥근헤드라인" pitchFamily="18" charset="-127"/>
              </a:rPr>
              <a:t>‘14</a:t>
            </a:r>
            <a:r>
              <a:rPr lang="ko-KR" altLang="en-US" dirty="0" smtClean="0">
                <a:latin typeface="휴먼둥근헤드라인" pitchFamily="18" charset="-127"/>
                <a:ea typeface="휴먼둥근헤드라인" pitchFamily="18" charset="-127"/>
              </a:rPr>
              <a:t>년 </a:t>
            </a:r>
            <a:r>
              <a:rPr lang="ko-KR" altLang="en-US" dirty="0" smtClean="0">
                <a:solidFill>
                  <a:srgbClr val="0070C0"/>
                </a:solidFill>
                <a:latin typeface="휴먼둥근헤드라인" pitchFamily="18" charset="-127"/>
                <a:ea typeface="휴먼둥근헤드라인" pitchFamily="18" charset="-127"/>
              </a:rPr>
              <a:t>월 </a:t>
            </a:r>
            <a:r>
              <a:rPr lang="en-US" altLang="ko-KR" dirty="0" smtClean="0">
                <a:solidFill>
                  <a:srgbClr val="0070C0"/>
                </a:solidFill>
                <a:latin typeface="휴먼둥근헤드라인" pitchFamily="18" charset="-127"/>
                <a:ea typeface="휴먼둥근헤드라인" pitchFamily="18" charset="-127"/>
              </a:rPr>
              <a:t>34</a:t>
            </a:r>
            <a:r>
              <a:rPr lang="ko-KR" altLang="en-US" dirty="0" smtClean="0">
                <a:solidFill>
                  <a:srgbClr val="0070C0"/>
                </a:solidFill>
                <a:latin typeface="휴먼둥근헤드라인" pitchFamily="18" charset="-127"/>
                <a:ea typeface="휴먼둥근헤드라인" pitchFamily="18" charset="-127"/>
              </a:rPr>
              <a:t>만원</a:t>
            </a:r>
            <a:r>
              <a:rPr lang="en-US" altLang="ko-KR" dirty="0" smtClean="0">
                <a:solidFill>
                  <a:srgbClr val="0070C0"/>
                </a:solidFill>
                <a:latin typeface="휴먼둥근헤드라인" pitchFamily="18" charset="-127"/>
                <a:ea typeface="휴먼둥근헤드라인" pitchFamily="18" charset="-127"/>
              </a:rPr>
              <a:t>(</a:t>
            </a:r>
            <a:r>
              <a:rPr lang="ko-KR" altLang="en-US" dirty="0" smtClean="0">
                <a:solidFill>
                  <a:srgbClr val="0070C0"/>
                </a:solidFill>
                <a:latin typeface="휴먼둥근헤드라인" pitchFamily="18" charset="-127"/>
                <a:ea typeface="휴먼둥근헤드라인" pitchFamily="18" charset="-127"/>
              </a:rPr>
              <a:t>증</a:t>
            </a:r>
            <a:r>
              <a:rPr lang="en-US" altLang="ko-KR" dirty="0" smtClean="0">
                <a:solidFill>
                  <a:srgbClr val="0070C0"/>
                </a:solidFill>
                <a:latin typeface="휴먼둥근헤드라인" pitchFamily="18" charset="-127"/>
                <a:ea typeface="휴먼둥근헤드라인" pitchFamily="18" charset="-127"/>
              </a:rPr>
              <a:t>5</a:t>
            </a:r>
            <a:r>
              <a:rPr lang="ko-KR" altLang="en-US" dirty="0" smtClean="0">
                <a:solidFill>
                  <a:srgbClr val="0070C0"/>
                </a:solidFill>
                <a:latin typeface="휴먼둥근헤드라인" pitchFamily="18" charset="-127"/>
                <a:ea typeface="휴먼둥근헤드라인" pitchFamily="18" charset="-127"/>
              </a:rPr>
              <a:t>만원</a:t>
            </a:r>
            <a:r>
              <a:rPr lang="en-US" altLang="ko-KR" dirty="0" smtClean="0">
                <a:solidFill>
                  <a:srgbClr val="0070C0"/>
                </a:solidFill>
                <a:latin typeface="휴먼둥근헤드라인" pitchFamily="18" charset="-127"/>
                <a:ea typeface="휴먼둥근헤드라인" pitchFamily="18" charset="-127"/>
              </a:rPr>
              <a:t>)</a:t>
            </a:r>
            <a:endParaRPr lang="en-US" altLang="ko-KR" dirty="0">
              <a:solidFill>
                <a:srgbClr val="0070C0"/>
              </a:solidFill>
              <a:latin typeface="휴먼둥근헤드라인" pitchFamily="18" charset="-127"/>
              <a:ea typeface="휴먼둥근헤드라인" pitchFamily="18" charset="-127"/>
            </a:endParaRPr>
          </a:p>
          <a:p>
            <a:pPr marL="742950" lvl="1" indent="-285750" fontAlgn="auto">
              <a:lnSpc>
                <a:spcPts val="27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u"/>
              <a:defRPr/>
            </a:pPr>
            <a:r>
              <a:rPr lang="en-US" altLang="ko-KR" dirty="0" smtClean="0">
                <a:latin typeface="휴먼둥근헤드라인" pitchFamily="18" charset="-127"/>
                <a:ea typeface="휴먼둥근헤드라인" pitchFamily="18" charset="-127"/>
              </a:rPr>
              <a:t>(</a:t>
            </a:r>
            <a:r>
              <a:rPr lang="ko-KR" altLang="en-US" dirty="0" err="1" smtClean="0">
                <a:latin typeface="휴먼둥근헤드라인" pitchFamily="18" charset="-127"/>
                <a:ea typeface="휴먼둥근헤드라인" pitchFamily="18" charset="-127"/>
              </a:rPr>
              <a:t>유아반</a:t>
            </a:r>
            <a:r>
              <a:rPr lang="en-US" altLang="ko-KR" dirty="0" smtClean="0">
                <a:latin typeface="휴먼둥근헤드라인" pitchFamily="18" charset="-127"/>
                <a:ea typeface="휴먼둥근헤드라인" pitchFamily="18" charset="-127"/>
              </a:rPr>
              <a:t>)‘13</a:t>
            </a:r>
            <a:r>
              <a:rPr lang="ko-KR" altLang="en-US" dirty="0" smtClean="0">
                <a:latin typeface="휴먼둥근헤드라인" pitchFamily="18" charset="-127"/>
                <a:ea typeface="휴먼둥근헤드라인" pitchFamily="18" charset="-127"/>
              </a:rPr>
              <a:t>년</a:t>
            </a:r>
            <a:r>
              <a:rPr lang="en-US" altLang="ko-KR" dirty="0" smtClean="0">
                <a:latin typeface="휴먼둥근헤드라인" pitchFamily="18" charset="-127"/>
                <a:ea typeface="휴먼둥근헤드라인" pitchFamily="18" charset="-127"/>
              </a:rPr>
              <a:t>(</a:t>
            </a:r>
            <a:r>
              <a:rPr lang="ko-KR" altLang="en-US" dirty="0" smtClean="0">
                <a:latin typeface="휴먼둥근헤드라인" pitchFamily="18" charset="-127"/>
                <a:ea typeface="휴먼둥근헤드라인" pitchFamily="18" charset="-127"/>
              </a:rPr>
              <a:t>국비포함</a:t>
            </a:r>
            <a:r>
              <a:rPr lang="en-US" altLang="ko-KR" dirty="0" smtClean="0">
                <a:latin typeface="휴먼둥근헤드라인" pitchFamily="18" charset="-127"/>
                <a:ea typeface="휴먼둥근헤드라인" pitchFamily="18" charset="-127"/>
              </a:rPr>
              <a:t>) </a:t>
            </a:r>
            <a:r>
              <a:rPr lang="ko-KR" altLang="en-US" dirty="0" smtClean="0">
                <a:latin typeface="휴먼둥근헤드라인" pitchFamily="18" charset="-127"/>
                <a:ea typeface="휴먼둥근헤드라인" pitchFamily="18" charset="-127"/>
              </a:rPr>
              <a:t>월 </a:t>
            </a:r>
            <a:r>
              <a:rPr lang="en-US" altLang="ko-KR" dirty="0" smtClean="0">
                <a:latin typeface="휴먼둥근헤드라인" pitchFamily="18" charset="-127"/>
                <a:ea typeface="휴먼둥근헤드라인" pitchFamily="18" charset="-127"/>
              </a:rPr>
              <a:t>32</a:t>
            </a:r>
            <a:r>
              <a:rPr lang="ko-KR" altLang="en-US" dirty="0" smtClean="0">
                <a:latin typeface="휴먼둥근헤드라인" pitchFamily="18" charset="-127"/>
                <a:ea typeface="휴먼둥근헤드라인" pitchFamily="18" charset="-127"/>
              </a:rPr>
              <a:t>만원 →</a:t>
            </a:r>
            <a:r>
              <a:rPr lang="en-US" altLang="ko-KR" dirty="0" smtClean="0">
                <a:latin typeface="휴먼둥근헤드라인" pitchFamily="18" charset="-127"/>
                <a:ea typeface="휴먼둥근헤드라인" pitchFamily="18" charset="-127"/>
              </a:rPr>
              <a:t>‘14</a:t>
            </a:r>
            <a:r>
              <a:rPr lang="ko-KR" altLang="en-US" dirty="0" smtClean="0">
                <a:latin typeface="휴먼둥근헤드라인" pitchFamily="18" charset="-127"/>
                <a:ea typeface="휴먼둥근헤드라인" pitchFamily="18" charset="-127"/>
              </a:rPr>
              <a:t>년 </a:t>
            </a:r>
            <a:r>
              <a:rPr lang="ko-KR" altLang="en-US" dirty="0" smtClean="0">
                <a:solidFill>
                  <a:srgbClr val="0070C0"/>
                </a:solidFill>
                <a:latin typeface="휴먼둥근헤드라인" pitchFamily="18" charset="-127"/>
                <a:ea typeface="휴먼둥근헤드라인" pitchFamily="18" charset="-127"/>
              </a:rPr>
              <a:t>월 </a:t>
            </a:r>
            <a:r>
              <a:rPr lang="en-US" altLang="ko-KR" dirty="0" smtClean="0">
                <a:solidFill>
                  <a:srgbClr val="0070C0"/>
                </a:solidFill>
                <a:latin typeface="휴먼둥근헤드라인" pitchFamily="18" charset="-127"/>
                <a:ea typeface="휴먼둥근헤드라인" pitchFamily="18" charset="-127"/>
              </a:rPr>
              <a:t>34</a:t>
            </a:r>
            <a:r>
              <a:rPr lang="ko-KR" altLang="en-US" dirty="0" smtClean="0">
                <a:solidFill>
                  <a:srgbClr val="0070C0"/>
                </a:solidFill>
                <a:latin typeface="휴먼둥근헤드라인" pitchFamily="18" charset="-127"/>
                <a:ea typeface="휴먼둥근헤드라인" pitchFamily="18" charset="-127"/>
              </a:rPr>
              <a:t>만원</a:t>
            </a:r>
            <a:r>
              <a:rPr lang="en-US" altLang="ko-KR" dirty="0" smtClean="0">
                <a:solidFill>
                  <a:srgbClr val="0070C0"/>
                </a:solidFill>
                <a:latin typeface="휴먼둥근헤드라인" pitchFamily="18" charset="-127"/>
                <a:ea typeface="휴먼둥근헤드라인" pitchFamily="18" charset="-127"/>
              </a:rPr>
              <a:t>(</a:t>
            </a:r>
            <a:r>
              <a:rPr lang="ko-KR" altLang="en-US" dirty="0" smtClean="0">
                <a:solidFill>
                  <a:srgbClr val="0070C0"/>
                </a:solidFill>
                <a:latin typeface="휴먼둥근헤드라인" pitchFamily="18" charset="-127"/>
                <a:ea typeface="휴먼둥근헤드라인" pitchFamily="18" charset="-127"/>
              </a:rPr>
              <a:t>증</a:t>
            </a:r>
            <a:r>
              <a:rPr lang="en-US" altLang="ko-KR" dirty="0" smtClean="0">
                <a:solidFill>
                  <a:srgbClr val="0070C0"/>
                </a:solidFill>
                <a:latin typeface="휴먼둥근헤드라인" pitchFamily="18" charset="-127"/>
                <a:ea typeface="휴먼둥근헤드라인" pitchFamily="18" charset="-127"/>
              </a:rPr>
              <a:t>2</a:t>
            </a:r>
            <a:r>
              <a:rPr lang="ko-KR" altLang="en-US" dirty="0" smtClean="0">
                <a:solidFill>
                  <a:srgbClr val="0070C0"/>
                </a:solidFill>
                <a:latin typeface="휴먼둥근헤드라인" pitchFamily="18" charset="-127"/>
                <a:ea typeface="휴먼둥근헤드라인" pitchFamily="18" charset="-127"/>
              </a:rPr>
              <a:t>만원</a:t>
            </a:r>
            <a:r>
              <a:rPr lang="en-US" altLang="ko-KR" dirty="0" smtClean="0">
                <a:solidFill>
                  <a:srgbClr val="0070C0"/>
                </a:solidFill>
                <a:latin typeface="휴먼둥근헤드라인" pitchFamily="18" charset="-127"/>
                <a:ea typeface="휴먼둥근헤드라인" pitchFamily="18" charset="-127"/>
              </a:rPr>
              <a:t>)</a:t>
            </a:r>
            <a:endParaRPr lang="en-US" altLang="ko-KR" dirty="0">
              <a:solidFill>
                <a:srgbClr val="0070C0"/>
              </a:solidFill>
              <a:latin typeface="휴먼둥근헤드라인" pitchFamily="18" charset="-127"/>
              <a:ea typeface="휴먼둥근헤드라인" pitchFamily="18" charset="-127"/>
            </a:endParaRPr>
          </a:p>
          <a:p>
            <a:pPr lvl="1" fontAlgn="auto">
              <a:lnSpc>
                <a:spcPts val="27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600" dirty="0">
                <a:latin typeface="휴먼둥근헤드라인" pitchFamily="18" charset="-127"/>
                <a:ea typeface="휴먼둥근헤드라인" pitchFamily="18" charset="-127"/>
              </a:rPr>
              <a:t> </a:t>
            </a:r>
            <a:r>
              <a:rPr lang="en-US" altLang="ko-KR" sz="1600" dirty="0" smtClean="0">
                <a:solidFill>
                  <a:srgbClr val="FF0000"/>
                </a:solidFill>
                <a:latin typeface="휴먼둥근헤드라인" pitchFamily="18" charset="-127"/>
                <a:ea typeface="휴먼둥근헤드라인" pitchFamily="18" charset="-127"/>
              </a:rPr>
              <a:t>※‘13</a:t>
            </a:r>
            <a:r>
              <a:rPr lang="ko-KR" altLang="en-US" sz="1600" dirty="0" smtClean="0">
                <a:solidFill>
                  <a:srgbClr val="FF0000"/>
                </a:solidFill>
                <a:latin typeface="휴먼둥근헤드라인" pitchFamily="18" charset="-127"/>
                <a:ea typeface="휴먼둥근헤드라인" pitchFamily="18" charset="-127"/>
              </a:rPr>
              <a:t>년 </a:t>
            </a:r>
            <a:r>
              <a:rPr lang="ko-KR" altLang="en-US" sz="1600" dirty="0">
                <a:solidFill>
                  <a:srgbClr val="FF0000"/>
                </a:solidFill>
                <a:latin typeface="휴먼둥근헤드라인" pitchFamily="18" charset="-127"/>
                <a:ea typeface="휴먼둥근헤드라인" pitchFamily="18" charset="-127"/>
              </a:rPr>
              <a:t>대비 </a:t>
            </a:r>
            <a:r>
              <a:rPr lang="ko-KR" altLang="en-US" sz="1600" dirty="0" smtClean="0">
                <a:solidFill>
                  <a:srgbClr val="FF0000"/>
                </a:solidFill>
                <a:latin typeface="휴먼둥근헤드라인" pitchFamily="18" charset="-127"/>
                <a:ea typeface="휴먼둥근헤드라인" pitchFamily="18" charset="-127"/>
              </a:rPr>
              <a:t>영아</a:t>
            </a:r>
            <a:r>
              <a:rPr lang="en-US" altLang="ko-KR" sz="1600" dirty="0" smtClean="0">
                <a:solidFill>
                  <a:srgbClr val="FF0000"/>
                </a:solidFill>
                <a:latin typeface="휴먼둥근헤드라인" pitchFamily="18" charset="-127"/>
                <a:ea typeface="휴먼둥근헤드라인" pitchFamily="18" charset="-127"/>
              </a:rPr>
              <a:t>(0-2</a:t>
            </a:r>
            <a:r>
              <a:rPr lang="ko-KR" altLang="en-US" sz="1600" dirty="0" smtClean="0">
                <a:solidFill>
                  <a:srgbClr val="FF0000"/>
                </a:solidFill>
                <a:latin typeface="휴먼둥근헤드라인" pitchFamily="18" charset="-127"/>
                <a:ea typeface="휴먼둥근헤드라인" pitchFamily="18" charset="-127"/>
              </a:rPr>
              <a:t>세</a:t>
            </a:r>
            <a:r>
              <a:rPr lang="en-US" altLang="ko-KR" sz="1600" dirty="0" smtClean="0">
                <a:solidFill>
                  <a:srgbClr val="FF0000"/>
                </a:solidFill>
                <a:latin typeface="휴먼둥근헤드라인" pitchFamily="18" charset="-127"/>
                <a:ea typeface="휴먼둥근헤드라인" pitchFamily="18" charset="-127"/>
              </a:rPr>
              <a:t>)</a:t>
            </a:r>
            <a:r>
              <a:rPr lang="ko-KR" altLang="en-US" sz="1600" dirty="0" smtClean="0">
                <a:solidFill>
                  <a:srgbClr val="FF0000"/>
                </a:solidFill>
                <a:latin typeface="휴먼둥근헤드라인" pitchFamily="18" charset="-127"/>
                <a:ea typeface="휴먼둥근헤드라인" pitchFamily="18" charset="-127"/>
              </a:rPr>
              <a:t>반 </a:t>
            </a:r>
            <a:r>
              <a:rPr lang="en-US" altLang="ko-KR" sz="1600" dirty="0" smtClean="0">
                <a:solidFill>
                  <a:srgbClr val="FF0000"/>
                </a:solidFill>
                <a:latin typeface="휴먼둥근헤드라인" pitchFamily="18" charset="-127"/>
                <a:ea typeface="휴먼둥근헤드라인" pitchFamily="18" charset="-127"/>
              </a:rPr>
              <a:t>5</a:t>
            </a:r>
            <a:r>
              <a:rPr lang="ko-KR" altLang="en-US" sz="1600" dirty="0" smtClean="0">
                <a:solidFill>
                  <a:srgbClr val="FF0000"/>
                </a:solidFill>
                <a:latin typeface="휴먼둥근헤드라인" pitchFamily="18" charset="-127"/>
                <a:ea typeface="휴먼둥근헤드라인" pitchFamily="18" charset="-127"/>
              </a:rPr>
              <a:t>만원</a:t>
            </a:r>
            <a:r>
              <a:rPr lang="en-US" altLang="ko-KR" sz="1600" dirty="0">
                <a:solidFill>
                  <a:srgbClr val="FF0000"/>
                </a:solidFill>
                <a:latin typeface="휴먼둥근헤드라인" pitchFamily="18" charset="-127"/>
                <a:ea typeface="휴먼둥근헤드라인" pitchFamily="18" charset="-127"/>
              </a:rPr>
              <a:t>, </a:t>
            </a:r>
            <a:r>
              <a:rPr lang="ko-KR" altLang="en-US" sz="1600" dirty="0" smtClean="0">
                <a:solidFill>
                  <a:srgbClr val="FF0000"/>
                </a:solidFill>
                <a:latin typeface="휴먼둥근헤드라인" pitchFamily="18" charset="-127"/>
                <a:ea typeface="휴먼둥근헤드라인" pitchFamily="18" charset="-127"/>
              </a:rPr>
              <a:t>유아</a:t>
            </a:r>
            <a:r>
              <a:rPr lang="en-US" altLang="ko-KR" sz="1600" dirty="0" smtClean="0">
                <a:solidFill>
                  <a:srgbClr val="FF0000"/>
                </a:solidFill>
                <a:latin typeface="휴먼둥근헤드라인" pitchFamily="18" charset="-127"/>
                <a:ea typeface="휴먼둥근헤드라인" pitchFamily="18" charset="-127"/>
              </a:rPr>
              <a:t>(3-5</a:t>
            </a:r>
            <a:r>
              <a:rPr lang="ko-KR" altLang="en-US" sz="1600" dirty="0" smtClean="0">
                <a:solidFill>
                  <a:srgbClr val="FF0000"/>
                </a:solidFill>
                <a:latin typeface="휴먼둥근헤드라인" pitchFamily="18" charset="-127"/>
                <a:ea typeface="휴먼둥근헤드라인" pitchFamily="18" charset="-127"/>
              </a:rPr>
              <a:t>세</a:t>
            </a:r>
            <a:r>
              <a:rPr lang="en-US" altLang="ko-KR" sz="1600" dirty="0" smtClean="0">
                <a:solidFill>
                  <a:srgbClr val="FF0000"/>
                </a:solidFill>
                <a:latin typeface="휴먼둥근헤드라인" pitchFamily="18" charset="-127"/>
                <a:ea typeface="휴먼둥근헤드라인" pitchFamily="18" charset="-127"/>
              </a:rPr>
              <a:t>)</a:t>
            </a:r>
            <a:r>
              <a:rPr lang="ko-KR" altLang="en-US" sz="1600" dirty="0" smtClean="0">
                <a:solidFill>
                  <a:srgbClr val="FF0000"/>
                </a:solidFill>
                <a:latin typeface="휴먼둥근헤드라인" pitchFamily="18" charset="-127"/>
                <a:ea typeface="휴먼둥근헤드라인" pitchFamily="18" charset="-127"/>
              </a:rPr>
              <a:t> </a:t>
            </a:r>
            <a:r>
              <a:rPr lang="en-US" altLang="ko-KR" sz="1600" dirty="0">
                <a:solidFill>
                  <a:srgbClr val="FF0000"/>
                </a:solidFill>
                <a:latin typeface="휴먼둥근헤드라인" pitchFamily="18" charset="-127"/>
                <a:ea typeface="휴먼둥근헤드라인" pitchFamily="18" charset="-127"/>
              </a:rPr>
              <a:t>2</a:t>
            </a:r>
            <a:r>
              <a:rPr lang="ko-KR" altLang="en-US" sz="1600" dirty="0">
                <a:solidFill>
                  <a:srgbClr val="FF0000"/>
                </a:solidFill>
                <a:latin typeface="휴먼둥근헤드라인" pitchFamily="18" charset="-127"/>
                <a:ea typeface="휴먼둥근헤드라인" pitchFamily="18" charset="-127"/>
              </a:rPr>
              <a:t>만원 </a:t>
            </a:r>
            <a:r>
              <a:rPr lang="ko-KR" altLang="en-US" sz="1600" dirty="0" smtClean="0">
                <a:solidFill>
                  <a:srgbClr val="FF0000"/>
                </a:solidFill>
                <a:latin typeface="휴먼둥근헤드라인" pitchFamily="18" charset="-127"/>
                <a:ea typeface="휴먼둥근헤드라인" pitchFamily="18" charset="-127"/>
              </a:rPr>
              <a:t>확대 지원</a:t>
            </a:r>
            <a:endParaRPr lang="en-US" altLang="ko-KR" sz="1600" dirty="0">
              <a:solidFill>
                <a:srgbClr val="FF0000"/>
              </a:solidFill>
              <a:latin typeface="휴먼둥근헤드라인" pitchFamily="18" charset="-127"/>
              <a:ea typeface="휴먼둥근헤드라인" pitchFamily="18" charset="-127"/>
            </a:endParaRPr>
          </a:p>
          <a:p>
            <a:pPr marL="742950" lvl="1" indent="-285750" fontAlgn="auto">
              <a:lnSpc>
                <a:spcPts val="27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u"/>
              <a:defRPr/>
            </a:pPr>
            <a:r>
              <a:rPr kumimoji="0" lang="ko-KR" altLang="en-US" dirty="0" smtClean="0">
                <a:latin typeface="휴먼둥근헤드라인" pitchFamily="18" charset="-127"/>
                <a:ea typeface="휴먼둥근헤드라인" pitchFamily="18" charset="-127"/>
              </a:rPr>
              <a:t>소요예산 </a:t>
            </a:r>
            <a:r>
              <a:rPr kumimoji="0" lang="en-US" altLang="ko-KR" dirty="0" smtClean="0">
                <a:latin typeface="휴먼둥근헤드라인" pitchFamily="18" charset="-127"/>
                <a:ea typeface="휴먼둥근헤드라인" pitchFamily="18" charset="-127"/>
              </a:rPr>
              <a:t>(386</a:t>
            </a:r>
            <a:r>
              <a:rPr kumimoji="0" lang="ko-KR" altLang="en-US" dirty="0" err="1" smtClean="0">
                <a:latin typeface="휴먼둥근헤드라인" pitchFamily="18" charset="-127"/>
                <a:ea typeface="휴먼둥근헤드라인" pitchFamily="18" charset="-127"/>
              </a:rPr>
              <a:t>억원</a:t>
            </a:r>
            <a:r>
              <a:rPr kumimoji="0" lang="en-US" altLang="ko-KR" dirty="0" smtClean="0">
                <a:latin typeface="휴먼둥근헤드라인" pitchFamily="18" charset="-127"/>
                <a:ea typeface="휴먼둥근헤드라인" pitchFamily="18" charset="-127"/>
              </a:rPr>
              <a:t>, </a:t>
            </a:r>
            <a:r>
              <a:rPr kumimoji="0" lang="ko-KR" altLang="en-US" dirty="0" smtClean="0">
                <a:latin typeface="휴먼둥근헤드라인" pitchFamily="18" charset="-127"/>
                <a:ea typeface="휴먼둥근헤드라인" pitchFamily="18" charset="-127"/>
              </a:rPr>
              <a:t>국</a:t>
            </a:r>
            <a:r>
              <a:rPr kumimoji="0" lang="en-US" altLang="ko-KR" dirty="0" smtClean="0">
                <a:latin typeface="휴먼둥근헤드라인" pitchFamily="18" charset="-127"/>
                <a:ea typeface="휴먼둥근헤드라인" pitchFamily="18" charset="-127"/>
              </a:rPr>
              <a:t>138</a:t>
            </a:r>
            <a:r>
              <a:rPr kumimoji="0" lang="ko-KR" altLang="en-US" dirty="0" smtClean="0">
                <a:latin typeface="휴먼둥근헤드라인" pitchFamily="18" charset="-127"/>
                <a:ea typeface="휴먼둥근헤드라인" pitchFamily="18" charset="-127"/>
              </a:rPr>
              <a:t>억</a:t>
            </a:r>
            <a:r>
              <a:rPr kumimoji="0" lang="en-US" altLang="ko-KR" dirty="0" smtClean="0">
                <a:latin typeface="휴먼둥근헤드라인" pitchFamily="18" charset="-127"/>
                <a:ea typeface="휴먼둥근헤드라인" pitchFamily="18" charset="-127"/>
              </a:rPr>
              <a:t>, </a:t>
            </a:r>
            <a:r>
              <a:rPr kumimoji="0" lang="ko-KR" altLang="en-US" dirty="0" smtClean="0">
                <a:latin typeface="휴먼둥근헤드라인" pitchFamily="18" charset="-127"/>
                <a:ea typeface="휴먼둥근헤드라인" pitchFamily="18" charset="-127"/>
              </a:rPr>
              <a:t>시</a:t>
            </a:r>
            <a:r>
              <a:rPr kumimoji="0" lang="en-US" altLang="ko-KR" dirty="0" smtClean="0">
                <a:latin typeface="휴먼둥근헤드라인" pitchFamily="18" charset="-127"/>
                <a:ea typeface="휴먼둥근헤드라인" pitchFamily="18" charset="-127"/>
              </a:rPr>
              <a:t>132</a:t>
            </a:r>
            <a:r>
              <a:rPr lang="ko-KR" altLang="en-US" dirty="0" smtClean="0">
                <a:latin typeface="휴먼둥근헤드라인" pitchFamily="18" charset="-127"/>
                <a:ea typeface="휴먼둥근헤드라인" pitchFamily="18" charset="-127"/>
              </a:rPr>
              <a:t>억</a:t>
            </a:r>
            <a:r>
              <a:rPr lang="en-US" altLang="ko-KR" dirty="0" smtClean="0">
                <a:latin typeface="휴먼둥근헤드라인" pitchFamily="18" charset="-127"/>
                <a:ea typeface="휴먼둥근헤드라인" pitchFamily="18" charset="-127"/>
              </a:rPr>
              <a:t>, </a:t>
            </a:r>
            <a:r>
              <a:rPr lang="ko-KR" altLang="en-US" dirty="0" err="1" smtClean="0">
                <a:latin typeface="휴먼둥근헤드라인" pitchFamily="18" charset="-127"/>
                <a:ea typeface="휴먼둥근헤드라인" pitchFamily="18" charset="-127"/>
              </a:rPr>
              <a:t>군구</a:t>
            </a:r>
            <a:r>
              <a:rPr lang="en-US" altLang="ko-KR" dirty="0" smtClean="0">
                <a:latin typeface="휴먼둥근헤드라인" pitchFamily="18" charset="-127"/>
                <a:ea typeface="휴먼둥근헤드라인" pitchFamily="18" charset="-127"/>
              </a:rPr>
              <a:t>116</a:t>
            </a:r>
            <a:r>
              <a:rPr lang="ko-KR" altLang="en-US" dirty="0" smtClean="0">
                <a:latin typeface="휴먼둥근헤드라인" pitchFamily="18" charset="-127"/>
                <a:ea typeface="휴먼둥근헤드라인" pitchFamily="18" charset="-127"/>
              </a:rPr>
              <a:t>억</a:t>
            </a:r>
            <a:r>
              <a:rPr kumimoji="0" lang="en-US" altLang="ko-KR" dirty="0" smtClean="0">
                <a:latin typeface="휴먼둥근헤드라인" pitchFamily="18" charset="-127"/>
                <a:ea typeface="휴먼둥근헤드라인" pitchFamily="18" charset="-127"/>
              </a:rPr>
              <a:t>)</a:t>
            </a:r>
            <a:endParaRPr kumimoji="0" lang="en-US" altLang="ko-KR" sz="800" dirty="0">
              <a:latin typeface="휴먼둥근헤드라인" pitchFamily="18" charset="-127"/>
              <a:ea typeface="휴먼둥근헤드라인" pitchFamily="18" charset="-127"/>
            </a:endParaRPr>
          </a:p>
        </p:txBody>
      </p:sp>
      <p:sp>
        <p:nvSpPr>
          <p:cNvPr id="14" name="모서리가 둥근 직사각형 13"/>
          <p:cNvSpPr/>
          <p:nvPr/>
        </p:nvSpPr>
        <p:spPr>
          <a:xfrm>
            <a:off x="563056" y="5491439"/>
            <a:ext cx="8116887" cy="1366561"/>
          </a:xfrm>
          <a:prstGeom prst="roundRect">
            <a:avLst/>
          </a:prstGeom>
          <a:gradFill flip="none" rotWithShape="1">
            <a:gsLst>
              <a:gs pos="0">
                <a:schemeClr val="accent4">
                  <a:lumMod val="20000"/>
                  <a:lumOff val="80000"/>
                </a:schemeClr>
              </a:gs>
              <a:gs pos="98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2700000" scaled="1"/>
            <a:tileRect/>
          </a:gradFill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1" name="직사각형 20"/>
          <p:cNvSpPr/>
          <p:nvPr/>
        </p:nvSpPr>
        <p:spPr bwMode="gray">
          <a:xfrm>
            <a:off x="563924" y="5311420"/>
            <a:ext cx="6688459" cy="360039"/>
          </a:xfrm>
          <a:prstGeom prst="rect">
            <a:avLst/>
          </a:prstGeom>
          <a:gradFill flip="none" rotWithShape="1">
            <a:gsLst>
              <a:gs pos="0">
                <a:srgbClr val="E6DCAC"/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lin ang="5400000" scaled="0"/>
            <a:tileRect/>
          </a:gradFill>
          <a:ln w="9525">
            <a:noFill/>
            <a:round/>
            <a:headEnd/>
            <a:tailEnd/>
          </a:ln>
          <a:effectLst/>
        </p:spPr>
        <p:txBody>
          <a:bodyPr wrap="none" rtlCol="0" anchor="ctr"/>
          <a:lstStyle/>
          <a:p>
            <a:pPr fontAlgn="auto" latinLnBrk="0">
              <a:spcBef>
                <a:spcPts val="0"/>
              </a:spcBef>
              <a:spcAft>
                <a:spcPts val="0"/>
              </a:spcAft>
            </a:pPr>
            <a:r>
              <a:rPr lang="en-US" altLang="ko-KR" sz="2000" b="1" dirty="0" smtClean="0">
                <a:solidFill>
                  <a:srgbClr val="6600CC"/>
                </a:solidFill>
                <a:latin typeface="휴먼둥근헤드라인" pitchFamily="18" charset="-127"/>
                <a:ea typeface="휴먼둥근헤드라인" pitchFamily="18" charset="-127"/>
              </a:rPr>
              <a:t>2-5. </a:t>
            </a:r>
            <a:r>
              <a:rPr lang="ko-KR" altLang="en-US" sz="2000" b="1" dirty="0" smtClean="0">
                <a:solidFill>
                  <a:srgbClr val="6600CC"/>
                </a:solidFill>
                <a:latin typeface="휴먼둥근헤드라인" pitchFamily="18" charset="-127"/>
                <a:ea typeface="휴먼둥근헤드라인" pitchFamily="18" charset="-127"/>
              </a:rPr>
              <a:t>대체교사 인력 </a:t>
            </a:r>
            <a:r>
              <a:rPr lang="en-US" altLang="ko-KR" sz="2000" b="1" dirty="0" smtClean="0">
                <a:solidFill>
                  <a:srgbClr val="6600CC"/>
                </a:solidFill>
                <a:latin typeface="휴먼둥근헤드라인" pitchFamily="18" charset="-127"/>
                <a:ea typeface="휴먼둥근헤드라인" pitchFamily="18" charset="-127"/>
              </a:rPr>
              <a:t>Pool</a:t>
            </a:r>
            <a:r>
              <a:rPr lang="ko-KR" altLang="en-US" sz="2000" b="1" dirty="0" smtClean="0">
                <a:solidFill>
                  <a:srgbClr val="6600CC"/>
                </a:solidFill>
                <a:latin typeface="휴먼둥근헤드라인" pitchFamily="18" charset="-127"/>
                <a:ea typeface="휴먼둥근헤드라인" pitchFamily="18" charset="-127"/>
              </a:rPr>
              <a:t> 운영</a:t>
            </a:r>
            <a:endParaRPr lang="ko-KR" altLang="en-US" sz="2000" b="1" dirty="0">
              <a:solidFill>
                <a:srgbClr val="6600CC"/>
              </a:solidFill>
              <a:latin typeface="휴먼둥근헤드라인" pitchFamily="18" charset="-127"/>
              <a:ea typeface="휴먼둥근헤드라인" pitchFamily="18" charset="-127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254472" y="5671459"/>
            <a:ext cx="8567737" cy="120802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742950" lvl="1" indent="-285750" fontAlgn="auto">
              <a:lnSpc>
                <a:spcPts val="29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u"/>
              <a:defRPr/>
            </a:pPr>
            <a:r>
              <a:rPr lang="en-US" altLang="ko-KR" dirty="0" smtClean="0">
                <a:latin typeface="휴먼둥근헤드라인" pitchFamily="18" charset="-127"/>
                <a:ea typeface="휴먼둥근헤드라인" pitchFamily="18" charset="-127"/>
              </a:rPr>
              <a:t>(</a:t>
            </a:r>
            <a:r>
              <a:rPr lang="ko-KR" altLang="en-US" dirty="0" err="1" smtClean="0">
                <a:latin typeface="휴먼둥근헤드라인" pitchFamily="18" charset="-127"/>
                <a:ea typeface="휴먼둥근헤드라인" pitchFamily="18" charset="-127"/>
              </a:rPr>
              <a:t>군구</a:t>
            </a:r>
            <a:r>
              <a:rPr lang="ko-KR" altLang="en-US" dirty="0" smtClean="0">
                <a:latin typeface="휴먼둥근헤드라인" pitchFamily="18" charset="-127"/>
                <a:ea typeface="휴먼둥근헤드라인" pitchFamily="18" charset="-127"/>
              </a:rPr>
              <a:t> 인력</a:t>
            </a:r>
            <a:r>
              <a:rPr lang="en-US" altLang="ko-KR" dirty="0" smtClean="0">
                <a:latin typeface="휴먼둥근헤드라인" pitchFamily="18" charset="-127"/>
                <a:ea typeface="휴먼둥근헤드라인" pitchFamily="18" charset="-127"/>
              </a:rPr>
              <a:t>Pool) </a:t>
            </a:r>
            <a:r>
              <a:rPr lang="ko-KR" altLang="en-US" dirty="0" smtClean="0">
                <a:latin typeface="휴먼둥근헤드라인" pitchFamily="18" charset="-127"/>
                <a:ea typeface="휴먼둥근헤드라인" pitchFamily="18" charset="-127"/>
              </a:rPr>
              <a:t>병가</a:t>
            </a:r>
            <a:r>
              <a:rPr lang="en-US" altLang="ko-KR" dirty="0" smtClean="0">
                <a:latin typeface="휴먼둥근헤드라인" pitchFamily="18" charset="-127"/>
                <a:ea typeface="휴먼둥근헤드라인" pitchFamily="18" charset="-127"/>
              </a:rPr>
              <a:t>, </a:t>
            </a:r>
            <a:r>
              <a:rPr lang="ko-KR" altLang="en-US" dirty="0" smtClean="0">
                <a:latin typeface="휴먼둥근헤드라인" pitchFamily="18" charset="-127"/>
                <a:ea typeface="휴먼둥근헤드라인" pitchFamily="18" charset="-127"/>
              </a:rPr>
              <a:t>경조사</a:t>
            </a:r>
            <a:r>
              <a:rPr lang="en-US" altLang="ko-KR" dirty="0" smtClean="0">
                <a:latin typeface="휴먼둥근헤드라인" pitchFamily="18" charset="-127"/>
                <a:ea typeface="휴먼둥근헤드라인" pitchFamily="18" charset="-127"/>
              </a:rPr>
              <a:t>, </a:t>
            </a:r>
            <a:r>
              <a:rPr lang="ko-KR" altLang="en-US" dirty="0" err="1" smtClean="0">
                <a:latin typeface="휴먼둥근헤드라인" pitchFamily="18" charset="-127"/>
                <a:ea typeface="휴먼둥근헤드라인" pitchFamily="18" charset="-127"/>
              </a:rPr>
              <a:t>직무교육시</a:t>
            </a:r>
            <a:r>
              <a:rPr lang="ko-KR" altLang="en-US" dirty="0" smtClean="0">
                <a:latin typeface="휴먼둥근헤드라인" pitchFamily="18" charset="-127"/>
                <a:ea typeface="휴먼둥근헤드라인" pitchFamily="18" charset="-127"/>
              </a:rPr>
              <a:t> 대체교사 지원</a:t>
            </a:r>
            <a:r>
              <a:rPr lang="en-US" altLang="ko-KR" dirty="0" smtClean="0">
                <a:solidFill>
                  <a:schemeClr val="accent5">
                    <a:lumMod val="75000"/>
                  </a:schemeClr>
                </a:solidFill>
                <a:latin typeface="휴먼둥근헤드라인" pitchFamily="18" charset="-127"/>
                <a:ea typeface="휴먼둥근헤드라인" pitchFamily="18" charset="-127"/>
              </a:rPr>
              <a:t>(24</a:t>
            </a:r>
            <a:r>
              <a:rPr lang="ko-KR" altLang="en-US" dirty="0" smtClean="0">
                <a:solidFill>
                  <a:schemeClr val="accent5">
                    <a:lumMod val="75000"/>
                  </a:schemeClr>
                </a:solidFill>
                <a:latin typeface="휴먼둥근헤드라인" pitchFamily="18" charset="-127"/>
                <a:ea typeface="휴먼둥근헤드라인" pitchFamily="18" charset="-127"/>
              </a:rPr>
              <a:t>명</a:t>
            </a:r>
            <a:r>
              <a:rPr lang="en-US" altLang="ko-KR" dirty="0" smtClean="0">
                <a:solidFill>
                  <a:schemeClr val="accent5">
                    <a:lumMod val="75000"/>
                  </a:schemeClr>
                </a:solidFill>
                <a:latin typeface="휴먼둥근헤드라인" pitchFamily="18" charset="-127"/>
                <a:ea typeface="휴먼둥근헤드라인" pitchFamily="18" charset="-127"/>
              </a:rPr>
              <a:t>)</a:t>
            </a:r>
            <a:endParaRPr lang="en-US" altLang="ko-KR" dirty="0">
              <a:solidFill>
                <a:schemeClr val="accent5">
                  <a:lumMod val="75000"/>
                </a:schemeClr>
              </a:solidFill>
              <a:latin typeface="휴먼둥근헤드라인" pitchFamily="18" charset="-127"/>
              <a:ea typeface="휴먼둥근헤드라인" pitchFamily="18" charset="-127"/>
            </a:endParaRPr>
          </a:p>
          <a:p>
            <a:pPr marL="742950" lvl="1" indent="-285750" fontAlgn="auto">
              <a:lnSpc>
                <a:spcPts val="29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u"/>
              <a:defRPr/>
            </a:pPr>
            <a:r>
              <a:rPr lang="en-US" altLang="ko-KR" dirty="0" smtClean="0">
                <a:latin typeface="휴먼둥근헤드라인" pitchFamily="18" charset="-127"/>
                <a:ea typeface="휴먼둥근헤드라인" pitchFamily="18" charset="-127"/>
              </a:rPr>
              <a:t>(</a:t>
            </a:r>
            <a:r>
              <a:rPr lang="ko-KR" altLang="en-US" dirty="0" err="1" smtClean="0">
                <a:latin typeface="휴먼둥근헤드라인" pitchFamily="18" charset="-127"/>
                <a:ea typeface="휴먼둥근헤드라인" pitchFamily="18" charset="-127"/>
              </a:rPr>
              <a:t>市육아종합지원센터</a:t>
            </a:r>
            <a:r>
              <a:rPr lang="en-US" altLang="ko-KR" dirty="0" smtClean="0">
                <a:latin typeface="휴먼둥근헤드라인" pitchFamily="18" charset="-127"/>
                <a:ea typeface="휴먼둥근헤드라인" pitchFamily="18" charset="-127"/>
              </a:rPr>
              <a:t>) </a:t>
            </a:r>
            <a:r>
              <a:rPr lang="ko-KR" altLang="en-US" dirty="0" smtClean="0">
                <a:latin typeface="휴먼둥근헤드라인" pitchFamily="18" charset="-127"/>
                <a:ea typeface="휴먼둥근헤드라인" pitchFamily="18" charset="-127"/>
              </a:rPr>
              <a:t>결혼</a:t>
            </a:r>
            <a:r>
              <a:rPr lang="en-US" altLang="ko-KR" dirty="0" smtClean="0">
                <a:latin typeface="휴먼둥근헤드라인" pitchFamily="18" charset="-127"/>
                <a:ea typeface="휴먼둥근헤드라인" pitchFamily="18" charset="-127"/>
              </a:rPr>
              <a:t>, </a:t>
            </a:r>
            <a:r>
              <a:rPr lang="ko-KR" altLang="en-US" dirty="0" smtClean="0">
                <a:latin typeface="휴먼둥근헤드라인" pitchFamily="18" charset="-127"/>
                <a:ea typeface="휴먼둥근헤드라인" pitchFamily="18" charset="-127"/>
              </a:rPr>
              <a:t>연가 사용시 대체교사 파견</a:t>
            </a:r>
            <a:r>
              <a:rPr lang="en-US" altLang="ko-KR" dirty="0" smtClean="0">
                <a:solidFill>
                  <a:schemeClr val="accent5">
                    <a:lumMod val="75000"/>
                  </a:schemeClr>
                </a:solidFill>
                <a:latin typeface="휴먼둥근헤드라인" pitchFamily="18" charset="-127"/>
                <a:ea typeface="휴먼둥근헤드라인" pitchFamily="18" charset="-127"/>
              </a:rPr>
              <a:t>(21</a:t>
            </a:r>
            <a:r>
              <a:rPr lang="ko-KR" altLang="en-US" dirty="0" smtClean="0">
                <a:solidFill>
                  <a:schemeClr val="accent5">
                    <a:lumMod val="75000"/>
                  </a:schemeClr>
                </a:solidFill>
                <a:latin typeface="휴먼둥근헤드라인" pitchFamily="18" charset="-127"/>
                <a:ea typeface="휴먼둥근헤드라인" pitchFamily="18" charset="-127"/>
              </a:rPr>
              <a:t>명</a:t>
            </a:r>
            <a:r>
              <a:rPr lang="en-US" altLang="ko-KR" dirty="0" smtClean="0">
                <a:solidFill>
                  <a:schemeClr val="accent5">
                    <a:lumMod val="75000"/>
                  </a:schemeClr>
                </a:solidFill>
                <a:latin typeface="휴먼둥근헤드라인" pitchFamily="18" charset="-127"/>
                <a:ea typeface="휴먼둥근헤드라인" pitchFamily="18" charset="-127"/>
              </a:rPr>
              <a:t>)</a:t>
            </a:r>
            <a:endParaRPr lang="en-US" altLang="ko-KR" sz="1600" dirty="0">
              <a:solidFill>
                <a:schemeClr val="accent5">
                  <a:lumMod val="75000"/>
                </a:schemeClr>
              </a:solidFill>
              <a:latin typeface="휴먼둥근헤드라인" pitchFamily="18" charset="-127"/>
              <a:ea typeface="휴먼둥근헤드라인" pitchFamily="18" charset="-127"/>
            </a:endParaRPr>
          </a:p>
          <a:p>
            <a:pPr marL="742950" lvl="1" indent="-285750" fontAlgn="auto">
              <a:lnSpc>
                <a:spcPts val="29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u"/>
              <a:defRPr/>
            </a:pPr>
            <a:r>
              <a:rPr kumimoji="0" lang="ko-KR" altLang="en-US" dirty="0" smtClean="0">
                <a:latin typeface="휴먼둥근헤드라인" pitchFamily="18" charset="-127"/>
                <a:ea typeface="휴먼둥근헤드라인" pitchFamily="18" charset="-127"/>
              </a:rPr>
              <a:t>소요예산 </a:t>
            </a:r>
            <a:r>
              <a:rPr kumimoji="0" lang="en-US" altLang="ko-KR" dirty="0" smtClean="0">
                <a:latin typeface="휴먼둥근헤드라인" pitchFamily="18" charset="-127"/>
                <a:ea typeface="휴먼둥근헤드라인" pitchFamily="18" charset="-127"/>
              </a:rPr>
              <a:t>(516</a:t>
            </a:r>
            <a:r>
              <a:rPr kumimoji="0" lang="ko-KR" altLang="en-US" dirty="0" err="1" smtClean="0">
                <a:latin typeface="휴먼둥근헤드라인" pitchFamily="18" charset="-127"/>
                <a:ea typeface="휴먼둥근헤드라인" pitchFamily="18" charset="-127"/>
              </a:rPr>
              <a:t>백만원</a:t>
            </a:r>
            <a:r>
              <a:rPr kumimoji="0" lang="en-US" altLang="ko-KR" dirty="0" smtClean="0">
                <a:latin typeface="휴먼둥근헤드라인" pitchFamily="18" charset="-127"/>
                <a:ea typeface="휴먼둥근헤드라인" pitchFamily="18" charset="-127"/>
              </a:rPr>
              <a:t>, </a:t>
            </a:r>
            <a:r>
              <a:rPr kumimoji="0" lang="ko-KR" altLang="en-US" dirty="0" smtClean="0">
                <a:latin typeface="휴먼둥근헤드라인" pitchFamily="18" charset="-127"/>
                <a:ea typeface="휴먼둥근헤드라인" pitchFamily="18" charset="-127"/>
              </a:rPr>
              <a:t>국</a:t>
            </a:r>
            <a:r>
              <a:rPr kumimoji="0" lang="en-US" altLang="ko-KR" dirty="0" smtClean="0">
                <a:latin typeface="휴먼둥근헤드라인" pitchFamily="18" charset="-127"/>
                <a:ea typeface="휴먼둥근헤드라인" pitchFamily="18" charset="-127"/>
              </a:rPr>
              <a:t>219</a:t>
            </a:r>
            <a:r>
              <a:rPr kumimoji="0" lang="ko-KR" altLang="en-US" dirty="0" err="1" smtClean="0">
                <a:latin typeface="휴먼둥근헤드라인" pitchFamily="18" charset="-127"/>
                <a:ea typeface="휴먼둥근헤드라인" pitchFamily="18" charset="-127"/>
              </a:rPr>
              <a:t>백만원</a:t>
            </a:r>
            <a:r>
              <a:rPr kumimoji="0" lang="en-US" altLang="ko-KR" dirty="0" smtClean="0">
                <a:latin typeface="휴먼둥근헤드라인" pitchFamily="18" charset="-127"/>
                <a:ea typeface="휴먼둥근헤드라인" pitchFamily="18" charset="-127"/>
              </a:rPr>
              <a:t>, </a:t>
            </a:r>
            <a:r>
              <a:rPr kumimoji="0" lang="ko-KR" altLang="en-US" dirty="0" smtClean="0">
                <a:latin typeface="휴먼둥근헤드라인" pitchFamily="18" charset="-127"/>
                <a:ea typeface="휴먼둥근헤드라인" pitchFamily="18" charset="-127"/>
              </a:rPr>
              <a:t>시</a:t>
            </a:r>
            <a:r>
              <a:rPr kumimoji="0" lang="en-US" altLang="ko-KR" dirty="0" smtClean="0">
                <a:latin typeface="휴먼둥근헤드라인" pitchFamily="18" charset="-127"/>
                <a:ea typeface="휴먼둥근헤드라인" pitchFamily="18" charset="-127"/>
              </a:rPr>
              <a:t>258</a:t>
            </a:r>
            <a:r>
              <a:rPr kumimoji="0" lang="ko-KR" altLang="en-US" dirty="0" err="1" smtClean="0">
                <a:latin typeface="휴먼둥근헤드라인" pitchFamily="18" charset="-127"/>
                <a:ea typeface="휴먼둥근헤드라인" pitchFamily="18" charset="-127"/>
              </a:rPr>
              <a:t>백만원</a:t>
            </a:r>
            <a:r>
              <a:rPr lang="en-US" altLang="ko-KR" dirty="0" smtClean="0">
                <a:latin typeface="휴먼둥근헤드라인" pitchFamily="18" charset="-127"/>
                <a:ea typeface="휴먼둥근헤드라인" pitchFamily="18" charset="-127"/>
              </a:rPr>
              <a:t>, </a:t>
            </a:r>
            <a:r>
              <a:rPr lang="ko-KR" altLang="en-US" dirty="0" err="1" smtClean="0">
                <a:latin typeface="휴먼둥근헤드라인" pitchFamily="18" charset="-127"/>
                <a:ea typeface="휴먼둥근헤드라인" pitchFamily="18" charset="-127"/>
              </a:rPr>
              <a:t>군구</a:t>
            </a:r>
            <a:r>
              <a:rPr lang="en-US" altLang="ko-KR" dirty="0" smtClean="0">
                <a:latin typeface="휴먼둥근헤드라인" pitchFamily="18" charset="-127"/>
                <a:ea typeface="휴먼둥근헤드라인" pitchFamily="18" charset="-127"/>
              </a:rPr>
              <a:t>39</a:t>
            </a:r>
            <a:r>
              <a:rPr lang="ko-KR" altLang="en-US" dirty="0" err="1" smtClean="0">
                <a:latin typeface="휴먼둥근헤드라인" pitchFamily="18" charset="-127"/>
                <a:ea typeface="휴먼둥근헤드라인" pitchFamily="18" charset="-127"/>
              </a:rPr>
              <a:t>백만원</a:t>
            </a:r>
            <a:r>
              <a:rPr kumimoji="0" lang="en-US" altLang="ko-KR" dirty="0" smtClean="0">
                <a:latin typeface="휴먼둥근헤드라인" pitchFamily="18" charset="-127"/>
                <a:ea typeface="휴먼둥근헤드라인" pitchFamily="18" charset="-127"/>
              </a:rPr>
              <a:t>)</a:t>
            </a:r>
            <a:endParaRPr kumimoji="0" lang="en-US" altLang="ko-KR" sz="800" dirty="0">
              <a:latin typeface="휴먼둥근헤드라인" pitchFamily="18" charset="-127"/>
              <a:ea typeface="휴먼둥근헤드라인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4655149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 animBg="1"/>
      <p:bldP spid="17" grpId="0"/>
      <p:bldP spid="18" grpId="0" animBg="1"/>
      <p:bldP spid="19" grpId="0" animBg="1"/>
      <p:bldP spid="20" grpId="0"/>
      <p:bldP spid="14" grpId="0" animBg="1"/>
      <p:bldP spid="21" grpId="0" animBg="1"/>
      <p:bldP spid="22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모서리가 둥근 직사각형 2"/>
          <p:cNvSpPr/>
          <p:nvPr/>
        </p:nvSpPr>
        <p:spPr>
          <a:xfrm>
            <a:off x="251520" y="132499"/>
            <a:ext cx="547514" cy="574890"/>
          </a:xfrm>
          <a:prstGeom prst="roundRect">
            <a:avLst/>
          </a:prstGeom>
          <a:blipFill>
            <a:blip r:embed="rId3" cstate="print"/>
            <a:stretch>
              <a:fillRect/>
            </a:stretch>
          </a:blipFill>
          <a:ln>
            <a:solidFill>
              <a:schemeClr val="tx1"/>
            </a:solidFill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36873" name="TextBox 6"/>
          <p:cNvSpPr txBox="1">
            <a:spLocks noChangeArrowheads="1"/>
          </p:cNvSpPr>
          <p:nvPr/>
        </p:nvSpPr>
        <p:spPr bwMode="auto">
          <a:xfrm>
            <a:off x="971550" y="134938"/>
            <a:ext cx="4537075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9pPr>
          </a:lstStyle>
          <a:p>
            <a:pPr eaLnBrk="1" hangingPunct="1"/>
            <a:r>
              <a:rPr kumimoji="0" lang="en-US" altLang="ko-KR" sz="2400" b="1">
                <a:latin typeface="휴먼둥근헤드라인" pitchFamily="18" charset="-127"/>
                <a:ea typeface="휴먼둥근헤드라인" pitchFamily="18" charset="-127"/>
              </a:rPr>
              <a:t>Ⅳ</a:t>
            </a:r>
            <a:r>
              <a:rPr kumimoji="0" lang="en-US" altLang="ko-KR" sz="2400">
                <a:latin typeface="HY목각파임B" pitchFamily="18" charset="-127"/>
                <a:ea typeface="HY목각파임B" pitchFamily="18" charset="-127"/>
              </a:rPr>
              <a:t> .</a:t>
            </a:r>
            <a:r>
              <a:rPr kumimoji="0" lang="ko-KR" altLang="en-US" sz="2400">
                <a:latin typeface="HY목각파임B" pitchFamily="18" charset="-127"/>
                <a:ea typeface="HY목각파임B" pitchFamily="18" charset="-127"/>
              </a:rPr>
              <a:t>중점 추진 과제</a:t>
            </a:r>
          </a:p>
        </p:txBody>
      </p:sp>
      <p:sp>
        <p:nvSpPr>
          <p:cNvPr id="8" name="슬라이드 번호 개체 틀 99"/>
          <p:cNvSpPr txBox="1">
            <a:spLocks/>
          </p:cNvSpPr>
          <p:nvPr/>
        </p:nvSpPr>
        <p:spPr bwMode="auto">
          <a:xfrm>
            <a:off x="6553200" y="6356350"/>
            <a:ext cx="2133600" cy="365125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defRPr/>
            </a:pPr>
            <a:fld id="{0F35E6C9-4F86-4F98-9BE4-17D9A76C3DBB}" type="slidenum">
              <a:rPr kumimoji="0" lang="ko-KR" altLang="en-US" sz="1200" smtClean="0">
                <a:solidFill>
                  <a:schemeClr val="accent3"/>
                </a:solidFill>
              </a:rPr>
              <a:pPr algn="r">
                <a:defRPr/>
              </a:pPr>
              <a:t>25</a:t>
            </a:fld>
            <a:endParaRPr kumimoji="0" lang="en-US" altLang="ko-KR" sz="1200" dirty="0" smtClean="0">
              <a:solidFill>
                <a:schemeClr val="accent3"/>
              </a:solidFill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223971" y="881988"/>
            <a:ext cx="8514870" cy="674804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36878" name="직사각형 24"/>
          <p:cNvSpPr>
            <a:spLocks noChangeArrowheads="1"/>
          </p:cNvSpPr>
          <p:nvPr/>
        </p:nvSpPr>
        <p:spPr bwMode="auto">
          <a:xfrm>
            <a:off x="1174750" y="857250"/>
            <a:ext cx="7997825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kumimoji="0" lang="ko-KR" altLang="en-US" sz="2400" dirty="0" smtClean="0">
                <a:solidFill>
                  <a:srgbClr val="C00000"/>
                </a:solidFill>
                <a:latin typeface="HY견고딕" pitchFamily="18" charset="-127"/>
                <a:ea typeface="HY견고딕" pitchFamily="18" charset="-127"/>
              </a:rPr>
              <a:t>고품질 보육인프라 구축</a:t>
            </a:r>
            <a:endParaRPr kumimoji="0" lang="ko-KR" altLang="en-US" sz="2400" dirty="0">
              <a:solidFill>
                <a:srgbClr val="C000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2" name="타원 11"/>
          <p:cNvSpPr/>
          <p:nvPr/>
        </p:nvSpPr>
        <p:spPr>
          <a:xfrm>
            <a:off x="223971" y="931358"/>
            <a:ext cx="884237" cy="576064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3</a:t>
            </a:r>
            <a:endParaRPr kumimoji="0"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5" name="모서리가 둥근 직사각형 14"/>
          <p:cNvSpPr/>
          <p:nvPr/>
        </p:nvSpPr>
        <p:spPr>
          <a:xfrm>
            <a:off x="535696" y="1854560"/>
            <a:ext cx="8116887" cy="2157264"/>
          </a:xfrm>
          <a:prstGeom prst="roundRect">
            <a:avLst/>
          </a:prstGeom>
          <a:gradFill flip="none" rotWithShape="1">
            <a:gsLst>
              <a:gs pos="0">
                <a:schemeClr val="accent4">
                  <a:lumMod val="20000"/>
                  <a:lumOff val="80000"/>
                </a:schemeClr>
              </a:gs>
              <a:gs pos="98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2700000" scaled="1"/>
            <a:tileRect/>
          </a:gradFill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6" name="직사각형 15"/>
          <p:cNvSpPr/>
          <p:nvPr/>
        </p:nvSpPr>
        <p:spPr bwMode="gray">
          <a:xfrm>
            <a:off x="536564" y="1674541"/>
            <a:ext cx="6688459" cy="360039"/>
          </a:xfrm>
          <a:prstGeom prst="rect">
            <a:avLst/>
          </a:prstGeom>
          <a:gradFill flip="none" rotWithShape="1">
            <a:gsLst>
              <a:gs pos="0">
                <a:srgbClr val="E6DCAC"/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lin ang="5400000" scaled="0"/>
            <a:tileRect/>
          </a:gradFill>
          <a:ln w="9525">
            <a:noFill/>
            <a:round/>
            <a:headEnd/>
            <a:tailEnd/>
          </a:ln>
          <a:effectLst/>
        </p:spPr>
        <p:txBody>
          <a:bodyPr wrap="none" rtlCol="0" anchor="ctr"/>
          <a:lstStyle/>
          <a:p>
            <a:pPr fontAlgn="auto" latinLnBrk="0">
              <a:spcBef>
                <a:spcPts val="0"/>
              </a:spcBef>
              <a:spcAft>
                <a:spcPts val="0"/>
              </a:spcAft>
            </a:pPr>
            <a:r>
              <a:rPr lang="en-US" altLang="ko-KR" sz="2000" b="1" dirty="0" smtClean="0">
                <a:solidFill>
                  <a:srgbClr val="6600CC"/>
                </a:solidFill>
                <a:latin typeface="휴먼둥근헤드라인" pitchFamily="18" charset="-127"/>
                <a:ea typeface="휴먼둥근헤드라인" pitchFamily="18" charset="-127"/>
              </a:rPr>
              <a:t>3-1. </a:t>
            </a:r>
            <a:r>
              <a:rPr lang="ko-KR" altLang="en-US" sz="2000" b="1" dirty="0" smtClean="0">
                <a:solidFill>
                  <a:srgbClr val="6600CC"/>
                </a:solidFill>
                <a:latin typeface="휴먼둥근헤드라인" pitchFamily="18" charset="-127"/>
                <a:ea typeface="휴먼둥근헤드라인" pitchFamily="18" charset="-127"/>
              </a:rPr>
              <a:t>국공립 </a:t>
            </a:r>
            <a:r>
              <a:rPr lang="ko-KR" altLang="en-US" sz="2000" b="1" dirty="0" err="1" smtClean="0">
                <a:solidFill>
                  <a:srgbClr val="6600CC"/>
                </a:solidFill>
                <a:latin typeface="휴먼둥근헤드라인" pitchFamily="18" charset="-127"/>
                <a:ea typeface="휴먼둥근헤드라인" pitchFamily="18" charset="-127"/>
              </a:rPr>
              <a:t>어린이집</a:t>
            </a:r>
            <a:r>
              <a:rPr lang="ko-KR" altLang="en-US" sz="2000" b="1" dirty="0" smtClean="0">
                <a:solidFill>
                  <a:srgbClr val="6600CC"/>
                </a:solidFill>
                <a:latin typeface="휴먼둥근헤드라인" pitchFamily="18" charset="-127"/>
                <a:ea typeface="휴먼둥근헤드라인" pitchFamily="18" charset="-127"/>
              </a:rPr>
              <a:t> 확충</a:t>
            </a:r>
            <a:endParaRPr lang="ko-KR" altLang="en-US" sz="2000" b="1" dirty="0">
              <a:solidFill>
                <a:srgbClr val="6600CC"/>
              </a:solidFill>
              <a:latin typeface="휴먼둥근헤드라인" pitchFamily="18" charset="-127"/>
              <a:ea typeface="휴먼둥근헤드라인" pitchFamily="18" charset="-127"/>
            </a:endParaRPr>
          </a:p>
        </p:txBody>
      </p:sp>
      <p:sp>
        <p:nvSpPr>
          <p:cNvPr id="19" name="모서리가 둥근 직사각형 18"/>
          <p:cNvSpPr/>
          <p:nvPr/>
        </p:nvSpPr>
        <p:spPr>
          <a:xfrm>
            <a:off x="535696" y="4394708"/>
            <a:ext cx="8116887" cy="2157264"/>
          </a:xfrm>
          <a:prstGeom prst="roundRect">
            <a:avLst/>
          </a:prstGeom>
          <a:gradFill flip="none" rotWithShape="1">
            <a:gsLst>
              <a:gs pos="0">
                <a:schemeClr val="accent4">
                  <a:lumMod val="20000"/>
                  <a:lumOff val="80000"/>
                </a:schemeClr>
              </a:gs>
              <a:gs pos="98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2700000" scaled="1"/>
            <a:tileRect/>
          </a:gradFill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14" name="그림 3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p:blipFill>
        <p:spPr bwMode="auto">
          <a:xfrm>
            <a:off x="4441468" y="3746650"/>
            <a:ext cx="4702532" cy="2613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" name="TextBox 17"/>
          <p:cNvSpPr txBox="1"/>
          <p:nvPr/>
        </p:nvSpPr>
        <p:spPr>
          <a:xfrm>
            <a:off x="193635" y="2043336"/>
            <a:ext cx="8567737" cy="201593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742950" lvl="1" indent="-285750" fontAlgn="auto">
              <a:lnSpc>
                <a:spcPts val="3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u"/>
              <a:defRPr/>
            </a:pPr>
            <a:r>
              <a:rPr kumimoji="0" lang="ko-KR" altLang="en-US" dirty="0" smtClean="0">
                <a:latin typeface="휴먼둥근헤드라인" pitchFamily="18" charset="-127"/>
                <a:ea typeface="휴먼둥근헤드라인" pitchFamily="18" charset="-127"/>
              </a:rPr>
              <a:t>일반 국공립시설 확충 </a:t>
            </a:r>
            <a:r>
              <a:rPr kumimoji="0" lang="en-US" altLang="ko-KR" dirty="0" smtClean="0">
                <a:solidFill>
                  <a:srgbClr val="0106BF"/>
                </a:solidFill>
                <a:latin typeface="휴먼둥근헤드라인" pitchFamily="18" charset="-127"/>
                <a:ea typeface="휴먼둥근헤드라인" pitchFamily="18" charset="-127"/>
              </a:rPr>
              <a:t>(10</a:t>
            </a:r>
            <a:r>
              <a:rPr kumimoji="0" lang="ko-KR" altLang="en-US" dirty="0" smtClean="0">
                <a:solidFill>
                  <a:srgbClr val="0106BF"/>
                </a:solidFill>
                <a:latin typeface="휴먼둥근헤드라인" pitchFamily="18" charset="-127"/>
                <a:ea typeface="휴먼둥근헤드라인" pitchFamily="18" charset="-127"/>
              </a:rPr>
              <a:t>개원</a:t>
            </a:r>
            <a:r>
              <a:rPr kumimoji="0" lang="en-US" altLang="ko-KR" dirty="0" smtClean="0">
                <a:solidFill>
                  <a:srgbClr val="0106BF"/>
                </a:solidFill>
                <a:latin typeface="휴먼둥근헤드라인" pitchFamily="18" charset="-127"/>
                <a:ea typeface="휴먼둥근헤드라인" pitchFamily="18" charset="-127"/>
              </a:rPr>
              <a:t>, ‘13. 133</a:t>
            </a:r>
            <a:r>
              <a:rPr kumimoji="0" lang="ko-KR" altLang="en-US" dirty="0" smtClean="0">
                <a:solidFill>
                  <a:srgbClr val="0106BF"/>
                </a:solidFill>
                <a:latin typeface="휴먼둥근헤드라인" pitchFamily="18" charset="-127"/>
                <a:ea typeface="휴먼둥근헤드라인" pitchFamily="18" charset="-127"/>
              </a:rPr>
              <a:t>개원 → </a:t>
            </a:r>
            <a:r>
              <a:rPr kumimoji="0" lang="en-US" altLang="ko-KR" dirty="0" smtClean="0">
                <a:solidFill>
                  <a:srgbClr val="0106BF"/>
                </a:solidFill>
                <a:latin typeface="휴먼둥근헤드라인" pitchFamily="18" charset="-127"/>
                <a:ea typeface="휴먼둥근헤드라인" pitchFamily="18" charset="-127"/>
              </a:rPr>
              <a:t>‘14. 143</a:t>
            </a:r>
            <a:r>
              <a:rPr kumimoji="0" lang="ko-KR" altLang="en-US" dirty="0" smtClean="0">
                <a:solidFill>
                  <a:srgbClr val="0106BF"/>
                </a:solidFill>
                <a:latin typeface="휴먼둥근헤드라인" pitchFamily="18" charset="-127"/>
                <a:ea typeface="휴먼둥근헤드라인" pitchFamily="18" charset="-127"/>
              </a:rPr>
              <a:t>개원</a:t>
            </a:r>
            <a:r>
              <a:rPr lang="en-US" altLang="ko-KR" spc="-150" dirty="0" smtClean="0">
                <a:solidFill>
                  <a:srgbClr val="0106BF"/>
                </a:solidFill>
                <a:latin typeface="휴먼둥근헤드라인" pitchFamily="18" charset="-127"/>
                <a:ea typeface="휴먼둥근헤드라인" pitchFamily="18" charset="-127"/>
              </a:rPr>
              <a:t>)</a:t>
            </a:r>
            <a:r>
              <a:rPr kumimoji="0" lang="ko-KR" altLang="en-US" spc="-150" dirty="0" smtClean="0">
                <a:solidFill>
                  <a:schemeClr val="accent5">
                    <a:lumMod val="75000"/>
                  </a:schemeClr>
                </a:solidFill>
                <a:latin typeface="휴먼둥근헤드라인" pitchFamily="18" charset="-127"/>
                <a:ea typeface="휴먼둥근헤드라인" pitchFamily="18" charset="-127"/>
              </a:rPr>
              <a:t> </a:t>
            </a:r>
            <a:endParaRPr kumimoji="0" lang="en-US" altLang="ko-KR" spc="-150" dirty="0" smtClean="0">
              <a:solidFill>
                <a:schemeClr val="accent5">
                  <a:lumMod val="75000"/>
                </a:schemeClr>
              </a:solidFill>
              <a:latin typeface="휴먼둥근헤드라인" pitchFamily="18" charset="-127"/>
              <a:ea typeface="휴먼둥근헤드라인" pitchFamily="18" charset="-127"/>
            </a:endParaRPr>
          </a:p>
          <a:p>
            <a:pPr lvl="1" fontAlgn="auto">
              <a:lnSpc>
                <a:spcPts val="3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pc="-150" dirty="0" smtClean="0">
                <a:latin typeface="휴먼둥근헤드라인" pitchFamily="18" charset="-127"/>
                <a:ea typeface="휴먼둥근헤드라인" pitchFamily="18" charset="-127"/>
              </a:rPr>
              <a:t>  - </a:t>
            </a:r>
            <a:r>
              <a:rPr lang="ko-KR" altLang="en-US" spc="-150" dirty="0" smtClean="0">
                <a:latin typeface="휴먼둥근헤드라인" pitchFamily="18" charset="-127"/>
                <a:ea typeface="휴먼둥근헤드라인" pitchFamily="18" charset="-127"/>
              </a:rPr>
              <a:t>신 축 </a:t>
            </a:r>
            <a:r>
              <a:rPr lang="en-US" altLang="ko-KR" spc="-150" dirty="0" smtClean="0">
                <a:latin typeface="휴먼둥근헤드라인" pitchFamily="18" charset="-127"/>
                <a:ea typeface="휴먼둥근헤드라인" pitchFamily="18" charset="-127"/>
              </a:rPr>
              <a:t>6, </a:t>
            </a:r>
            <a:r>
              <a:rPr lang="ko-KR" altLang="en-US" spc="-150" dirty="0" smtClean="0">
                <a:latin typeface="휴먼둥근헤드라인" pitchFamily="18" charset="-127"/>
                <a:ea typeface="휴먼둥근헤드라인" pitchFamily="18" charset="-127"/>
              </a:rPr>
              <a:t>기존건물 </a:t>
            </a:r>
            <a:r>
              <a:rPr lang="ko-KR" altLang="en-US" spc="-150" dirty="0" err="1" smtClean="0">
                <a:latin typeface="휴먼둥근헤드라인" pitchFamily="18" charset="-127"/>
                <a:ea typeface="휴먼둥근헤드라인" pitchFamily="18" charset="-127"/>
              </a:rPr>
              <a:t>리모델링</a:t>
            </a:r>
            <a:r>
              <a:rPr lang="ko-KR" altLang="en-US" spc="-150" dirty="0" smtClean="0">
                <a:latin typeface="휴먼둥근헤드라인" pitchFamily="18" charset="-127"/>
                <a:ea typeface="휴먼둥근헤드라인" pitchFamily="18" charset="-127"/>
              </a:rPr>
              <a:t> </a:t>
            </a:r>
            <a:r>
              <a:rPr lang="en-US" altLang="ko-KR" spc="-150" dirty="0" smtClean="0">
                <a:latin typeface="휴먼둥근헤드라인" pitchFamily="18" charset="-127"/>
                <a:ea typeface="휴먼둥근헤드라인" pitchFamily="18" charset="-127"/>
              </a:rPr>
              <a:t>4</a:t>
            </a:r>
          </a:p>
          <a:p>
            <a:pPr lvl="1" fontAlgn="auto">
              <a:lnSpc>
                <a:spcPts val="3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pc="-150" dirty="0">
                <a:latin typeface="휴먼둥근헤드라인" pitchFamily="18" charset="-127"/>
                <a:ea typeface="휴먼둥근헤드라인" pitchFamily="18" charset="-127"/>
              </a:rPr>
              <a:t> </a:t>
            </a:r>
            <a:r>
              <a:rPr lang="en-US" altLang="ko-KR" spc="-150" dirty="0" smtClean="0">
                <a:latin typeface="휴먼둥근헤드라인" pitchFamily="18" charset="-127"/>
                <a:ea typeface="휴먼둥근헤드라인" pitchFamily="18" charset="-127"/>
              </a:rPr>
              <a:t> - </a:t>
            </a:r>
            <a:r>
              <a:rPr lang="ko-KR" altLang="en-US" spc="-150" dirty="0" smtClean="0">
                <a:latin typeface="휴먼둥근헤드라인" pitchFamily="18" charset="-127"/>
                <a:ea typeface="휴먼둥근헤드라인" pitchFamily="18" charset="-127"/>
              </a:rPr>
              <a:t>사업비 </a:t>
            </a:r>
            <a:r>
              <a:rPr lang="en-US" altLang="ko-KR" spc="-150" dirty="0" smtClean="0">
                <a:latin typeface="휴먼둥근헤드라인" pitchFamily="18" charset="-127"/>
                <a:ea typeface="휴먼둥근헤드라인" pitchFamily="18" charset="-127"/>
              </a:rPr>
              <a:t>: 7,442</a:t>
            </a:r>
            <a:r>
              <a:rPr lang="ko-KR" altLang="en-US" spc="-150" dirty="0" err="1" smtClean="0">
                <a:latin typeface="휴먼둥근헤드라인" pitchFamily="18" charset="-127"/>
                <a:ea typeface="휴먼둥근헤드라인" pitchFamily="18" charset="-127"/>
              </a:rPr>
              <a:t>백만원</a:t>
            </a:r>
            <a:r>
              <a:rPr lang="ko-KR" altLang="en-US" spc="-150" dirty="0" smtClean="0">
                <a:latin typeface="휴먼둥근헤드라인" pitchFamily="18" charset="-127"/>
                <a:ea typeface="휴먼둥근헤드라인" pitchFamily="18" charset="-127"/>
              </a:rPr>
              <a:t> </a:t>
            </a:r>
            <a:r>
              <a:rPr lang="en-US" altLang="ko-KR" dirty="0">
                <a:latin typeface="휴먼둥근헤드라인" pitchFamily="18" charset="-127"/>
                <a:ea typeface="휴먼둥근헤드라인" pitchFamily="18" charset="-127"/>
              </a:rPr>
              <a:t>(</a:t>
            </a:r>
            <a:r>
              <a:rPr lang="ko-KR" altLang="en-US" dirty="0">
                <a:latin typeface="휴먼둥근헤드라인" pitchFamily="18" charset="-127"/>
                <a:ea typeface="휴먼둥근헤드라인" pitchFamily="18" charset="-127"/>
              </a:rPr>
              <a:t>국 </a:t>
            </a:r>
            <a:r>
              <a:rPr lang="en-US" altLang="ko-KR" dirty="0">
                <a:latin typeface="휴먼둥근헤드라인" pitchFamily="18" charset="-127"/>
                <a:ea typeface="휴먼둥근헤드라인" pitchFamily="18" charset="-127"/>
              </a:rPr>
              <a:t>1,069, </a:t>
            </a:r>
            <a:r>
              <a:rPr lang="ko-KR" altLang="en-US" dirty="0">
                <a:latin typeface="휴먼둥근헤드라인" pitchFamily="18" charset="-127"/>
                <a:ea typeface="휴먼둥근헤드라인" pitchFamily="18" charset="-127"/>
              </a:rPr>
              <a:t>시 </a:t>
            </a:r>
            <a:r>
              <a:rPr lang="en-US" altLang="ko-KR" dirty="0">
                <a:latin typeface="휴먼둥근헤드라인" pitchFamily="18" charset="-127"/>
                <a:ea typeface="휴먼둥근헤드라인" pitchFamily="18" charset="-127"/>
              </a:rPr>
              <a:t>1,170, </a:t>
            </a:r>
            <a:r>
              <a:rPr lang="ko-KR" altLang="en-US" dirty="0" err="1">
                <a:latin typeface="휴먼둥근헤드라인" pitchFamily="18" charset="-127"/>
                <a:ea typeface="휴먼둥근헤드라인" pitchFamily="18" charset="-127"/>
              </a:rPr>
              <a:t>군구</a:t>
            </a:r>
            <a:r>
              <a:rPr lang="ko-KR" altLang="en-US" dirty="0">
                <a:latin typeface="휴먼둥근헤드라인" pitchFamily="18" charset="-127"/>
                <a:ea typeface="휴먼둥근헤드라인" pitchFamily="18" charset="-127"/>
              </a:rPr>
              <a:t> 등 </a:t>
            </a:r>
            <a:r>
              <a:rPr lang="en-US" altLang="ko-KR" dirty="0">
                <a:latin typeface="휴먼둥근헤드라인" pitchFamily="18" charset="-127"/>
                <a:ea typeface="휴먼둥근헤드라인" pitchFamily="18" charset="-127"/>
              </a:rPr>
              <a:t>5,203</a:t>
            </a:r>
            <a:r>
              <a:rPr lang="en-US" altLang="ko-KR" dirty="0">
                <a:solidFill>
                  <a:schemeClr val="accent5">
                    <a:lumMod val="75000"/>
                  </a:schemeClr>
                </a:solidFill>
                <a:latin typeface="휴먼둥근헤드라인" pitchFamily="18" charset="-127"/>
                <a:ea typeface="휴먼둥근헤드라인" pitchFamily="18" charset="-127"/>
              </a:rPr>
              <a:t>)</a:t>
            </a:r>
          </a:p>
          <a:p>
            <a:pPr marL="742950" lvl="1" indent="-285750" fontAlgn="auto">
              <a:lnSpc>
                <a:spcPts val="3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u"/>
              <a:defRPr/>
            </a:pPr>
            <a:r>
              <a:rPr kumimoji="0" lang="ko-KR" altLang="en-US" spc="-150" dirty="0" smtClean="0">
                <a:latin typeface="휴먼둥근헤드라인" pitchFamily="18" charset="-127"/>
                <a:ea typeface="휴먼둥근헤드라인" pitchFamily="18" charset="-127"/>
              </a:rPr>
              <a:t>주민 </a:t>
            </a:r>
            <a:r>
              <a:rPr kumimoji="0" lang="ko-KR" altLang="en-US" spc="-150" dirty="0" err="1" smtClean="0">
                <a:latin typeface="휴먼둥근헤드라인" pitchFamily="18" charset="-127"/>
                <a:ea typeface="휴먼둥근헤드라인" pitchFamily="18" charset="-127"/>
              </a:rPr>
              <a:t>참여형</a:t>
            </a:r>
            <a:r>
              <a:rPr kumimoji="0" lang="ko-KR" altLang="en-US" spc="-150" dirty="0" smtClean="0">
                <a:latin typeface="휴먼둥근헤드라인" pitchFamily="18" charset="-127"/>
                <a:ea typeface="휴먼둥근헤드라인" pitchFamily="18" charset="-127"/>
              </a:rPr>
              <a:t> 국공립 설치 </a:t>
            </a:r>
            <a:r>
              <a:rPr kumimoji="0" lang="en-US" altLang="ko-KR" spc="-150" dirty="0" smtClean="0">
                <a:solidFill>
                  <a:schemeClr val="accent5">
                    <a:lumMod val="75000"/>
                  </a:schemeClr>
                </a:solidFill>
                <a:latin typeface="휴먼둥근헤드라인" pitchFamily="18" charset="-127"/>
                <a:ea typeface="휴먼둥근헤드라인" pitchFamily="18" charset="-127"/>
              </a:rPr>
              <a:t>(2</a:t>
            </a:r>
            <a:r>
              <a:rPr kumimoji="0" lang="ko-KR" altLang="en-US" spc="-150" dirty="0" smtClean="0">
                <a:solidFill>
                  <a:schemeClr val="accent5">
                    <a:lumMod val="75000"/>
                  </a:schemeClr>
                </a:solidFill>
                <a:latin typeface="휴먼둥근헤드라인" pitchFamily="18" charset="-127"/>
                <a:ea typeface="휴먼둥근헤드라인" pitchFamily="18" charset="-127"/>
              </a:rPr>
              <a:t>개원</a:t>
            </a:r>
            <a:r>
              <a:rPr lang="en-US" altLang="ko-KR" spc="-150" dirty="0" smtClean="0">
                <a:solidFill>
                  <a:schemeClr val="accent5">
                    <a:lumMod val="75000"/>
                  </a:schemeClr>
                </a:solidFill>
                <a:latin typeface="휴먼둥근헤드라인" pitchFamily="18" charset="-127"/>
                <a:ea typeface="휴먼둥근헤드라인" pitchFamily="18" charset="-127"/>
              </a:rPr>
              <a:t>)</a:t>
            </a:r>
          </a:p>
          <a:p>
            <a:pPr lvl="1" fontAlgn="auto">
              <a:lnSpc>
                <a:spcPts val="3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pc="-150" dirty="0">
                <a:latin typeface="휴먼둥근헤드라인" pitchFamily="18" charset="-127"/>
                <a:ea typeface="휴먼둥근헤드라인" pitchFamily="18" charset="-127"/>
              </a:rPr>
              <a:t> </a:t>
            </a:r>
            <a:r>
              <a:rPr lang="en-US" altLang="ko-KR" spc="-150" dirty="0" smtClean="0">
                <a:latin typeface="휴먼둥근헤드라인" pitchFamily="18" charset="-127"/>
                <a:ea typeface="휴먼둥근헤드라인" pitchFamily="18" charset="-127"/>
              </a:rPr>
              <a:t>- ‘13. </a:t>
            </a:r>
            <a:r>
              <a:rPr lang="ko-KR" altLang="en-US" spc="-150" dirty="0" err="1" smtClean="0">
                <a:latin typeface="휴먼둥근헤드라인" pitchFamily="18" charset="-127"/>
                <a:ea typeface="휴먼둥근헤드라인" pitchFamily="18" charset="-127"/>
              </a:rPr>
              <a:t>서창다소니</a:t>
            </a:r>
            <a:r>
              <a:rPr lang="ko-KR" altLang="en-US" spc="-150" dirty="0" smtClean="0">
                <a:latin typeface="휴먼둥근헤드라인" pitchFamily="18" charset="-127"/>
                <a:ea typeface="휴먼둥근헤드라인" pitchFamily="18" charset="-127"/>
              </a:rPr>
              <a:t> 모델을 입주자대표회의 등과 협의 확대 추진</a:t>
            </a:r>
            <a:endParaRPr kumimoji="0" lang="en-US" altLang="ko-KR" sz="800" dirty="0">
              <a:latin typeface="휴먼둥근헤드라인" pitchFamily="18" charset="-127"/>
              <a:ea typeface="휴먼둥근헤드라인" pitchFamily="18" charset="-127"/>
            </a:endParaRPr>
          </a:p>
        </p:txBody>
      </p:sp>
      <p:sp>
        <p:nvSpPr>
          <p:cNvPr id="20" name="직사각형 19"/>
          <p:cNvSpPr/>
          <p:nvPr/>
        </p:nvSpPr>
        <p:spPr bwMode="gray">
          <a:xfrm>
            <a:off x="536565" y="4214689"/>
            <a:ext cx="5475596" cy="360039"/>
          </a:xfrm>
          <a:prstGeom prst="rect">
            <a:avLst/>
          </a:prstGeom>
          <a:gradFill flip="none" rotWithShape="1">
            <a:gsLst>
              <a:gs pos="0">
                <a:srgbClr val="E6DCAC"/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lin ang="5400000" scaled="0"/>
            <a:tileRect/>
          </a:gradFill>
          <a:ln w="9525">
            <a:noFill/>
            <a:round/>
            <a:headEnd/>
            <a:tailEnd/>
          </a:ln>
          <a:effectLst/>
        </p:spPr>
        <p:txBody>
          <a:bodyPr wrap="none" rtlCol="0" anchor="ctr"/>
          <a:lstStyle/>
          <a:p>
            <a:pPr fontAlgn="auto" latinLnBrk="0">
              <a:spcBef>
                <a:spcPts val="0"/>
              </a:spcBef>
              <a:spcAft>
                <a:spcPts val="0"/>
              </a:spcAft>
            </a:pPr>
            <a:r>
              <a:rPr lang="en-US" altLang="ko-KR" sz="2000" b="1" dirty="0" smtClean="0">
                <a:solidFill>
                  <a:srgbClr val="6600CC"/>
                </a:solidFill>
                <a:latin typeface="휴먼둥근헤드라인" pitchFamily="18" charset="-127"/>
                <a:ea typeface="휴먼둥근헤드라인" pitchFamily="18" charset="-127"/>
              </a:rPr>
              <a:t>3-2. </a:t>
            </a:r>
            <a:r>
              <a:rPr lang="ko-KR" altLang="en-US" sz="2000" b="1" dirty="0" err="1" smtClean="0">
                <a:solidFill>
                  <a:srgbClr val="6600CC"/>
                </a:solidFill>
                <a:latin typeface="휴먼둥근헤드라인" pitchFamily="18" charset="-127"/>
                <a:ea typeface="휴먼둥근헤드라인" pitchFamily="18" charset="-127"/>
              </a:rPr>
              <a:t>공공형</a:t>
            </a:r>
            <a:r>
              <a:rPr lang="ko-KR" altLang="en-US" sz="2000" b="1" dirty="0" smtClean="0">
                <a:solidFill>
                  <a:srgbClr val="6600CC"/>
                </a:solidFill>
                <a:latin typeface="휴먼둥근헤드라인" pitchFamily="18" charset="-127"/>
                <a:ea typeface="휴먼둥근헤드라인" pitchFamily="18" charset="-127"/>
              </a:rPr>
              <a:t> 및 </a:t>
            </a:r>
            <a:r>
              <a:rPr lang="ko-KR" altLang="en-US" sz="2000" b="1" dirty="0" err="1" smtClean="0">
                <a:solidFill>
                  <a:srgbClr val="6600CC"/>
                </a:solidFill>
                <a:latin typeface="휴먼둥근헤드라인" pitchFamily="18" charset="-127"/>
                <a:ea typeface="휴먼둥근헤드라인" pitchFamily="18" charset="-127"/>
              </a:rPr>
              <a:t>일시보육</a:t>
            </a:r>
            <a:r>
              <a:rPr lang="ko-KR" altLang="en-US" sz="2000" b="1" dirty="0" smtClean="0">
                <a:solidFill>
                  <a:srgbClr val="6600CC"/>
                </a:solidFill>
                <a:latin typeface="휴먼둥근헤드라인" pitchFamily="18" charset="-127"/>
                <a:ea typeface="휴먼둥근헤드라인" pitchFamily="18" charset="-127"/>
              </a:rPr>
              <a:t> </a:t>
            </a:r>
            <a:r>
              <a:rPr lang="ko-KR" altLang="en-US" sz="2000" b="1" dirty="0" err="1" smtClean="0">
                <a:solidFill>
                  <a:srgbClr val="6600CC"/>
                </a:solidFill>
                <a:latin typeface="휴먼둥근헤드라인" pitchFamily="18" charset="-127"/>
                <a:ea typeface="휴먼둥근헤드라인" pitchFamily="18" charset="-127"/>
              </a:rPr>
              <a:t>어린이집</a:t>
            </a:r>
            <a:r>
              <a:rPr lang="ko-KR" altLang="en-US" sz="2000" b="1" dirty="0" smtClean="0">
                <a:solidFill>
                  <a:srgbClr val="6600CC"/>
                </a:solidFill>
                <a:latin typeface="휴먼둥근헤드라인" pitchFamily="18" charset="-127"/>
                <a:ea typeface="휴먼둥근헤드라인" pitchFamily="18" charset="-127"/>
              </a:rPr>
              <a:t> 확대 운영</a:t>
            </a:r>
            <a:endParaRPr lang="ko-KR" altLang="en-US" sz="2000" b="1" dirty="0">
              <a:solidFill>
                <a:srgbClr val="6600CC"/>
              </a:solidFill>
              <a:latin typeface="휴먼둥근헤드라인" pitchFamily="18" charset="-127"/>
              <a:ea typeface="휴먼둥근헤드라인" pitchFamily="18" charset="-127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93635" y="4584228"/>
            <a:ext cx="8567737" cy="201593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742950" lvl="1" indent="-285750" fontAlgn="auto">
              <a:lnSpc>
                <a:spcPts val="3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u"/>
              <a:defRPr/>
            </a:pPr>
            <a:r>
              <a:rPr kumimoji="0" lang="ko-KR" altLang="en-US" dirty="0" err="1" smtClean="0">
                <a:latin typeface="휴먼둥근헤드라인" pitchFamily="18" charset="-127"/>
                <a:ea typeface="휴먼둥근헤드라인" pitchFamily="18" charset="-127"/>
              </a:rPr>
              <a:t>공공형어린이집</a:t>
            </a:r>
            <a:r>
              <a:rPr kumimoji="0" lang="ko-KR" altLang="en-US" dirty="0" smtClean="0">
                <a:latin typeface="휴먼둥근헤드라인" pitchFamily="18" charset="-127"/>
                <a:ea typeface="휴먼둥근헤드라인" pitchFamily="18" charset="-127"/>
              </a:rPr>
              <a:t> 확충 </a:t>
            </a:r>
            <a:r>
              <a:rPr kumimoji="0" lang="en-US" altLang="ko-KR" spc="-150" dirty="0" smtClean="0">
                <a:solidFill>
                  <a:schemeClr val="accent5">
                    <a:lumMod val="75000"/>
                  </a:schemeClr>
                </a:solidFill>
                <a:latin typeface="휴먼둥근헤드라인" pitchFamily="18" charset="-127"/>
                <a:ea typeface="휴먼둥근헤드라인" pitchFamily="18" charset="-127"/>
              </a:rPr>
              <a:t>(11</a:t>
            </a:r>
            <a:r>
              <a:rPr kumimoji="0" lang="ko-KR" altLang="en-US" spc="-150" dirty="0" smtClean="0">
                <a:solidFill>
                  <a:schemeClr val="accent5">
                    <a:lumMod val="75000"/>
                  </a:schemeClr>
                </a:solidFill>
                <a:latin typeface="휴먼둥근헤드라인" pitchFamily="18" charset="-127"/>
                <a:ea typeface="휴먼둥근헤드라인" pitchFamily="18" charset="-127"/>
              </a:rPr>
              <a:t>개원</a:t>
            </a:r>
            <a:r>
              <a:rPr kumimoji="0" lang="en-US" altLang="ko-KR" spc="-150" dirty="0" smtClean="0">
                <a:solidFill>
                  <a:schemeClr val="accent5">
                    <a:lumMod val="75000"/>
                  </a:schemeClr>
                </a:solidFill>
                <a:latin typeface="휴먼둥근헤드라인" pitchFamily="18" charset="-127"/>
                <a:ea typeface="휴먼둥근헤드라인" pitchFamily="18" charset="-127"/>
              </a:rPr>
              <a:t>, ‘13. 69</a:t>
            </a:r>
            <a:r>
              <a:rPr kumimoji="0" lang="ko-KR" altLang="en-US" spc="-150" dirty="0" smtClean="0">
                <a:solidFill>
                  <a:schemeClr val="accent5">
                    <a:lumMod val="75000"/>
                  </a:schemeClr>
                </a:solidFill>
                <a:latin typeface="휴먼둥근헤드라인" pitchFamily="18" charset="-127"/>
                <a:ea typeface="휴먼둥근헤드라인" pitchFamily="18" charset="-127"/>
              </a:rPr>
              <a:t>개원 → </a:t>
            </a:r>
            <a:r>
              <a:rPr kumimoji="0" lang="en-US" altLang="ko-KR" spc="-150" dirty="0" smtClean="0">
                <a:solidFill>
                  <a:schemeClr val="accent5">
                    <a:lumMod val="75000"/>
                  </a:schemeClr>
                </a:solidFill>
                <a:latin typeface="휴먼둥근헤드라인" pitchFamily="18" charset="-127"/>
                <a:ea typeface="휴먼둥근헤드라인" pitchFamily="18" charset="-127"/>
              </a:rPr>
              <a:t>‘14. 80</a:t>
            </a:r>
            <a:r>
              <a:rPr kumimoji="0" lang="ko-KR" altLang="en-US" spc="-150" dirty="0" smtClean="0">
                <a:solidFill>
                  <a:schemeClr val="accent5">
                    <a:lumMod val="75000"/>
                  </a:schemeClr>
                </a:solidFill>
                <a:latin typeface="휴먼둥근헤드라인" pitchFamily="18" charset="-127"/>
                <a:ea typeface="휴먼둥근헤드라인" pitchFamily="18" charset="-127"/>
              </a:rPr>
              <a:t>개원</a:t>
            </a:r>
            <a:r>
              <a:rPr lang="en-US" altLang="ko-KR" spc="-150" dirty="0" smtClean="0">
                <a:solidFill>
                  <a:schemeClr val="accent5">
                    <a:lumMod val="75000"/>
                  </a:schemeClr>
                </a:solidFill>
                <a:latin typeface="휴먼둥근헤드라인" pitchFamily="18" charset="-127"/>
                <a:ea typeface="휴먼둥근헤드라인" pitchFamily="18" charset="-127"/>
              </a:rPr>
              <a:t>)</a:t>
            </a:r>
            <a:r>
              <a:rPr kumimoji="0" lang="ko-KR" altLang="en-US" spc="-150" dirty="0" smtClean="0">
                <a:solidFill>
                  <a:schemeClr val="accent5">
                    <a:lumMod val="75000"/>
                  </a:schemeClr>
                </a:solidFill>
                <a:latin typeface="휴먼둥근헤드라인" pitchFamily="18" charset="-127"/>
                <a:ea typeface="휴먼둥근헤드라인" pitchFamily="18" charset="-127"/>
              </a:rPr>
              <a:t> </a:t>
            </a:r>
            <a:endParaRPr kumimoji="0" lang="en-US" altLang="ko-KR" spc="-150" dirty="0" smtClean="0">
              <a:solidFill>
                <a:schemeClr val="accent5">
                  <a:lumMod val="75000"/>
                </a:schemeClr>
              </a:solidFill>
              <a:latin typeface="휴먼둥근헤드라인" pitchFamily="18" charset="-127"/>
              <a:ea typeface="휴먼둥근헤드라인" pitchFamily="18" charset="-127"/>
            </a:endParaRPr>
          </a:p>
          <a:p>
            <a:pPr lvl="1" fontAlgn="auto">
              <a:lnSpc>
                <a:spcPts val="3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pc="-150" dirty="0" smtClean="0">
                <a:latin typeface="휴먼둥근헤드라인" pitchFamily="18" charset="-127"/>
                <a:ea typeface="휴먼둥근헤드라인" pitchFamily="18" charset="-127"/>
              </a:rPr>
              <a:t>  - </a:t>
            </a:r>
            <a:r>
              <a:rPr lang="ko-KR" altLang="en-US" spc="-150" dirty="0" smtClean="0">
                <a:latin typeface="휴먼둥근헤드라인" pitchFamily="18" charset="-127"/>
                <a:ea typeface="휴먼둥근헤드라인" pitchFamily="18" charset="-127"/>
              </a:rPr>
              <a:t>보육정원 </a:t>
            </a:r>
            <a:r>
              <a:rPr lang="en-US" altLang="ko-KR" spc="-150" dirty="0" smtClean="0">
                <a:latin typeface="휴먼둥근헤드라인" pitchFamily="18" charset="-127"/>
                <a:ea typeface="휴먼둥근헤드라인" pitchFamily="18" charset="-127"/>
              </a:rPr>
              <a:t>4</a:t>
            </a:r>
            <a:r>
              <a:rPr lang="ko-KR" altLang="en-US" spc="-150" dirty="0" smtClean="0">
                <a:latin typeface="휴먼둥근헤드라인" pitchFamily="18" charset="-127"/>
                <a:ea typeface="휴먼둥근헤드라인" pitchFamily="18" charset="-127"/>
              </a:rPr>
              <a:t>천</a:t>
            </a:r>
            <a:r>
              <a:rPr lang="en-US" altLang="ko-KR" spc="-150" dirty="0" smtClean="0">
                <a:latin typeface="휴먼둥근헤드라인" pitchFamily="18" charset="-127"/>
                <a:ea typeface="휴먼둥근헤드라인" pitchFamily="18" charset="-127"/>
              </a:rPr>
              <a:t>2</a:t>
            </a:r>
            <a:r>
              <a:rPr lang="ko-KR" altLang="en-US" spc="-150" dirty="0" err="1" smtClean="0">
                <a:latin typeface="휴먼둥근헤드라인" pitchFamily="18" charset="-127"/>
                <a:ea typeface="휴먼둥근헤드라인" pitchFamily="18" charset="-127"/>
              </a:rPr>
              <a:t>백명</a:t>
            </a:r>
            <a:r>
              <a:rPr lang="ko-KR" altLang="en-US" spc="-150" dirty="0" smtClean="0">
                <a:latin typeface="휴먼둥근헤드라인" pitchFamily="18" charset="-127"/>
                <a:ea typeface="휴먼둥근헤드라인" pitchFamily="18" charset="-127"/>
              </a:rPr>
              <a:t> → </a:t>
            </a:r>
            <a:r>
              <a:rPr lang="en-US" altLang="ko-KR" spc="-150" dirty="0" smtClean="0">
                <a:latin typeface="휴먼둥근헤드라인" pitchFamily="18" charset="-127"/>
                <a:ea typeface="휴먼둥근헤드라인" pitchFamily="18" charset="-127"/>
              </a:rPr>
              <a:t>5</a:t>
            </a:r>
            <a:r>
              <a:rPr lang="ko-KR" altLang="en-US" spc="-150" dirty="0" smtClean="0">
                <a:latin typeface="휴먼둥근헤드라인" pitchFamily="18" charset="-127"/>
                <a:ea typeface="휴먼둥근헤드라인" pitchFamily="18" charset="-127"/>
              </a:rPr>
              <a:t>천명으로 확대</a:t>
            </a:r>
            <a:endParaRPr lang="en-US" altLang="ko-KR" spc="-150" dirty="0" smtClean="0">
              <a:latin typeface="휴먼둥근헤드라인" pitchFamily="18" charset="-127"/>
              <a:ea typeface="휴먼둥근헤드라인" pitchFamily="18" charset="-127"/>
            </a:endParaRPr>
          </a:p>
          <a:p>
            <a:pPr lvl="1" fontAlgn="auto">
              <a:lnSpc>
                <a:spcPts val="3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pc="-150" dirty="0">
                <a:latin typeface="휴먼둥근헤드라인" pitchFamily="18" charset="-127"/>
                <a:ea typeface="휴먼둥근헤드라인" pitchFamily="18" charset="-127"/>
              </a:rPr>
              <a:t> </a:t>
            </a:r>
            <a:r>
              <a:rPr lang="en-US" altLang="ko-KR" spc="-150" dirty="0" smtClean="0">
                <a:latin typeface="휴먼둥근헤드라인" pitchFamily="18" charset="-127"/>
                <a:ea typeface="휴먼둥근헤드라인" pitchFamily="18" charset="-127"/>
              </a:rPr>
              <a:t> - </a:t>
            </a:r>
            <a:r>
              <a:rPr lang="ko-KR" altLang="en-US" spc="-150" dirty="0" smtClean="0">
                <a:latin typeface="휴먼둥근헤드라인" pitchFamily="18" charset="-127"/>
                <a:ea typeface="휴먼둥근헤드라인" pitchFamily="18" charset="-127"/>
              </a:rPr>
              <a:t>사업비 </a:t>
            </a:r>
            <a:r>
              <a:rPr lang="en-US" altLang="ko-KR" spc="-150" dirty="0" smtClean="0">
                <a:latin typeface="휴먼둥근헤드라인" pitchFamily="18" charset="-127"/>
                <a:ea typeface="휴먼둥근헤드라인" pitchFamily="18" charset="-127"/>
              </a:rPr>
              <a:t>: 2,780</a:t>
            </a:r>
            <a:r>
              <a:rPr lang="ko-KR" altLang="en-US" spc="-150" dirty="0" err="1" smtClean="0">
                <a:latin typeface="휴먼둥근헤드라인" pitchFamily="18" charset="-127"/>
                <a:ea typeface="휴먼둥근헤드라인" pitchFamily="18" charset="-127"/>
              </a:rPr>
              <a:t>백만원</a:t>
            </a:r>
            <a:r>
              <a:rPr lang="ko-KR" altLang="en-US" spc="-150" dirty="0" smtClean="0">
                <a:latin typeface="휴먼둥근헤드라인" pitchFamily="18" charset="-127"/>
                <a:ea typeface="휴먼둥근헤드라인" pitchFamily="18" charset="-127"/>
              </a:rPr>
              <a:t> </a:t>
            </a:r>
            <a:r>
              <a:rPr lang="en-US" altLang="ko-KR" spc="-150" dirty="0" smtClean="0">
                <a:latin typeface="휴먼둥근헤드라인" pitchFamily="18" charset="-127"/>
                <a:ea typeface="휴먼둥근헤드라인" pitchFamily="18" charset="-127"/>
              </a:rPr>
              <a:t>(</a:t>
            </a:r>
            <a:r>
              <a:rPr lang="ko-KR" altLang="en-US" spc="-150" dirty="0" smtClean="0">
                <a:latin typeface="휴먼둥근헤드라인" pitchFamily="18" charset="-127"/>
                <a:ea typeface="휴먼둥근헤드라인" pitchFamily="18" charset="-127"/>
              </a:rPr>
              <a:t>국 </a:t>
            </a:r>
            <a:r>
              <a:rPr lang="en-US" altLang="ko-KR" spc="-150" dirty="0" smtClean="0">
                <a:latin typeface="휴먼둥근헤드라인" pitchFamily="18" charset="-127"/>
                <a:ea typeface="휴먼둥근헤드라인" pitchFamily="18" charset="-127"/>
              </a:rPr>
              <a:t>1,668, </a:t>
            </a:r>
            <a:r>
              <a:rPr lang="ko-KR" altLang="en-US" spc="-150" dirty="0" smtClean="0">
                <a:latin typeface="휴먼둥근헤드라인" pitchFamily="18" charset="-127"/>
                <a:ea typeface="휴먼둥근헤드라인" pitchFamily="18" charset="-127"/>
              </a:rPr>
              <a:t>시 </a:t>
            </a:r>
            <a:r>
              <a:rPr lang="en-US" altLang="ko-KR" spc="-150" dirty="0" smtClean="0">
                <a:latin typeface="휴먼둥근헤드라인" pitchFamily="18" charset="-127"/>
                <a:ea typeface="휴먼둥근헤드라인" pitchFamily="18" charset="-127"/>
              </a:rPr>
              <a:t>778, </a:t>
            </a:r>
            <a:r>
              <a:rPr lang="ko-KR" altLang="en-US" spc="-150" dirty="0" err="1" smtClean="0">
                <a:latin typeface="휴먼둥근헤드라인" pitchFamily="18" charset="-127"/>
                <a:ea typeface="휴먼둥근헤드라인" pitchFamily="18" charset="-127"/>
              </a:rPr>
              <a:t>군구</a:t>
            </a:r>
            <a:r>
              <a:rPr lang="ko-KR" altLang="en-US" spc="-150" dirty="0" smtClean="0">
                <a:latin typeface="휴먼둥근헤드라인" pitchFamily="18" charset="-127"/>
                <a:ea typeface="휴먼둥근헤드라인" pitchFamily="18" charset="-127"/>
              </a:rPr>
              <a:t> </a:t>
            </a:r>
            <a:r>
              <a:rPr lang="en-US" altLang="ko-KR" spc="-150" dirty="0" smtClean="0">
                <a:latin typeface="휴먼둥근헤드라인" pitchFamily="18" charset="-127"/>
                <a:ea typeface="휴먼둥근헤드라인" pitchFamily="18" charset="-127"/>
              </a:rPr>
              <a:t>334)</a:t>
            </a:r>
            <a:endParaRPr kumimoji="0" lang="en-US" altLang="ko-KR" spc="-150" dirty="0" smtClean="0">
              <a:solidFill>
                <a:schemeClr val="accent5">
                  <a:lumMod val="75000"/>
                </a:schemeClr>
              </a:solidFill>
              <a:latin typeface="휴먼둥근헤드라인" pitchFamily="18" charset="-127"/>
              <a:ea typeface="휴먼둥근헤드라인" pitchFamily="18" charset="-127"/>
            </a:endParaRPr>
          </a:p>
          <a:p>
            <a:pPr marL="742950" lvl="1" indent="-285750" fontAlgn="auto">
              <a:lnSpc>
                <a:spcPts val="3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u"/>
              <a:defRPr/>
            </a:pPr>
            <a:r>
              <a:rPr kumimoji="0" lang="ko-KR" altLang="en-US" spc="-150" dirty="0" err="1" smtClean="0">
                <a:latin typeface="휴먼둥근헤드라인" pitchFamily="18" charset="-127"/>
                <a:ea typeface="휴먼둥근헤드라인" pitchFamily="18" charset="-127"/>
              </a:rPr>
              <a:t>일시보육</a:t>
            </a:r>
            <a:r>
              <a:rPr kumimoji="0" lang="ko-KR" altLang="en-US" spc="-150" dirty="0" smtClean="0">
                <a:latin typeface="휴먼둥근헤드라인" pitchFamily="18" charset="-127"/>
                <a:ea typeface="휴먼둥근헤드라인" pitchFamily="18" charset="-127"/>
              </a:rPr>
              <a:t> </a:t>
            </a:r>
            <a:r>
              <a:rPr kumimoji="0" lang="ko-KR" altLang="en-US" spc="-150" dirty="0" err="1" smtClean="0">
                <a:latin typeface="휴먼둥근헤드라인" pitchFamily="18" charset="-127"/>
                <a:ea typeface="휴먼둥근헤드라인" pitchFamily="18" charset="-127"/>
              </a:rPr>
              <a:t>어린이집</a:t>
            </a:r>
            <a:r>
              <a:rPr kumimoji="0" lang="ko-KR" altLang="en-US" spc="-150" dirty="0" smtClean="0">
                <a:latin typeface="휴먼둥근헤드라인" pitchFamily="18" charset="-127"/>
                <a:ea typeface="휴먼둥근헤드라인" pitchFamily="18" charset="-127"/>
              </a:rPr>
              <a:t> 확대 지원 </a:t>
            </a:r>
            <a:r>
              <a:rPr lang="en-US" altLang="ko-KR" spc="-150" dirty="0" smtClean="0">
                <a:solidFill>
                  <a:schemeClr val="accent5">
                    <a:lumMod val="75000"/>
                  </a:schemeClr>
                </a:solidFill>
                <a:latin typeface="휴먼둥근헤드라인" pitchFamily="18" charset="-127"/>
                <a:ea typeface="휴먼둥근헤드라인" pitchFamily="18" charset="-127"/>
              </a:rPr>
              <a:t>(8</a:t>
            </a:r>
            <a:r>
              <a:rPr lang="ko-KR" altLang="en-US" spc="-150" dirty="0" smtClean="0">
                <a:solidFill>
                  <a:schemeClr val="accent5">
                    <a:lumMod val="75000"/>
                  </a:schemeClr>
                </a:solidFill>
                <a:latin typeface="휴먼둥근헤드라인" pitchFamily="18" charset="-127"/>
                <a:ea typeface="휴먼둥근헤드라인" pitchFamily="18" charset="-127"/>
              </a:rPr>
              <a:t>개원</a:t>
            </a:r>
            <a:r>
              <a:rPr lang="en-US" altLang="ko-KR" spc="-150" dirty="0">
                <a:solidFill>
                  <a:schemeClr val="accent5">
                    <a:lumMod val="75000"/>
                  </a:schemeClr>
                </a:solidFill>
                <a:latin typeface="휴먼둥근헤드라인" pitchFamily="18" charset="-127"/>
                <a:ea typeface="휴먼둥근헤드라인" pitchFamily="18" charset="-127"/>
              </a:rPr>
              <a:t>, ‘13. </a:t>
            </a:r>
            <a:r>
              <a:rPr lang="en-US" altLang="ko-KR" spc="-150" dirty="0" smtClean="0">
                <a:solidFill>
                  <a:schemeClr val="accent5">
                    <a:lumMod val="75000"/>
                  </a:schemeClr>
                </a:solidFill>
                <a:latin typeface="휴먼둥근헤드라인" pitchFamily="18" charset="-127"/>
                <a:ea typeface="휴먼둥근헤드라인" pitchFamily="18" charset="-127"/>
              </a:rPr>
              <a:t>2</a:t>
            </a:r>
            <a:r>
              <a:rPr lang="ko-KR" altLang="en-US" spc="-150" dirty="0" smtClean="0">
                <a:solidFill>
                  <a:schemeClr val="accent5">
                    <a:lumMod val="75000"/>
                  </a:schemeClr>
                </a:solidFill>
                <a:latin typeface="휴먼둥근헤드라인" pitchFamily="18" charset="-127"/>
                <a:ea typeface="휴먼둥근헤드라인" pitchFamily="18" charset="-127"/>
              </a:rPr>
              <a:t>개원 </a:t>
            </a:r>
            <a:r>
              <a:rPr lang="ko-KR" altLang="en-US" spc="-150" dirty="0">
                <a:solidFill>
                  <a:schemeClr val="accent5">
                    <a:lumMod val="75000"/>
                  </a:schemeClr>
                </a:solidFill>
                <a:latin typeface="휴먼둥근헤드라인" pitchFamily="18" charset="-127"/>
                <a:ea typeface="휴먼둥근헤드라인" pitchFamily="18" charset="-127"/>
              </a:rPr>
              <a:t>→ </a:t>
            </a:r>
            <a:r>
              <a:rPr lang="en-US" altLang="ko-KR" spc="-150" dirty="0">
                <a:solidFill>
                  <a:schemeClr val="accent5">
                    <a:lumMod val="75000"/>
                  </a:schemeClr>
                </a:solidFill>
                <a:latin typeface="휴먼둥근헤드라인" pitchFamily="18" charset="-127"/>
                <a:ea typeface="휴먼둥근헤드라인" pitchFamily="18" charset="-127"/>
              </a:rPr>
              <a:t>‘14. </a:t>
            </a:r>
            <a:r>
              <a:rPr lang="en-US" altLang="ko-KR" spc="-150" dirty="0" smtClean="0">
                <a:solidFill>
                  <a:schemeClr val="accent5">
                    <a:lumMod val="75000"/>
                  </a:schemeClr>
                </a:solidFill>
                <a:latin typeface="휴먼둥근헤드라인" pitchFamily="18" charset="-127"/>
                <a:ea typeface="휴먼둥근헤드라인" pitchFamily="18" charset="-127"/>
              </a:rPr>
              <a:t>10</a:t>
            </a:r>
            <a:r>
              <a:rPr lang="ko-KR" altLang="en-US" spc="-150" dirty="0" smtClean="0">
                <a:solidFill>
                  <a:schemeClr val="accent5">
                    <a:lumMod val="75000"/>
                  </a:schemeClr>
                </a:solidFill>
                <a:latin typeface="휴먼둥근헤드라인" pitchFamily="18" charset="-127"/>
                <a:ea typeface="휴먼둥근헤드라인" pitchFamily="18" charset="-127"/>
              </a:rPr>
              <a:t>개원</a:t>
            </a:r>
            <a:r>
              <a:rPr lang="en-US" altLang="ko-KR" spc="-150" dirty="0">
                <a:solidFill>
                  <a:schemeClr val="accent5">
                    <a:lumMod val="75000"/>
                  </a:schemeClr>
                </a:solidFill>
                <a:latin typeface="휴먼둥근헤드라인" pitchFamily="18" charset="-127"/>
                <a:ea typeface="휴먼둥근헤드라인" pitchFamily="18" charset="-127"/>
              </a:rPr>
              <a:t>)</a:t>
            </a:r>
            <a:r>
              <a:rPr lang="ko-KR" altLang="en-US" spc="-150" dirty="0">
                <a:solidFill>
                  <a:schemeClr val="accent5">
                    <a:lumMod val="75000"/>
                  </a:schemeClr>
                </a:solidFill>
                <a:latin typeface="휴먼둥근헤드라인" pitchFamily="18" charset="-127"/>
                <a:ea typeface="휴먼둥근헤드라인" pitchFamily="18" charset="-127"/>
              </a:rPr>
              <a:t> </a:t>
            </a:r>
            <a:endParaRPr lang="en-US" altLang="ko-KR" spc="-150" dirty="0">
              <a:solidFill>
                <a:schemeClr val="accent5">
                  <a:lumMod val="75000"/>
                </a:schemeClr>
              </a:solidFill>
              <a:latin typeface="휴먼둥근헤드라인" pitchFamily="18" charset="-127"/>
              <a:ea typeface="휴먼둥근헤드라인" pitchFamily="18" charset="-127"/>
            </a:endParaRPr>
          </a:p>
          <a:p>
            <a:pPr lvl="1" fontAlgn="auto">
              <a:lnSpc>
                <a:spcPts val="3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pc="-150" dirty="0">
                <a:solidFill>
                  <a:schemeClr val="accent5">
                    <a:lumMod val="75000"/>
                  </a:schemeClr>
                </a:solidFill>
                <a:latin typeface="휴먼둥근헤드라인" pitchFamily="18" charset="-127"/>
                <a:ea typeface="휴먼둥근헤드라인" pitchFamily="18" charset="-127"/>
              </a:rPr>
              <a:t>  - </a:t>
            </a:r>
            <a:r>
              <a:rPr lang="ko-KR" altLang="en-US" spc="-150" dirty="0" smtClean="0">
                <a:solidFill>
                  <a:schemeClr val="accent5">
                    <a:lumMod val="75000"/>
                  </a:schemeClr>
                </a:solidFill>
                <a:latin typeface="휴먼둥근헤드라인" pitchFamily="18" charset="-127"/>
                <a:ea typeface="휴먼둥근헤드라인" pitchFamily="18" charset="-127"/>
              </a:rPr>
              <a:t>전업주부 등의 가정양육 지원을 위한 시간제 보육서비스 기능 강화</a:t>
            </a:r>
            <a:endParaRPr kumimoji="0" lang="en-US" altLang="ko-KR" sz="800" dirty="0">
              <a:solidFill>
                <a:schemeClr val="accent5">
                  <a:lumMod val="75000"/>
                </a:schemeClr>
              </a:solidFill>
              <a:latin typeface="휴먼둥근헤드라인" pitchFamily="18" charset="-127"/>
              <a:ea typeface="휴먼둥근헤드라인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3048256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 animBg="1"/>
      <p:bldP spid="19" grpId="0" animBg="1"/>
      <p:bldP spid="18" grpId="0"/>
      <p:bldP spid="20" grpId="0" animBg="1"/>
      <p:bldP spid="21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모서리가 둥근 직사각형 2"/>
          <p:cNvSpPr/>
          <p:nvPr/>
        </p:nvSpPr>
        <p:spPr>
          <a:xfrm>
            <a:off x="251520" y="132499"/>
            <a:ext cx="547514" cy="574890"/>
          </a:xfrm>
          <a:prstGeom prst="roundRect">
            <a:avLst/>
          </a:prstGeom>
          <a:blipFill>
            <a:blip r:embed="rId3" cstate="print"/>
            <a:stretch>
              <a:fillRect/>
            </a:stretch>
          </a:blipFill>
          <a:ln>
            <a:solidFill>
              <a:schemeClr val="tx1"/>
            </a:solidFill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36873" name="TextBox 6"/>
          <p:cNvSpPr txBox="1">
            <a:spLocks noChangeArrowheads="1"/>
          </p:cNvSpPr>
          <p:nvPr/>
        </p:nvSpPr>
        <p:spPr bwMode="auto">
          <a:xfrm>
            <a:off x="971550" y="134938"/>
            <a:ext cx="4537075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9pPr>
          </a:lstStyle>
          <a:p>
            <a:pPr eaLnBrk="1" hangingPunct="1"/>
            <a:r>
              <a:rPr kumimoji="0" lang="en-US" altLang="ko-KR" sz="2400" b="1">
                <a:latin typeface="휴먼둥근헤드라인" pitchFamily="18" charset="-127"/>
                <a:ea typeface="휴먼둥근헤드라인" pitchFamily="18" charset="-127"/>
              </a:rPr>
              <a:t>Ⅳ</a:t>
            </a:r>
            <a:r>
              <a:rPr kumimoji="0" lang="en-US" altLang="ko-KR" sz="2400">
                <a:latin typeface="HY목각파임B" pitchFamily="18" charset="-127"/>
                <a:ea typeface="HY목각파임B" pitchFamily="18" charset="-127"/>
              </a:rPr>
              <a:t> .</a:t>
            </a:r>
            <a:r>
              <a:rPr kumimoji="0" lang="ko-KR" altLang="en-US" sz="2400">
                <a:latin typeface="HY목각파임B" pitchFamily="18" charset="-127"/>
                <a:ea typeface="HY목각파임B" pitchFamily="18" charset="-127"/>
              </a:rPr>
              <a:t>중점 추진 과제</a:t>
            </a:r>
          </a:p>
        </p:txBody>
      </p:sp>
      <p:sp>
        <p:nvSpPr>
          <p:cNvPr id="8" name="슬라이드 번호 개체 틀 99"/>
          <p:cNvSpPr txBox="1">
            <a:spLocks/>
          </p:cNvSpPr>
          <p:nvPr/>
        </p:nvSpPr>
        <p:spPr bwMode="auto">
          <a:xfrm>
            <a:off x="6553200" y="6356350"/>
            <a:ext cx="2133600" cy="365125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defRPr/>
            </a:pPr>
            <a:fld id="{0F35E6C9-4F86-4F98-9BE4-17D9A76C3DBB}" type="slidenum">
              <a:rPr kumimoji="0" lang="ko-KR" altLang="en-US" sz="1200" smtClean="0">
                <a:solidFill>
                  <a:schemeClr val="accent3"/>
                </a:solidFill>
              </a:rPr>
              <a:pPr algn="r">
                <a:defRPr/>
              </a:pPr>
              <a:t>26</a:t>
            </a:fld>
            <a:endParaRPr kumimoji="0" lang="en-US" altLang="ko-KR" sz="1200" dirty="0" smtClean="0">
              <a:solidFill>
                <a:schemeClr val="accent3"/>
              </a:solidFill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223971" y="881988"/>
            <a:ext cx="8514870" cy="674804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36878" name="직사각형 24"/>
          <p:cNvSpPr>
            <a:spLocks noChangeArrowheads="1"/>
          </p:cNvSpPr>
          <p:nvPr/>
        </p:nvSpPr>
        <p:spPr bwMode="auto">
          <a:xfrm>
            <a:off x="1174750" y="857250"/>
            <a:ext cx="7997825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kumimoji="0" lang="ko-KR" altLang="en-US" sz="2400" dirty="0" smtClean="0">
                <a:solidFill>
                  <a:srgbClr val="C00000"/>
                </a:solidFill>
                <a:latin typeface="HY견고딕" pitchFamily="18" charset="-127"/>
                <a:ea typeface="HY견고딕" pitchFamily="18" charset="-127"/>
              </a:rPr>
              <a:t>고품질 보육인프라 구축</a:t>
            </a:r>
            <a:endParaRPr kumimoji="0" lang="ko-KR" altLang="en-US" sz="2400" dirty="0">
              <a:solidFill>
                <a:srgbClr val="C000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2" name="타원 11"/>
          <p:cNvSpPr/>
          <p:nvPr/>
        </p:nvSpPr>
        <p:spPr>
          <a:xfrm>
            <a:off x="223971" y="931358"/>
            <a:ext cx="884237" cy="576064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3</a:t>
            </a:r>
            <a:endParaRPr kumimoji="0"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5" name="모서리가 둥근 직사각형 14"/>
          <p:cNvSpPr/>
          <p:nvPr/>
        </p:nvSpPr>
        <p:spPr>
          <a:xfrm>
            <a:off x="246063" y="1854559"/>
            <a:ext cx="8646417" cy="4866915"/>
          </a:xfrm>
          <a:prstGeom prst="roundRect">
            <a:avLst/>
          </a:prstGeom>
          <a:gradFill flip="none" rotWithShape="1">
            <a:gsLst>
              <a:gs pos="0">
                <a:schemeClr val="accent4">
                  <a:lumMod val="20000"/>
                  <a:lumOff val="80000"/>
                </a:schemeClr>
              </a:gs>
              <a:gs pos="98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2700000" scaled="1"/>
            <a:tileRect/>
          </a:gradFill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6" name="직사각형 15"/>
          <p:cNvSpPr/>
          <p:nvPr/>
        </p:nvSpPr>
        <p:spPr bwMode="gray">
          <a:xfrm>
            <a:off x="536564" y="1674541"/>
            <a:ext cx="6688459" cy="360039"/>
          </a:xfrm>
          <a:prstGeom prst="rect">
            <a:avLst/>
          </a:prstGeom>
          <a:gradFill flip="none" rotWithShape="1">
            <a:gsLst>
              <a:gs pos="0">
                <a:srgbClr val="E6DCAC"/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lin ang="5400000" scaled="0"/>
            <a:tileRect/>
          </a:gradFill>
          <a:ln w="9525">
            <a:noFill/>
            <a:round/>
            <a:headEnd/>
            <a:tailEnd/>
          </a:ln>
          <a:effectLst/>
        </p:spPr>
        <p:txBody>
          <a:bodyPr wrap="none" rtlCol="0" anchor="ctr"/>
          <a:lstStyle/>
          <a:p>
            <a:pPr fontAlgn="auto" latinLnBrk="0">
              <a:spcBef>
                <a:spcPts val="0"/>
              </a:spcBef>
              <a:spcAft>
                <a:spcPts val="0"/>
              </a:spcAft>
            </a:pPr>
            <a:r>
              <a:rPr lang="en-US" altLang="ko-KR" sz="2000" b="1" dirty="0" smtClean="0">
                <a:solidFill>
                  <a:srgbClr val="6600CC"/>
                </a:solidFill>
                <a:latin typeface="휴먼둥근헤드라인" pitchFamily="18" charset="-127"/>
                <a:ea typeface="휴먼둥근헤드라인" pitchFamily="18" charset="-127"/>
              </a:rPr>
              <a:t>3-3. </a:t>
            </a:r>
            <a:r>
              <a:rPr lang="ko-KR" altLang="en-US" sz="2000" b="1" dirty="0" err="1" smtClean="0">
                <a:solidFill>
                  <a:srgbClr val="6600CC"/>
                </a:solidFill>
                <a:latin typeface="휴먼둥근헤드라인" pitchFamily="18" charset="-127"/>
                <a:ea typeface="휴먼둥근헤드라인" pitchFamily="18" charset="-127"/>
              </a:rPr>
              <a:t>영유아</a:t>
            </a:r>
            <a:r>
              <a:rPr lang="ko-KR" altLang="en-US" sz="2000" b="1" dirty="0">
                <a:solidFill>
                  <a:srgbClr val="6600CC"/>
                </a:solidFill>
                <a:latin typeface="휴먼둥근헤드라인" pitchFamily="18" charset="-127"/>
                <a:ea typeface="휴먼둥근헤드라인" pitchFamily="18" charset="-127"/>
              </a:rPr>
              <a:t> </a:t>
            </a:r>
            <a:r>
              <a:rPr lang="ko-KR" altLang="en-US" sz="2000" b="1" dirty="0" smtClean="0">
                <a:solidFill>
                  <a:srgbClr val="6600CC"/>
                </a:solidFill>
                <a:latin typeface="휴먼둥근헤드라인" pitchFamily="18" charset="-127"/>
                <a:ea typeface="휴먼둥근헤드라인" pitchFamily="18" charset="-127"/>
              </a:rPr>
              <a:t>보육 종합지원센터 건립</a:t>
            </a:r>
            <a:endParaRPr lang="ko-KR" altLang="en-US" sz="2000" b="1" dirty="0">
              <a:solidFill>
                <a:srgbClr val="6600CC"/>
              </a:solidFill>
              <a:latin typeface="휴먼둥근헤드라인" pitchFamily="18" charset="-127"/>
              <a:ea typeface="휴먼둥근헤드라인" pitchFamily="18" charset="-127"/>
            </a:endParaRPr>
          </a:p>
        </p:txBody>
      </p:sp>
      <p:sp>
        <p:nvSpPr>
          <p:cNvPr id="14" name="AutoShape 25"/>
          <p:cNvSpPr>
            <a:spLocks noChangeArrowheads="1"/>
          </p:cNvSpPr>
          <p:nvPr/>
        </p:nvSpPr>
        <p:spPr bwMode="auto">
          <a:xfrm>
            <a:off x="251520" y="2090340"/>
            <a:ext cx="5040312" cy="4588618"/>
          </a:xfrm>
          <a:prstGeom prst="roundRect">
            <a:avLst>
              <a:gd name="adj" fmla="val 5866"/>
            </a:avLst>
          </a:prstGeom>
          <a:gradFill rotWithShape="1">
            <a:gsLst>
              <a:gs pos="0">
                <a:srgbClr val="FFFFFF">
                  <a:alpha val="71001"/>
                </a:srgbClr>
              </a:gs>
              <a:gs pos="100000">
                <a:srgbClr val="B2B2B2">
                  <a:alpha val="7999"/>
                </a:srgbClr>
              </a:gs>
            </a:gsLst>
            <a:lin ang="2700000" scaled="1"/>
          </a:gradFill>
          <a:ln w="19050" algn="ctr">
            <a:solidFill>
              <a:srgbClr val="5F5F5F"/>
            </a:solidFill>
            <a:round/>
            <a:headEnd/>
            <a:tailEnd/>
          </a:ln>
          <a:effectLst>
            <a:prstShdw prst="shdw17" dist="35921" dir="2700000">
              <a:srgbClr val="C0C0C0">
                <a:alpha val="50000"/>
              </a:srgbClr>
            </a:prstShdw>
          </a:effectLst>
        </p:spPr>
        <p:txBody>
          <a:bodyPr wrap="none" anchor="ctr"/>
          <a:lstStyle>
            <a:lvl1pPr eaLnBrk="0" hangingPunct="0">
              <a:defRPr kumimoji="1" sz="2200" b="1">
                <a:solidFill>
                  <a:srgbClr val="000099"/>
                </a:solidFill>
                <a:latin typeface="Arial" charset="0"/>
                <a:ea typeface="굴림" pitchFamily="50" charset="-127"/>
              </a:defRPr>
            </a:lvl1pPr>
            <a:lvl2pPr marL="742950" indent="-285750" eaLnBrk="0" hangingPunct="0">
              <a:defRPr kumimoji="1" sz="2200" b="1">
                <a:solidFill>
                  <a:srgbClr val="000099"/>
                </a:solidFill>
                <a:latin typeface="Arial" charset="0"/>
                <a:ea typeface="굴림" pitchFamily="50" charset="-127"/>
              </a:defRPr>
            </a:lvl2pPr>
            <a:lvl3pPr marL="1143000" indent="-228600" eaLnBrk="0" hangingPunct="0">
              <a:defRPr kumimoji="1" sz="2200" b="1">
                <a:solidFill>
                  <a:srgbClr val="000099"/>
                </a:solidFill>
                <a:latin typeface="Arial" charset="0"/>
                <a:ea typeface="굴림" pitchFamily="50" charset="-127"/>
              </a:defRPr>
            </a:lvl3pPr>
            <a:lvl4pPr marL="1600200" indent="-228600" eaLnBrk="0" hangingPunct="0">
              <a:defRPr kumimoji="1" sz="2200" b="1">
                <a:solidFill>
                  <a:srgbClr val="000099"/>
                </a:solidFill>
                <a:latin typeface="Arial" charset="0"/>
                <a:ea typeface="굴림" pitchFamily="50" charset="-127"/>
              </a:defRPr>
            </a:lvl4pPr>
            <a:lvl5pPr marL="2057400" indent="-228600" eaLnBrk="0" hangingPunct="0">
              <a:defRPr kumimoji="1" sz="2200" b="1">
                <a:solidFill>
                  <a:srgbClr val="000099"/>
                </a:solidFill>
                <a:latin typeface="Arial" charset="0"/>
                <a:ea typeface="굴림" pitchFamily="50" charset="-127"/>
              </a:defRPr>
            </a:lvl5pPr>
            <a:lvl6pPr marL="2514600" indent="-228600" algn="ctr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itchFamily="2" charset="2"/>
              <a:defRPr kumimoji="1" sz="2200" b="1">
                <a:solidFill>
                  <a:srgbClr val="000099"/>
                </a:solidFill>
                <a:latin typeface="Arial" charset="0"/>
                <a:ea typeface="굴림" pitchFamily="50" charset="-127"/>
              </a:defRPr>
            </a:lvl6pPr>
            <a:lvl7pPr marL="2971800" indent="-228600" algn="ctr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itchFamily="2" charset="2"/>
              <a:defRPr kumimoji="1" sz="2200" b="1">
                <a:solidFill>
                  <a:srgbClr val="000099"/>
                </a:solidFill>
                <a:latin typeface="Arial" charset="0"/>
                <a:ea typeface="굴림" pitchFamily="50" charset="-127"/>
              </a:defRPr>
            </a:lvl7pPr>
            <a:lvl8pPr marL="3429000" indent="-228600" algn="ctr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itchFamily="2" charset="2"/>
              <a:defRPr kumimoji="1" sz="2200" b="1">
                <a:solidFill>
                  <a:srgbClr val="000099"/>
                </a:solidFill>
                <a:latin typeface="Arial" charset="0"/>
                <a:ea typeface="굴림" pitchFamily="50" charset="-127"/>
              </a:defRPr>
            </a:lvl8pPr>
            <a:lvl9pPr marL="3886200" indent="-228600" algn="ctr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itchFamily="2" charset="2"/>
              <a:defRPr kumimoji="1" sz="2200" b="1">
                <a:solidFill>
                  <a:srgbClr val="000099"/>
                </a:solidFill>
                <a:latin typeface="Arial" charset="0"/>
                <a:ea typeface="굴림" pitchFamily="50" charset="-127"/>
              </a:defRPr>
            </a:lvl9pPr>
          </a:lstStyle>
          <a:p>
            <a:pPr algn="l" eaLnBrk="1" hangingPunct="1">
              <a:lnSpc>
                <a:spcPts val="2500"/>
              </a:lnSpc>
              <a:spcBef>
                <a:spcPct val="0"/>
              </a:spcBef>
              <a:buClr>
                <a:srgbClr val="000099"/>
              </a:buClr>
              <a:buSzTx/>
              <a:buFont typeface="Wingdings" pitchFamily="2" charset="2"/>
              <a:buChar char="u"/>
              <a:defRPr/>
            </a:pPr>
            <a:r>
              <a:rPr kumimoji="0" lang="ko-KR" altLang="en-US" sz="1800" dirty="0" smtClean="0">
                <a:solidFill>
                  <a:schemeClr val="tx1"/>
                </a:solidFill>
                <a:latin typeface="휴먼둥근헤드라인" pitchFamily="18" charset="-127"/>
                <a:ea typeface="휴먼둥근헤드라인" pitchFamily="18" charset="-127"/>
              </a:rPr>
              <a:t> 사업개요</a:t>
            </a:r>
            <a:r>
              <a:rPr lang="ko-KR" altLang="en-US" sz="1800" b="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/>
            </a:r>
            <a:br>
              <a:rPr lang="ko-KR" altLang="en-US" sz="1800" b="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</a:br>
            <a:r>
              <a:rPr lang="ko-KR" altLang="en-US" sz="1600" b="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en-US" altLang="ko-KR" sz="1600" b="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- (</a:t>
            </a:r>
            <a:r>
              <a:rPr lang="ko-KR" altLang="en-US" sz="1600" b="0" spc="-15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사업기간</a:t>
            </a:r>
            <a:r>
              <a:rPr lang="en-US" altLang="ko-KR" sz="1600" b="0" spc="-15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)</a:t>
            </a:r>
            <a:r>
              <a:rPr lang="ko-KR" altLang="en-US" sz="1600" b="0" spc="-15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en-US" altLang="ko-KR" sz="1600" b="0" spc="-150" dirty="0" smtClean="0">
                <a:solidFill>
                  <a:schemeClr val="tx1"/>
                </a:solidFill>
                <a:latin typeface="궁서" panose="02030600000101010101" pitchFamily="18" charset="-127"/>
                <a:ea typeface="궁서" panose="02030600000101010101" pitchFamily="18" charset="-127"/>
              </a:rPr>
              <a:t>’</a:t>
            </a:r>
            <a:r>
              <a:rPr lang="en-US" altLang="ko-KR" sz="1600" b="0" spc="-15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14. ~ </a:t>
            </a:r>
            <a:r>
              <a:rPr lang="en-US" altLang="ko-KR" sz="1600" b="0" spc="-150" dirty="0" smtClean="0">
                <a:solidFill>
                  <a:schemeClr val="tx1"/>
                </a:solidFill>
                <a:latin typeface="궁서" panose="02030600000101010101" pitchFamily="18" charset="-127"/>
                <a:ea typeface="궁서" panose="02030600000101010101" pitchFamily="18" charset="-127"/>
              </a:rPr>
              <a:t>’</a:t>
            </a:r>
            <a:r>
              <a:rPr lang="en-US" altLang="ko-KR" sz="1600" b="0" spc="-15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18  /  (</a:t>
            </a:r>
            <a:r>
              <a:rPr lang="ko-KR" altLang="en-US" sz="1600" b="0" spc="-15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위치</a:t>
            </a:r>
            <a:r>
              <a:rPr lang="en-US" altLang="ko-KR" sz="1600" b="0" spc="-15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) </a:t>
            </a:r>
            <a:r>
              <a:rPr lang="ko-KR" altLang="en-US" sz="1600" b="0" spc="-150" dirty="0" err="1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부평동</a:t>
            </a:r>
            <a:r>
              <a:rPr lang="ko-KR" altLang="en-US" sz="1600" b="0" spc="-15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 산</a:t>
            </a:r>
            <a:r>
              <a:rPr lang="en-US" altLang="ko-KR" sz="1600" b="0" spc="-15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15-8</a:t>
            </a:r>
          </a:p>
          <a:p>
            <a:pPr algn="l" eaLnBrk="1" hangingPunct="1">
              <a:lnSpc>
                <a:spcPts val="2500"/>
              </a:lnSpc>
              <a:spcBef>
                <a:spcPct val="0"/>
              </a:spcBef>
              <a:buClr>
                <a:srgbClr val="000099"/>
              </a:buClr>
              <a:buSzTx/>
              <a:defRPr/>
            </a:pPr>
            <a:r>
              <a:rPr lang="ko-KR" altLang="en-US" sz="1600" b="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en-US" altLang="ko-KR" sz="1600" b="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- (</a:t>
            </a:r>
            <a:r>
              <a:rPr lang="ko-KR" altLang="en-US" sz="1600" b="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부지</a:t>
            </a:r>
            <a:r>
              <a:rPr lang="en-US" altLang="ko-KR" sz="1600" b="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)5,544</a:t>
            </a:r>
            <a:r>
              <a:rPr lang="ko-KR" altLang="en-US" sz="1600" b="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㎡</a:t>
            </a:r>
            <a:r>
              <a:rPr lang="en-US" altLang="ko-KR" sz="1600" b="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/(</a:t>
            </a:r>
            <a:r>
              <a:rPr lang="ko-KR" altLang="en-US" sz="1600" b="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건물</a:t>
            </a:r>
            <a:r>
              <a:rPr lang="en-US" altLang="ko-KR" sz="1600" b="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)7,933</a:t>
            </a:r>
            <a:r>
              <a:rPr lang="ko-KR" altLang="en-US" sz="1600" b="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 ㎡</a:t>
            </a:r>
            <a:r>
              <a:rPr lang="en-US" altLang="ko-KR" sz="1600" b="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(</a:t>
            </a:r>
            <a:r>
              <a:rPr lang="ko-KR" altLang="en-US" sz="1600" b="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지하</a:t>
            </a:r>
            <a:r>
              <a:rPr lang="en-US" altLang="ko-KR" sz="1600" b="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1</a:t>
            </a:r>
            <a:r>
              <a:rPr lang="ko-KR" altLang="en-US" sz="1600" b="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층</a:t>
            </a:r>
            <a:r>
              <a:rPr lang="en-US" altLang="ko-KR" sz="1600" b="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,</a:t>
            </a:r>
            <a:r>
              <a:rPr lang="ko-KR" altLang="en-US" sz="1600" b="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지상</a:t>
            </a:r>
            <a:r>
              <a:rPr lang="en-US" altLang="ko-KR" sz="1600" b="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4</a:t>
            </a:r>
            <a:r>
              <a:rPr lang="ko-KR" altLang="en-US" sz="1600" b="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층</a:t>
            </a:r>
            <a:r>
              <a:rPr lang="en-US" altLang="ko-KR" sz="1600" b="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)</a:t>
            </a:r>
          </a:p>
          <a:p>
            <a:pPr algn="l" eaLnBrk="1" hangingPunct="1">
              <a:lnSpc>
                <a:spcPts val="2500"/>
              </a:lnSpc>
              <a:spcBef>
                <a:spcPct val="0"/>
              </a:spcBef>
              <a:buClr>
                <a:srgbClr val="000099"/>
              </a:buClr>
              <a:buSzTx/>
              <a:defRPr/>
            </a:pPr>
            <a:r>
              <a:rPr lang="en-US" altLang="ko-KR" sz="1600" b="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 - </a:t>
            </a:r>
            <a:r>
              <a:rPr lang="ko-KR" altLang="en-US" sz="1600" b="0" spc="-15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사업비 </a:t>
            </a:r>
            <a:r>
              <a:rPr lang="en-US" altLang="ko-KR" sz="1600" b="0" spc="-15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: 270</a:t>
            </a:r>
            <a:r>
              <a:rPr lang="ko-KR" altLang="en-US" sz="1600" b="0" spc="-150" dirty="0" err="1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억원</a:t>
            </a:r>
            <a:r>
              <a:rPr lang="en-US" altLang="ko-KR" sz="1600" b="0" spc="-15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(</a:t>
            </a:r>
            <a:r>
              <a:rPr lang="ko-KR" altLang="en-US" sz="1600" b="0" spc="-15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건축비 </a:t>
            </a:r>
            <a:r>
              <a:rPr lang="en-US" altLang="ko-KR" sz="1600" b="0" spc="-15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180</a:t>
            </a:r>
            <a:r>
              <a:rPr lang="ko-KR" altLang="en-US" sz="1600" b="0" spc="-15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억</a:t>
            </a:r>
            <a:r>
              <a:rPr lang="en-US" altLang="ko-KR" sz="1600" b="0" spc="-15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, </a:t>
            </a:r>
            <a:r>
              <a:rPr lang="ko-KR" altLang="en-US" sz="1600" b="0" spc="-15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설계비등 </a:t>
            </a:r>
            <a:r>
              <a:rPr lang="en-US" altLang="ko-KR" sz="1600" b="0" spc="-15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90</a:t>
            </a:r>
            <a:r>
              <a:rPr lang="ko-KR" altLang="en-US" sz="1600" b="0" spc="-15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억</a:t>
            </a:r>
            <a:r>
              <a:rPr lang="en-US" altLang="ko-KR" sz="1600" b="0" spc="-15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)</a:t>
            </a:r>
          </a:p>
          <a:p>
            <a:pPr algn="l" eaLnBrk="1" hangingPunct="1">
              <a:lnSpc>
                <a:spcPts val="2500"/>
              </a:lnSpc>
              <a:spcBef>
                <a:spcPct val="0"/>
              </a:spcBef>
              <a:buClr>
                <a:srgbClr val="000099"/>
              </a:buClr>
              <a:buSzTx/>
              <a:defRPr/>
            </a:pPr>
            <a:r>
              <a:rPr lang="en-US" altLang="ko-KR" sz="1600" b="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 - </a:t>
            </a:r>
            <a:r>
              <a:rPr lang="ko-KR" altLang="en-US" sz="1600" b="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주요시설 </a:t>
            </a:r>
            <a:r>
              <a:rPr lang="en-US" altLang="ko-KR" sz="1600" b="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: </a:t>
            </a:r>
            <a:r>
              <a:rPr lang="ko-KR" altLang="en-US" sz="1600" b="0" dirty="0" err="1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어린이집</a:t>
            </a:r>
            <a:r>
              <a:rPr lang="en-US" altLang="ko-KR" sz="1600" b="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, </a:t>
            </a:r>
            <a:r>
              <a:rPr lang="ko-KR" altLang="en-US" sz="1600" b="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육아카페</a:t>
            </a:r>
            <a:r>
              <a:rPr lang="en-US" altLang="ko-KR" sz="1600" b="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,</a:t>
            </a:r>
            <a:r>
              <a:rPr lang="ko-KR" altLang="en-US" sz="1600" b="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장난감대여점</a:t>
            </a:r>
            <a:endParaRPr lang="en-US" altLang="ko-KR" sz="1600" b="0" dirty="0" smtClean="0">
              <a:solidFill>
                <a:schemeClr val="tx1"/>
              </a:solidFill>
              <a:latin typeface="HY헤드라인M" pitchFamily="18" charset="-127"/>
              <a:ea typeface="HY헤드라인M" pitchFamily="18" charset="-127"/>
            </a:endParaRPr>
          </a:p>
          <a:p>
            <a:pPr algn="l" eaLnBrk="1" hangingPunct="1">
              <a:lnSpc>
                <a:spcPts val="2500"/>
              </a:lnSpc>
              <a:spcBef>
                <a:spcPct val="0"/>
              </a:spcBef>
              <a:buClr>
                <a:srgbClr val="000099"/>
              </a:buClr>
              <a:buSzTx/>
              <a:defRPr/>
            </a:pPr>
            <a:r>
              <a:rPr lang="en-US" altLang="ko-KR" sz="1600" b="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    </a:t>
            </a:r>
            <a:r>
              <a:rPr lang="ko-KR" altLang="en-US" sz="1600" b="0" dirty="0" err="1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테마별체험관</a:t>
            </a:r>
            <a:r>
              <a:rPr lang="en-US" altLang="ko-KR" sz="1600" b="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, </a:t>
            </a:r>
            <a:r>
              <a:rPr lang="ko-KR" altLang="en-US" sz="1600" b="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어린이극장 등</a:t>
            </a:r>
            <a:r>
              <a:rPr lang="en-US" altLang="ko-KR" sz="1600" b="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 </a:t>
            </a:r>
          </a:p>
          <a:p>
            <a:pPr algn="l" eaLnBrk="1" hangingPunct="1">
              <a:spcBef>
                <a:spcPct val="0"/>
              </a:spcBef>
              <a:buClr>
                <a:srgbClr val="000099"/>
              </a:buClr>
              <a:buSzTx/>
              <a:defRPr/>
            </a:pPr>
            <a:endParaRPr lang="en-US" altLang="ko-KR" sz="500" b="0" dirty="0" smtClean="0">
              <a:solidFill>
                <a:schemeClr val="tx1"/>
              </a:solidFill>
              <a:latin typeface="HY헤드라인M" pitchFamily="18" charset="-127"/>
              <a:ea typeface="HY헤드라인M" pitchFamily="18" charset="-127"/>
            </a:endParaRPr>
          </a:p>
          <a:p>
            <a:pPr marL="342900" indent="-342900" algn="l" eaLnBrk="1" hangingPunct="1">
              <a:lnSpc>
                <a:spcPts val="2500"/>
              </a:lnSpc>
              <a:spcBef>
                <a:spcPct val="0"/>
              </a:spcBef>
              <a:buClr>
                <a:srgbClr val="000099"/>
              </a:buClr>
              <a:buSzTx/>
              <a:buFont typeface="Wingdings" pitchFamily="2" charset="2"/>
              <a:buChar char="u"/>
              <a:defRPr/>
            </a:pPr>
            <a:r>
              <a:rPr kumimoji="0" lang="ko-KR" altLang="en-US" sz="1800" dirty="0">
                <a:solidFill>
                  <a:schemeClr val="tx1"/>
                </a:solidFill>
                <a:latin typeface="휴먼둥근헤드라인" pitchFamily="18" charset="-127"/>
                <a:ea typeface="휴먼둥근헤드라인" pitchFamily="18" charset="-127"/>
              </a:rPr>
              <a:t>그간 추진경위</a:t>
            </a:r>
            <a:endParaRPr kumimoji="0" lang="en-US" altLang="ko-KR" sz="1800" dirty="0">
              <a:solidFill>
                <a:schemeClr val="tx1"/>
              </a:solidFill>
              <a:latin typeface="휴먼둥근헤드라인" pitchFamily="18" charset="-127"/>
              <a:ea typeface="휴먼둥근헤드라인" pitchFamily="18" charset="-127"/>
            </a:endParaRPr>
          </a:p>
          <a:p>
            <a:pPr algn="l" eaLnBrk="1" hangingPunct="1">
              <a:lnSpc>
                <a:spcPts val="2400"/>
              </a:lnSpc>
              <a:spcBef>
                <a:spcPct val="0"/>
              </a:spcBef>
              <a:buClr>
                <a:srgbClr val="000099"/>
              </a:buClr>
              <a:buSzTx/>
              <a:defRPr/>
            </a:pPr>
            <a:r>
              <a:rPr lang="en-US" altLang="ko-KR" sz="1800" b="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en-US" altLang="ko-KR" sz="1600" b="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-‘07. 8 : </a:t>
            </a:r>
            <a:r>
              <a:rPr lang="ko-KR" altLang="en-US" sz="1600" b="0" dirty="0" err="1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영유아보육종합지원센터</a:t>
            </a:r>
            <a:r>
              <a:rPr lang="ko-KR" altLang="en-US" sz="1600" b="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 건립계획 수립</a:t>
            </a:r>
            <a:endParaRPr lang="en-US" altLang="ko-KR" sz="1600" b="0" dirty="0" smtClean="0">
              <a:solidFill>
                <a:schemeClr val="tx1"/>
              </a:solidFill>
              <a:latin typeface="HY헤드라인M" pitchFamily="18" charset="-127"/>
              <a:ea typeface="HY헤드라인M" pitchFamily="18" charset="-127"/>
            </a:endParaRPr>
          </a:p>
          <a:p>
            <a:pPr algn="l" eaLnBrk="1" hangingPunct="1">
              <a:lnSpc>
                <a:spcPts val="2400"/>
              </a:lnSpc>
              <a:spcBef>
                <a:spcPct val="0"/>
              </a:spcBef>
              <a:buClr>
                <a:srgbClr val="000099"/>
              </a:buClr>
              <a:buSzTx/>
              <a:defRPr/>
            </a:pPr>
            <a:r>
              <a:rPr lang="en-US" altLang="ko-KR" sz="1600" b="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 -</a:t>
            </a:r>
            <a:r>
              <a:rPr lang="en-US" altLang="ko-KR" sz="1600" b="0" spc="-15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‘</a:t>
            </a:r>
            <a:r>
              <a:rPr lang="en-US" altLang="ko-KR" sz="1600" b="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09. 6 : </a:t>
            </a:r>
            <a:r>
              <a:rPr lang="ko-KR" altLang="en-US" sz="1600" b="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건립타당성 용역준공</a:t>
            </a:r>
            <a:r>
              <a:rPr lang="en-US" altLang="ko-KR" sz="1600" b="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, </a:t>
            </a:r>
            <a:r>
              <a:rPr lang="ko-KR" altLang="en-US" sz="1600" b="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도시관리계획 </a:t>
            </a:r>
            <a:endParaRPr lang="en-US" altLang="ko-KR" sz="1600" b="0" dirty="0" smtClean="0">
              <a:solidFill>
                <a:schemeClr val="tx1"/>
              </a:solidFill>
              <a:latin typeface="HY헤드라인M" pitchFamily="18" charset="-127"/>
              <a:ea typeface="HY헤드라인M" pitchFamily="18" charset="-127"/>
            </a:endParaRPr>
          </a:p>
          <a:p>
            <a:pPr algn="l" eaLnBrk="1" hangingPunct="1">
              <a:lnSpc>
                <a:spcPts val="2400"/>
              </a:lnSpc>
              <a:spcBef>
                <a:spcPct val="0"/>
              </a:spcBef>
              <a:buClr>
                <a:srgbClr val="000099"/>
              </a:buClr>
              <a:buSzTx/>
              <a:defRPr/>
            </a:pPr>
            <a:r>
              <a:rPr lang="en-US" altLang="ko-KR" sz="1600" b="0" dirty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en-US" altLang="ko-KR" sz="1600" b="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             </a:t>
            </a:r>
            <a:r>
              <a:rPr lang="ko-KR" altLang="en-US" sz="1600" b="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결정</a:t>
            </a:r>
            <a:r>
              <a:rPr lang="en-US" altLang="ko-KR" sz="1600" b="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, </a:t>
            </a:r>
            <a:r>
              <a:rPr lang="ko-KR" altLang="en-US" sz="1600" b="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투융자 심의</a:t>
            </a:r>
            <a:endParaRPr lang="en-US" altLang="ko-KR" sz="1600" b="0" dirty="0" smtClean="0">
              <a:solidFill>
                <a:schemeClr val="tx1"/>
              </a:solidFill>
              <a:latin typeface="HY헤드라인M" pitchFamily="18" charset="-127"/>
              <a:ea typeface="HY헤드라인M" pitchFamily="18" charset="-127"/>
            </a:endParaRPr>
          </a:p>
          <a:p>
            <a:pPr algn="l" eaLnBrk="1" hangingPunct="1">
              <a:lnSpc>
                <a:spcPts val="2400"/>
              </a:lnSpc>
              <a:spcBef>
                <a:spcPct val="0"/>
              </a:spcBef>
              <a:buClr>
                <a:srgbClr val="000099"/>
              </a:buClr>
              <a:buSzTx/>
              <a:defRPr/>
            </a:pPr>
            <a:r>
              <a:rPr lang="en-US" altLang="ko-KR" sz="1600" b="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 -</a:t>
            </a:r>
            <a:r>
              <a:rPr lang="en-US" altLang="ko-KR" sz="1600" b="0" spc="-15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‘</a:t>
            </a:r>
            <a:r>
              <a:rPr lang="en-US" altLang="ko-KR" sz="1600" b="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10. ~ : </a:t>
            </a:r>
            <a:r>
              <a:rPr lang="ko-KR" altLang="en-US" sz="1600" b="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사업비 확보 지연 </a:t>
            </a:r>
            <a:endParaRPr lang="en-US" altLang="ko-KR" sz="1600" b="0" dirty="0" smtClean="0">
              <a:solidFill>
                <a:schemeClr val="tx1"/>
              </a:solidFill>
              <a:latin typeface="HY헤드라인M" pitchFamily="18" charset="-127"/>
              <a:ea typeface="HY헤드라인M" pitchFamily="18" charset="-127"/>
            </a:endParaRPr>
          </a:p>
          <a:p>
            <a:pPr algn="l" eaLnBrk="1" hangingPunct="1">
              <a:spcBef>
                <a:spcPct val="0"/>
              </a:spcBef>
              <a:buClr>
                <a:srgbClr val="000099"/>
              </a:buClr>
              <a:buSzTx/>
              <a:defRPr/>
            </a:pPr>
            <a:endParaRPr lang="ko-KR" altLang="en-US" sz="500" b="0" dirty="0" smtClean="0">
              <a:solidFill>
                <a:schemeClr val="tx1"/>
              </a:solidFill>
              <a:latin typeface="HY헤드라인M" pitchFamily="18" charset="-127"/>
              <a:ea typeface="HY헤드라인M" pitchFamily="18" charset="-127"/>
            </a:endParaRPr>
          </a:p>
          <a:p>
            <a:pPr marL="342900" indent="-342900" algn="l" eaLnBrk="1" hangingPunct="1">
              <a:lnSpc>
                <a:spcPts val="2500"/>
              </a:lnSpc>
              <a:spcBef>
                <a:spcPct val="0"/>
              </a:spcBef>
              <a:buClr>
                <a:srgbClr val="000099"/>
              </a:buClr>
              <a:buSzTx/>
              <a:buFont typeface="Wingdings" pitchFamily="2" charset="2"/>
              <a:buChar char="u"/>
              <a:defRPr/>
            </a:pPr>
            <a:r>
              <a:rPr kumimoji="0" lang="ko-KR" altLang="en-US" sz="1800" dirty="0">
                <a:solidFill>
                  <a:schemeClr val="tx1"/>
                </a:solidFill>
                <a:latin typeface="휴먼둥근헤드라인" pitchFamily="18" charset="-127"/>
                <a:ea typeface="휴먼둥근헤드라인" pitchFamily="18" charset="-127"/>
              </a:rPr>
              <a:t>향후 추진계획</a:t>
            </a:r>
          </a:p>
          <a:p>
            <a:pPr algn="l" eaLnBrk="1" hangingPunct="1">
              <a:spcBef>
                <a:spcPct val="0"/>
              </a:spcBef>
              <a:buClr>
                <a:srgbClr val="000099"/>
              </a:buClr>
              <a:buSzTx/>
              <a:defRPr/>
            </a:pPr>
            <a:r>
              <a:rPr lang="ko-KR" altLang="en-US" sz="1600" b="0" spc="-15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en-US" altLang="ko-KR" sz="1600" b="0" spc="-15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- </a:t>
            </a:r>
            <a:r>
              <a:rPr lang="en-US" altLang="ko-KR" sz="1600" b="0" spc="-150" dirty="0" smtClean="0">
                <a:solidFill>
                  <a:schemeClr val="tx1"/>
                </a:solidFill>
                <a:latin typeface="궁서" panose="02030600000101010101" pitchFamily="18" charset="-127"/>
                <a:ea typeface="궁서" panose="02030600000101010101" pitchFamily="18" charset="-127"/>
              </a:rPr>
              <a:t>’</a:t>
            </a:r>
            <a:r>
              <a:rPr lang="en-US" altLang="ko-KR" sz="1600" b="0" spc="-15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14. : </a:t>
            </a:r>
            <a:r>
              <a:rPr lang="ko-KR" altLang="en-US" sz="1600" b="0" spc="-9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지방재정투융자심사</a:t>
            </a:r>
            <a:r>
              <a:rPr lang="en-US" altLang="ko-KR" sz="1600" b="0" spc="-9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, </a:t>
            </a:r>
            <a:r>
              <a:rPr lang="ko-KR" altLang="en-US" sz="1600" b="0" spc="-9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공유재산관리계획심의</a:t>
            </a:r>
            <a:endParaRPr lang="en-US" altLang="ko-KR" sz="1600" b="0" spc="-90" dirty="0" smtClean="0">
              <a:solidFill>
                <a:schemeClr val="tx1"/>
              </a:solidFill>
              <a:latin typeface="HY헤드라인M" pitchFamily="18" charset="-127"/>
              <a:ea typeface="HY헤드라인M" pitchFamily="18" charset="-127"/>
            </a:endParaRPr>
          </a:p>
          <a:p>
            <a:pPr algn="l" eaLnBrk="1" hangingPunct="1">
              <a:lnSpc>
                <a:spcPts val="2500"/>
              </a:lnSpc>
              <a:spcBef>
                <a:spcPct val="0"/>
              </a:spcBef>
              <a:buClr>
                <a:srgbClr val="000099"/>
              </a:buClr>
              <a:buSzTx/>
              <a:defRPr/>
            </a:pPr>
            <a:r>
              <a:rPr lang="en-US" altLang="ko-KR" sz="1600" b="0" dirty="0" smtClean="0">
                <a:solidFill>
                  <a:schemeClr val="tx1"/>
                </a:solidFill>
                <a:latin typeface="궁서" panose="02030600000101010101" pitchFamily="18" charset="-127"/>
                <a:ea typeface="궁서" panose="02030600000101010101" pitchFamily="18" charset="-127"/>
              </a:rPr>
              <a:t> </a:t>
            </a:r>
            <a:r>
              <a:rPr lang="en-US" altLang="ko-KR" sz="1600" b="0" spc="-15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- </a:t>
            </a:r>
            <a:r>
              <a:rPr lang="en-US" altLang="ko-KR" sz="1600" b="0" spc="-150" dirty="0" smtClean="0">
                <a:solidFill>
                  <a:schemeClr val="tx1"/>
                </a:solidFill>
                <a:latin typeface="궁서" panose="02030600000101010101" pitchFamily="18" charset="-127"/>
                <a:ea typeface="궁서" panose="02030600000101010101" pitchFamily="18" charset="-127"/>
              </a:rPr>
              <a:t>’</a:t>
            </a:r>
            <a:r>
              <a:rPr lang="en-US" altLang="ko-KR" sz="1600" b="0" spc="-15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15. : </a:t>
            </a:r>
            <a:r>
              <a:rPr lang="ko-KR" altLang="en-US" sz="1600" b="0" spc="-15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기본 및 실시설계 </a:t>
            </a:r>
            <a:r>
              <a:rPr lang="en-US" altLang="ko-KR" sz="1600" b="0" spc="-15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,  </a:t>
            </a:r>
            <a:r>
              <a:rPr lang="en-US" altLang="ko-KR" sz="1600" b="0" spc="-150" dirty="0" smtClean="0">
                <a:solidFill>
                  <a:schemeClr val="tx1"/>
                </a:solidFill>
                <a:latin typeface="궁서" panose="02030600000101010101" pitchFamily="18" charset="-127"/>
                <a:ea typeface="궁서" panose="02030600000101010101" pitchFamily="18" charset="-127"/>
              </a:rPr>
              <a:t>’</a:t>
            </a:r>
            <a:r>
              <a:rPr lang="en-US" altLang="ko-KR" sz="1600" b="0" spc="-15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16~</a:t>
            </a:r>
            <a:r>
              <a:rPr lang="en-US" altLang="ko-KR" sz="1600" b="0" spc="-150" dirty="0" smtClean="0">
                <a:solidFill>
                  <a:schemeClr val="tx1"/>
                </a:solidFill>
                <a:latin typeface="궁서" panose="02030600000101010101" pitchFamily="18" charset="-127"/>
                <a:ea typeface="궁서" panose="02030600000101010101" pitchFamily="18" charset="-127"/>
              </a:rPr>
              <a:t>’</a:t>
            </a:r>
            <a:r>
              <a:rPr lang="en-US" altLang="ko-KR" sz="1600" b="0" spc="-15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18. :  </a:t>
            </a:r>
            <a:r>
              <a:rPr lang="ko-KR" altLang="en-US" sz="1600" b="0" spc="-15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공사 착공 및 준공</a:t>
            </a:r>
            <a:r>
              <a:rPr lang="en-US" altLang="ko-KR" sz="1600" b="0" spc="-15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 </a:t>
            </a:r>
          </a:p>
        </p:txBody>
      </p:sp>
      <p:grpSp>
        <p:nvGrpSpPr>
          <p:cNvPr id="17" name="그룹 17"/>
          <p:cNvGrpSpPr>
            <a:grpSpLocks/>
          </p:cNvGrpSpPr>
          <p:nvPr/>
        </p:nvGrpSpPr>
        <p:grpSpPr bwMode="auto">
          <a:xfrm>
            <a:off x="5455666" y="4384649"/>
            <a:ext cx="3467187" cy="2160240"/>
            <a:chOff x="5596585" y="4634779"/>
            <a:chExt cx="3395270" cy="2007865"/>
          </a:xfrm>
        </p:grpSpPr>
        <p:grpSp>
          <p:nvGrpSpPr>
            <p:cNvPr id="22" name="그룹 16"/>
            <p:cNvGrpSpPr>
              <a:grpSpLocks/>
            </p:cNvGrpSpPr>
            <p:nvPr/>
          </p:nvGrpSpPr>
          <p:grpSpPr bwMode="auto">
            <a:xfrm>
              <a:off x="5596585" y="4634779"/>
              <a:ext cx="3395270" cy="2007865"/>
              <a:chOff x="5592436" y="4635175"/>
              <a:chExt cx="3395270" cy="2007865"/>
            </a:xfrm>
          </p:grpSpPr>
          <p:pic>
            <p:nvPicPr>
              <p:cNvPr id="24" name="그림 23"/>
              <p:cNvPicPr>
                <a:picLocks noChangeAspect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592436" y="4635175"/>
                <a:ext cx="3395270" cy="2007865"/>
              </a:xfrm>
              <a:prstGeom prst="rect">
                <a:avLst/>
              </a:prstGeom>
              <a:ln w="15875">
                <a:solidFill>
                  <a:srgbClr val="340AE4">
                    <a:alpha val="80000"/>
                  </a:srgbClr>
                </a:solidFill>
              </a:ln>
              <a:effectLst>
                <a:innerShdw blurRad="139700">
                  <a:schemeClr val="accent4">
                    <a:lumMod val="25000"/>
                    <a:alpha val="98000"/>
                  </a:schemeClr>
                </a:innerShdw>
              </a:effectLst>
            </p:spPr>
          </p:pic>
          <p:sp>
            <p:nvSpPr>
              <p:cNvPr id="25" name="TextBox 5"/>
              <p:cNvSpPr txBox="1">
                <a:spLocks noChangeArrowheads="1"/>
              </p:cNvSpPr>
              <p:nvPr/>
            </p:nvSpPr>
            <p:spPr bwMode="auto">
              <a:xfrm>
                <a:off x="5611493" y="4653135"/>
                <a:ext cx="1204939" cy="286068"/>
              </a:xfrm>
              <a:prstGeom prst="rect">
                <a:avLst/>
              </a:prstGeom>
              <a:noFill/>
              <a:ln w="9525">
                <a:solidFill>
                  <a:srgbClr val="340AE4"/>
                </a:solidFill>
                <a:miter lim="800000"/>
                <a:headEnd/>
                <a:tailEnd/>
              </a:ln>
            </p:spPr>
            <p:txBody>
              <a:bodyPr wrap="square">
                <a:spAutoFit/>
              </a:bodyPr>
              <a:lstStyle/>
              <a:p>
                <a:r>
                  <a:rPr lang="ko-KR" altLang="en-US" sz="1400" b="1" u="sng" dirty="0">
                    <a:solidFill>
                      <a:srgbClr val="FF0000"/>
                    </a:solidFill>
                    <a:latin typeface="HY견고딕" pitchFamily="18" charset="-127"/>
                    <a:ea typeface="HY견고딕" pitchFamily="18" charset="-127"/>
                  </a:rPr>
                  <a:t>부지 세부도</a:t>
                </a:r>
              </a:p>
            </p:txBody>
          </p:sp>
        </p:grpSp>
        <p:sp>
          <p:nvSpPr>
            <p:cNvPr id="23" name="타원 3"/>
            <p:cNvSpPr>
              <a:spLocks noChangeArrowheads="1"/>
            </p:cNvSpPr>
            <p:nvPr/>
          </p:nvSpPr>
          <p:spPr bwMode="auto">
            <a:xfrm>
              <a:off x="7457181" y="5622326"/>
              <a:ext cx="1008112" cy="899542"/>
            </a:xfrm>
            <a:prstGeom prst="ellipse">
              <a:avLst/>
            </a:prstGeom>
            <a:noFill/>
            <a:ln w="22225" algn="ctr">
              <a:solidFill>
                <a:srgbClr val="FF0000">
                  <a:alpha val="70979"/>
                </a:srgbClr>
              </a:solidFill>
              <a:prstDash val="sysDash"/>
              <a:round/>
              <a:headEnd/>
              <a:tailEnd/>
            </a:ln>
          </p:spPr>
          <p:txBody>
            <a:bodyPr lIns="90000" tIns="46800" rIns="90000" bIns="46800" anchor="ctr"/>
            <a:lstStyle/>
            <a:p>
              <a:endParaRPr lang="ko-KR" altLang="en-US"/>
            </a:p>
          </p:txBody>
        </p:sp>
      </p:grpSp>
      <p:grpSp>
        <p:nvGrpSpPr>
          <p:cNvPr id="26" name="그룹 15"/>
          <p:cNvGrpSpPr>
            <a:grpSpLocks/>
          </p:cNvGrpSpPr>
          <p:nvPr/>
        </p:nvGrpSpPr>
        <p:grpSpPr bwMode="auto">
          <a:xfrm>
            <a:off x="5455666" y="2077815"/>
            <a:ext cx="3467188" cy="2227064"/>
            <a:chOff x="5554322" y="1778124"/>
            <a:chExt cx="3433384" cy="2527268"/>
          </a:xfrm>
        </p:grpSpPr>
        <p:pic>
          <p:nvPicPr>
            <p:cNvPr id="27" name="그림 8"/>
            <p:cNvPicPr>
              <a:picLocks noChangeAspect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5554322" y="1778124"/>
              <a:ext cx="3433384" cy="2527268"/>
            </a:xfrm>
            <a:prstGeom prst="rect">
              <a:avLst/>
            </a:prstGeom>
            <a:noFill/>
            <a:ln w="9525">
              <a:solidFill>
                <a:srgbClr val="340AE4"/>
              </a:solidFill>
              <a:miter lim="800000"/>
              <a:headEnd/>
              <a:tailEnd/>
            </a:ln>
          </p:spPr>
        </p:pic>
        <p:sp>
          <p:nvSpPr>
            <p:cNvPr id="28" name="TextBox 22"/>
            <p:cNvSpPr txBox="1">
              <a:spLocks noChangeArrowheads="1"/>
            </p:cNvSpPr>
            <p:nvPr/>
          </p:nvSpPr>
          <p:spPr bwMode="auto">
            <a:xfrm>
              <a:off x="5590508" y="1827187"/>
              <a:ext cx="1357756" cy="349265"/>
            </a:xfrm>
            <a:prstGeom prst="rect">
              <a:avLst/>
            </a:prstGeom>
            <a:noFill/>
            <a:ln w="9525">
              <a:solidFill>
                <a:srgbClr val="340AE4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ko-KR" altLang="en-US" sz="1400" b="1" u="sng" dirty="0">
                  <a:solidFill>
                    <a:srgbClr val="FF0000"/>
                  </a:solidFill>
                  <a:latin typeface="HY견고딕" pitchFamily="18" charset="-127"/>
                  <a:ea typeface="HY견고딕" pitchFamily="18" charset="-127"/>
                </a:rPr>
                <a:t>건립부지 변경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2787265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 animBg="1"/>
      <p:bldP spid="14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모서리가 둥근 직사각형 2"/>
          <p:cNvSpPr/>
          <p:nvPr/>
        </p:nvSpPr>
        <p:spPr>
          <a:xfrm>
            <a:off x="251520" y="132499"/>
            <a:ext cx="547514" cy="574890"/>
          </a:xfrm>
          <a:prstGeom prst="roundRect">
            <a:avLst/>
          </a:prstGeom>
          <a:blipFill>
            <a:blip r:embed="rId3" cstate="print"/>
            <a:stretch>
              <a:fillRect/>
            </a:stretch>
          </a:blipFill>
          <a:ln>
            <a:solidFill>
              <a:schemeClr val="tx1"/>
            </a:solidFill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36873" name="TextBox 6"/>
          <p:cNvSpPr txBox="1">
            <a:spLocks noChangeArrowheads="1"/>
          </p:cNvSpPr>
          <p:nvPr/>
        </p:nvSpPr>
        <p:spPr bwMode="auto">
          <a:xfrm>
            <a:off x="971550" y="134938"/>
            <a:ext cx="4537075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9pPr>
          </a:lstStyle>
          <a:p>
            <a:pPr eaLnBrk="1" hangingPunct="1"/>
            <a:r>
              <a:rPr kumimoji="0" lang="en-US" altLang="ko-KR" sz="2400" b="1">
                <a:latin typeface="휴먼둥근헤드라인" pitchFamily="18" charset="-127"/>
                <a:ea typeface="휴먼둥근헤드라인" pitchFamily="18" charset="-127"/>
              </a:rPr>
              <a:t>Ⅳ</a:t>
            </a:r>
            <a:r>
              <a:rPr kumimoji="0" lang="en-US" altLang="ko-KR" sz="2400">
                <a:latin typeface="HY목각파임B" pitchFamily="18" charset="-127"/>
                <a:ea typeface="HY목각파임B" pitchFamily="18" charset="-127"/>
              </a:rPr>
              <a:t> .</a:t>
            </a:r>
            <a:r>
              <a:rPr kumimoji="0" lang="ko-KR" altLang="en-US" sz="2400">
                <a:latin typeface="HY목각파임B" pitchFamily="18" charset="-127"/>
                <a:ea typeface="HY목각파임B" pitchFamily="18" charset="-127"/>
              </a:rPr>
              <a:t>중점 추진 과제</a:t>
            </a:r>
          </a:p>
        </p:txBody>
      </p:sp>
      <p:sp>
        <p:nvSpPr>
          <p:cNvPr id="8" name="슬라이드 번호 개체 틀 99"/>
          <p:cNvSpPr txBox="1">
            <a:spLocks/>
          </p:cNvSpPr>
          <p:nvPr/>
        </p:nvSpPr>
        <p:spPr bwMode="auto">
          <a:xfrm>
            <a:off x="6553200" y="6356350"/>
            <a:ext cx="2133600" cy="365125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defRPr/>
            </a:pPr>
            <a:fld id="{0F35E6C9-4F86-4F98-9BE4-17D9A76C3DBB}" type="slidenum">
              <a:rPr kumimoji="0" lang="ko-KR" altLang="en-US" sz="1200" smtClean="0">
                <a:solidFill>
                  <a:schemeClr val="accent3"/>
                </a:solidFill>
              </a:rPr>
              <a:pPr algn="r">
                <a:defRPr/>
              </a:pPr>
              <a:t>27</a:t>
            </a:fld>
            <a:endParaRPr kumimoji="0" lang="en-US" altLang="ko-KR" sz="1200" dirty="0" smtClean="0">
              <a:solidFill>
                <a:schemeClr val="accent3"/>
              </a:solidFill>
            </a:endParaRPr>
          </a:p>
        </p:txBody>
      </p:sp>
      <p:sp>
        <p:nvSpPr>
          <p:cNvPr id="15" name="모서리가 둥근 직사각형 14"/>
          <p:cNvSpPr/>
          <p:nvPr/>
        </p:nvSpPr>
        <p:spPr>
          <a:xfrm>
            <a:off x="535696" y="1854560"/>
            <a:ext cx="8116887" cy="1913607"/>
          </a:xfrm>
          <a:prstGeom prst="roundRect">
            <a:avLst/>
          </a:prstGeom>
          <a:gradFill flip="none" rotWithShape="1">
            <a:gsLst>
              <a:gs pos="0">
                <a:schemeClr val="accent4">
                  <a:lumMod val="20000"/>
                  <a:lumOff val="80000"/>
                </a:schemeClr>
              </a:gs>
              <a:gs pos="98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2700000" scaled="1"/>
            <a:tileRect/>
          </a:gradFill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6" name="직사각형 15"/>
          <p:cNvSpPr/>
          <p:nvPr/>
        </p:nvSpPr>
        <p:spPr bwMode="gray">
          <a:xfrm>
            <a:off x="536564" y="1674541"/>
            <a:ext cx="6688459" cy="360039"/>
          </a:xfrm>
          <a:prstGeom prst="rect">
            <a:avLst/>
          </a:prstGeom>
          <a:gradFill flip="none" rotWithShape="1">
            <a:gsLst>
              <a:gs pos="0">
                <a:srgbClr val="E6DCAC"/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lin ang="5400000" scaled="0"/>
            <a:tileRect/>
          </a:gradFill>
          <a:ln w="9525">
            <a:noFill/>
            <a:round/>
            <a:headEnd/>
            <a:tailEnd/>
          </a:ln>
          <a:effectLst/>
        </p:spPr>
        <p:txBody>
          <a:bodyPr wrap="none" rtlCol="0" anchor="ctr"/>
          <a:lstStyle/>
          <a:p>
            <a:pPr fontAlgn="auto" latinLnBrk="0">
              <a:spcBef>
                <a:spcPts val="0"/>
              </a:spcBef>
              <a:spcAft>
                <a:spcPts val="0"/>
              </a:spcAft>
            </a:pPr>
            <a:r>
              <a:rPr lang="en-US" altLang="ko-KR" sz="2000" b="1" dirty="0" smtClean="0">
                <a:solidFill>
                  <a:srgbClr val="6600CC"/>
                </a:solidFill>
                <a:latin typeface="휴먼둥근헤드라인" pitchFamily="18" charset="-127"/>
                <a:ea typeface="휴먼둥근헤드라인" pitchFamily="18" charset="-127"/>
              </a:rPr>
              <a:t>4-1. </a:t>
            </a:r>
            <a:r>
              <a:rPr lang="ko-KR" altLang="en-US" sz="2000" b="1" dirty="0" err="1" smtClean="0">
                <a:solidFill>
                  <a:srgbClr val="6600CC"/>
                </a:solidFill>
                <a:latin typeface="휴먼둥근헤드라인" pitchFamily="18" charset="-127"/>
                <a:ea typeface="휴먼둥근헤드라인" pitchFamily="18" charset="-127"/>
              </a:rPr>
              <a:t>어린이집</a:t>
            </a:r>
            <a:r>
              <a:rPr lang="ko-KR" altLang="en-US" sz="2000" b="1" dirty="0" smtClean="0">
                <a:solidFill>
                  <a:srgbClr val="6600CC"/>
                </a:solidFill>
                <a:latin typeface="휴먼둥근헤드라인" pitchFamily="18" charset="-127"/>
                <a:ea typeface="휴먼둥근헤드라인" pitchFamily="18" charset="-127"/>
              </a:rPr>
              <a:t> 지도점검 실시</a:t>
            </a:r>
            <a:endParaRPr lang="ko-KR" altLang="en-US" sz="2000" b="1" dirty="0">
              <a:solidFill>
                <a:srgbClr val="6600CC"/>
              </a:solidFill>
              <a:latin typeface="휴먼둥근헤드라인" pitchFamily="18" charset="-127"/>
              <a:ea typeface="휴먼둥근헤드라인" pitchFamily="18" charset="-127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93635" y="2043336"/>
            <a:ext cx="8567737" cy="175945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742950" lvl="1" indent="-285750" fontAlgn="auto">
              <a:lnSpc>
                <a:spcPts val="26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u"/>
              <a:defRPr/>
            </a:pPr>
            <a:r>
              <a:rPr kumimoji="0" lang="ko-KR" altLang="en-US" dirty="0" smtClean="0">
                <a:latin typeface="휴먼둥근헤드라인" pitchFamily="18" charset="-127"/>
                <a:ea typeface="휴먼둥근헤드라인" pitchFamily="18" charset="-127"/>
              </a:rPr>
              <a:t>시 및 </a:t>
            </a:r>
            <a:r>
              <a:rPr kumimoji="0" lang="ko-KR" altLang="en-US" dirty="0" err="1" smtClean="0">
                <a:latin typeface="휴먼둥근헤드라인" pitchFamily="18" charset="-127"/>
                <a:ea typeface="휴먼둥근헤드라인" pitchFamily="18" charset="-127"/>
              </a:rPr>
              <a:t>군구</a:t>
            </a:r>
            <a:r>
              <a:rPr kumimoji="0" lang="ko-KR" altLang="en-US" dirty="0" smtClean="0">
                <a:latin typeface="휴먼둥근헤드라인" pitchFamily="18" charset="-127"/>
                <a:ea typeface="휴먼둥근헤드라인" pitchFamily="18" charset="-127"/>
              </a:rPr>
              <a:t> 합동 정기</a:t>
            </a:r>
            <a:r>
              <a:rPr kumimoji="0" lang="en-US" altLang="ko-KR" dirty="0" smtClean="0">
                <a:latin typeface="휴먼둥근헤드라인" pitchFamily="18" charset="-127"/>
                <a:ea typeface="휴먼둥근헤드라인" pitchFamily="18" charset="-127"/>
              </a:rPr>
              <a:t>(</a:t>
            </a:r>
            <a:r>
              <a:rPr kumimoji="0" lang="ko-KR" altLang="en-US" dirty="0" smtClean="0">
                <a:latin typeface="휴먼둥근헤드라인" pitchFamily="18" charset="-127"/>
                <a:ea typeface="휴먼둥근헤드라인" pitchFamily="18" charset="-127"/>
              </a:rPr>
              <a:t>또는 기획</a:t>
            </a:r>
            <a:r>
              <a:rPr kumimoji="0" lang="en-US" altLang="ko-KR" dirty="0" smtClean="0">
                <a:latin typeface="휴먼둥근헤드라인" pitchFamily="18" charset="-127"/>
                <a:ea typeface="휴먼둥근헤드라인" pitchFamily="18" charset="-127"/>
              </a:rPr>
              <a:t>) </a:t>
            </a:r>
            <a:r>
              <a:rPr kumimoji="0" lang="ko-KR" altLang="en-US" dirty="0" smtClean="0">
                <a:latin typeface="휴먼둥근헤드라인" pitchFamily="18" charset="-127"/>
                <a:ea typeface="휴먼둥근헤드라인" pitchFamily="18" charset="-127"/>
              </a:rPr>
              <a:t>점검 실시 </a:t>
            </a:r>
            <a:r>
              <a:rPr kumimoji="0" lang="en-US" altLang="ko-KR" dirty="0" smtClean="0">
                <a:solidFill>
                  <a:schemeClr val="accent5">
                    <a:lumMod val="75000"/>
                  </a:schemeClr>
                </a:solidFill>
                <a:latin typeface="휴먼둥근헤드라인" pitchFamily="18" charset="-127"/>
                <a:ea typeface="휴먼둥근헤드라인" pitchFamily="18" charset="-127"/>
              </a:rPr>
              <a:t>(4</a:t>
            </a:r>
            <a:r>
              <a:rPr kumimoji="0" lang="ko-KR" altLang="en-US" dirty="0" smtClean="0">
                <a:solidFill>
                  <a:schemeClr val="accent5">
                    <a:lumMod val="75000"/>
                  </a:schemeClr>
                </a:solidFill>
                <a:latin typeface="휴먼둥근헤드라인" pitchFamily="18" charset="-127"/>
                <a:ea typeface="휴먼둥근헤드라인" pitchFamily="18" charset="-127"/>
              </a:rPr>
              <a:t>회</a:t>
            </a:r>
            <a:r>
              <a:rPr kumimoji="0" lang="en-US" altLang="ko-KR" dirty="0" smtClean="0">
                <a:solidFill>
                  <a:schemeClr val="accent5">
                    <a:lumMod val="75000"/>
                  </a:schemeClr>
                </a:solidFill>
                <a:latin typeface="휴먼둥근헤드라인" pitchFamily="18" charset="-127"/>
                <a:ea typeface="휴먼둥근헤드라인" pitchFamily="18" charset="-127"/>
              </a:rPr>
              <a:t>)</a:t>
            </a:r>
            <a:r>
              <a:rPr kumimoji="0" lang="ko-KR" altLang="en-US" spc="-150" dirty="0" smtClean="0">
                <a:solidFill>
                  <a:schemeClr val="accent5">
                    <a:lumMod val="75000"/>
                  </a:schemeClr>
                </a:solidFill>
                <a:latin typeface="휴먼둥근헤드라인" pitchFamily="18" charset="-127"/>
                <a:ea typeface="휴먼둥근헤드라인" pitchFamily="18" charset="-127"/>
              </a:rPr>
              <a:t> </a:t>
            </a:r>
            <a:endParaRPr kumimoji="0" lang="en-US" altLang="ko-KR" spc="-150" dirty="0" smtClean="0">
              <a:solidFill>
                <a:schemeClr val="accent5">
                  <a:lumMod val="75000"/>
                </a:schemeClr>
              </a:solidFill>
              <a:latin typeface="휴먼둥근헤드라인" pitchFamily="18" charset="-127"/>
              <a:ea typeface="휴먼둥근헤드라인" pitchFamily="18" charset="-127"/>
            </a:endParaRPr>
          </a:p>
          <a:p>
            <a:pPr lvl="1" fontAlgn="auto">
              <a:lnSpc>
                <a:spcPts val="26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pc="-150" dirty="0" smtClean="0">
                <a:latin typeface="휴먼둥근헤드라인" pitchFamily="18" charset="-127"/>
                <a:ea typeface="휴먼둥근헤드라인" pitchFamily="18" charset="-127"/>
              </a:rPr>
              <a:t>  - 1,000</a:t>
            </a:r>
            <a:r>
              <a:rPr lang="ko-KR" altLang="en-US" spc="-150" dirty="0" smtClean="0">
                <a:latin typeface="휴먼둥근헤드라인" pitchFamily="18" charset="-127"/>
                <a:ea typeface="휴먼둥근헤드라인" pitchFamily="18" charset="-127"/>
              </a:rPr>
              <a:t>개원</a:t>
            </a:r>
            <a:r>
              <a:rPr lang="en-US" altLang="ko-KR" spc="-150" dirty="0" smtClean="0">
                <a:latin typeface="휴먼둥근헤드라인" pitchFamily="18" charset="-127"/>
                <a:ea typeface="휴먼둥근헤드라인" pitchFamily="18" charset="-127"/>
              </a:rPr>
              <a:t>(</a:t>
            </a:r>
            <a:r>
              <a:rPr lang="ko-KR" altLang="en-US" spc="-150" dirty="0" smtClean="0">
                <a:latin typeface="휴먼둥근헤드라인" pitchFamily="18" charset="-127"/>
                <a:ea typeface="휴먼둥근헤드라인" pitchFamily="18" charset="-127"/>
              </a:rPr>
              <a:t>시 합동 </a:t>
            </a:r>
            <a:r>
              <a:rPr lang="en-US" altLang="ko-KR" spc="-150" dirty="0" smtClean="0">
                <a:latin typeface="휴먼둥근헤드라인" pitchFamily="18" charset="-127"/>
                <a:ea typeface="휴먼둥근헤드라인" pitchFamily="18" charset="-127"/>
              </a:rPr>
              <a:t>150, </a:t>
            </a:r>
            <a:r>
              <a:rPr lang="ko-KR" altLang="en-US" spc="-150" dirty="0" err="1" smtClean="0">
                <a:latin typeface="휴먼둥근헤드라인" pitchFamily="18" charset="-127"/>
                <a:ea typeface="휴먼둥근헤드라인" pitchFamily="18" charset="-127"/>
              </a:rPr>
              <a:t>군구</a:t>
            </a:r>
            <a:r>
              <a:rPr lang="ko-KR" altLang="en-US" spc="-150" dirty="0" smtClean="0">
                <a:latin typeface="휴먼둥근헤드라인" pitchFamily="18" charset="-127"/>
                <a:ea typeface="휴먼둥근헤드라인" pitchFamily="18" charset="-127"/>
              </a:rPr>
              <a:t> 자체 </a:t>
            </a:r>
            <a:r>
              <a:rPr lang="en-US" altLang="ko-KR" spc="-150" dirty="0" smtClean="0">
                <a:latin typeface="휴먼둥근헤드라인" pitchFamily="18" charset="-127"/>
                <a:ea typeface="휴먼둥근헤드라인" pitchFamily="18" charset="-127"/>
              </a:rPr>
              <a:t>850)</a:t>
            </a:r>
            <a:endParaRPr kumimoji="0" lang="en-US" altLang="ko-KR" spc="-150" dirty="0" smtClean="0">
              <a:solidFill>
                <a:schemeClr val="accent5">
                  <a:lumMod val="75000"/>
                </a:schemeClr>
              </a:solidFill>
              <a:latin typeface="휴먼둥근헤드라인" pitchFamily="18" charset="-127"/>
              <a:ea typeface="휴먼둥근헤드라인" pitchFamily="18" charset="-127"/>
            </a:endParaRPr>
          </a:p>
          <a:p>
            <a:pPr marL="742950" lvl="1" indent="-285750" fontAlgn="auto">
              <a:lnSpc>
                <a:spcPts val="26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u"/>
              <a:defRPr/>
            </a:pPr>
            <a:r>
              <a:rPr kumimoji="0" lang="ko-KR" altLang="en-US" spc="-150" dirty="0" smtClean="0">
                <a:latin typeface="휴먼둥근헤드라인" pitchFamily="18" charset="-127"/>
                <a:ea typeface="휴먼둥근헤드라인" pitchFamily="18" charset="-127"/>
              </a:rPr>
              <a:t>다수 위반사례 등 교직원 교육 강화</a:t>
            </a:r>
            <a:endParaRPr kumimoji="0" lang="en-US" altLang="ko-KR" spc="-150" dirty="0" smtClean="0">
              <a:latin typeface="휴먼둥근헤드라인" pitchFamily="18" charset="-127"/>
              <a:ea typeface="휴먼둥근헤드라인" pitchFamily="18" charset="-127"/>
            </a:endParaRPr>
          </a:p>
          <a:p>
            <a:pPr marL="742950" lvl="1" indent="-285750" fontAlgn="auto">
              <a:lnSpc>
                <a:spcPts val="26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u"/>
              <a:defRPr/>
            </a:pPr>
            <a:r>
              <a:rPr lang="en-US" altLang="ko-KR" u="sng" dirty="0" smtClean="0">
                <a:solidFill>
                  <a:srgbClr val="0106BF"/>
                </a:solidFill>
                <a:latin typeface="휴먼둥근헤드라인" pitchFamily="18" charset="-127"/>
                <a:ea typeface="휴먼둥근헤드라인" pitchFamily="18" charset="-127"/>
              </a:rPr>
              <a:t>(</a:t>
            </a:r>
            <a:r>
              <a:rPr lang="ko-KR" altLang="en-US" u="sng" dirty="0" smtClean="0">
                <a:solidFill>
                  <a:srgbClr val="0106BF"/>
                </a:solidFill>
                <a:latin typeface="휴먼둥근헤드라인" pitchFamily="18" charset="-127"/>
                <a:ea typeface="휴먼둥근헤드라인" pitchFamily="18" charset="-127"/>
              </a:rPr>
              <a:t>신규</a:t>
            </a:r>
            <a:r>
              <a:rPr lang="en-US" altLang="ko-KR" u="sng" dirty="0" smtClean="0">
                <a:solidFill>
                  <a:srgbClr val="0106BF"/>
                </a:solidFill>
                <a:latin typeface="휴먼둥근헤드라인" pitchFamily="18" charset="-127"/>
                <a:ea typeface="휴먼둥근헤드라인" pitchFamily="18" charset="-127"/>
              </a:rPr>
              <a:t>) </a:t>
            </a:r>
            <a:r>
              <a:rPr lang="ko-KR" altLang="en-US" u="sng" dirty="0" smtClean="0">
                <a:solidFill>
                  <a:srgbClr val="0106BF"/>
                </a:solidFill>
                <a:latin typeface="휴먼둥근헤드라인" pitchFamily="18" charset="-127"/>
                <a:ea typeface="휴먼둥근헤드라인" pitchFamily="18" charset="-127"/>
              </a:rPr>
              <a:t>지도점검 우수시설 선정</a:t>
            </a:r>
            <a:r>
              <a:rPr lang="en-US" altLang="ko-KR" u="sng" dirty="0" smtClean="0">
                <a:solidFill>
                  <a:srgbClr val="0106BF"/>
                </a:solidFill>
                <a:latin typeface="휴먼둥근헤드라인" pitchFamily="18" charset="-127"/>
                <a:ea typeface="휴먼둥근헤드라인" pitchFamily="18" charset="-127"/>
              </a:rPr>
              <a:t>‘</a:t>
            </a:r>
            <a:r>
              <a:rPr lang="ko-KR" altLang="en-US" u="sng" dirty="0" smtClean="0">
                <a:solidFill>
                  <a:srgbClr val="0106BF"/>
                </a:solidFill>
                <a:latin typeface="휴먼둥근헤드라인" pitchFamily="18" charset="-127"/>
                <a:ea typeface="휴먼둥근헤드라인" pitchFamily="18" charset="-127"/>
              </a:rPr>
              <a:t>보육 </a:t>
            </a:r>
            <a:r>
              <a:rPr lang="ko-KR" altLang="en-US" u="sng" dirty="0" err="1" smtClean="0">
                <a:solidFill>
                  <a:srgbClr val="0106BF"/>
                </a:solidFill>
                <a:latin typeface="휴먼둥근헤드라인" pitchFamily="18" charset="-127"/>
                <a:ea typeface="휴먼둥근헤드라인" pitchFamily="18" charset="-127"/>
              </a:rPr>
              <a:t>멘토</a:t>
            </a:r>
            <a:r>
              <a:rPr lang="en-US" altLang="ko-KR" u="sng" dirty="0" smtClean="0">
                <a:solidFill>
                  <a:srgbClr val="0106BF"/>
                </a:solidFill>
                <a:latin typeface="휴먼둥근헤드라인" pitchFamily="18" charset="-127"/>
                <a:ea typeface="휴먼둥근헤드라인" pitchFamily="18" charset="-127"/>
              </a:rPr>
              <a:t>’</a:t>
            </a:r>
            <a:r>
              <a:rPr lang="ko-KR" altLang="en-US" u="sng" dirty="0" smtClean="0">
                <a:solidFill>
                  <a:srgbClr val="0106BF"/>
                </a:solidFill>
                <a:latin typeface="휴먼둥근헤드라인" pitchFamily="18" charset="-127"/>
                <a:ea typeface="휴먼둥근헤드라인" pitchFamily="18" charset="-127"/>
              </a:rPr>
              <a:t> 지정 </a:t>
            </a:r>
            <a:r>
              <a:rPr lang="en-US" altLang="ko-KR" u="sng" dirty="0" smtClean="0">
                <a:solidFill>
                  <a:srgbClr val="0106BF"/>
                </a:solidFill>
                <a:latin typeface="휴먼둥근헤드라인" pitchFamily="18" charset="-127"/>
                <a:ea typeface="휴먼둥근헤드라인" pitchFamily="18" charset="-127"/>
              </a:rPr>
              <a:t>(24</a:t>
            </a:r>
            <a:r>
              <a:rPr lang="ko-KR" altLang="en-US" u="sng" dirty="0" smtClean="0">
                <a:solidFill>
                  <a:srgbClr val="0106BF"/>
                </a:solidFill>
                <a:latin typeface="휴먼둥근헤드라인" pitchFamily="18" charset="-127"/>
                <a:ea typeface="휴먼둥근헤드라인" pitchFamily="18" charset="-127"/>
              </a:rPr>
              <a:t>명</a:t>
            </a:r>
            <a:r>
              <a:rPr lang="en-US" altLang="ko-KR" u="sng" dirty="0" smtClean="0">
                <a:solidFill>
                  <a:srgbClr val="0106BF"/>
                </a:solidFill>
                <a:latin typeface="휴먼둥근헤드라인" pitchFamily="18" charset="-127"/>
                <a:ea typeface="휴먼둥근헤드라인" pitchFamily="18" charset="-127"/>
              </a:rPr>
              <a:t>)</a:t>
            </a:r>
          </a:p>
          <a:p>
            <a:pPr lvl="1" fontAlgn="auto">
              <a:lnSpc>
                <a:spcPts val="26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pc="-150" dirty="0">
                <a:solidFill>
                  <a:srgbClr val="0106BF"/>
                </a:solidFill>
                <a:latin typeface="휴먼둥근헤드라인" pitchFamily="18" charset="-127"/>
                <a:ea typeface="휴먼둥근헤드라인" pitchFamily="18" charset="-127"/>
              </a:rPr>
              <a:t> - </a:t>
            </a:r>
            <a:r>
              <a:rPr lang="ko-KR" altLang="en-US" spc="-150" dirty="0" smtClean="0">
                <a:solidFill>
                  <a:srgbClr val="0106BF"/>
                </a:solidFill>
                <a:latin typeface="휴먼둥근헤드라인" pitchFamily="18" charset="-127"/>
                <a:ea typeface="휴먼둥근헤드라인" pitchFamily="18" charset="-127"/>
              </a:rPr>
              <a:t>다수 위반시설 또는 신규 인가시설 </a:t>
            </a:r>
            <a:r>
              <a:rPr lang="ko-KR" altLang="en-US" spc="-150" dirty="0" err="1" smtClean="0">
                <a:solidFill>
                  <a:srgbClr val="0106BF"/>
                </a:solidFill>
                <a:latin typeface="휴먼둥근헤드라인" pitchFamily="18" charset="-127"/>
                <a:ea typeface="휴먼둥근헤드라인" pitchFamily="18" charset="-127"/>
              </a:rPr>
              <a:t>멘토</a:t>
            </a:r>
            <a:r>
              <a:rPr lang="en-US" altLang="ko-KR" spc="-150" dirty="0" smtClean="0">
                <a:solidFill>
                  <a:srgbClr val="0106BF"/>
                </a:solidFill>
                <a:latin typeface="휴먼둥근헤드라인" pitchFamily="18" charset="-127"/>
                <a:ea typeface="휴먼둥근헤드라인" pitchFamily="18" charset="-127"/>
              </a:rPr>
              <a:t>·</a:t>
            </a:r>
            <a:r>
              <a:rPr lang="ko-KR" altLang="en-US" spc="-150" dirty="0" err="1" smtClean="0">
                <a:solidFill>
                  <a:srgbClr val="0106BF"/>
                </a:solidFill>
                <a:latin typeface="휴먼둥근헤드라인" pitchFamily="18" charset="-127"/>
                <a:ea typeface="휴먼둥근헤드라인" pitchFamily="18" charset="-127"/>
              </a:rPr>
              <a:t>멘티</a:t>
            </a:r>
            <a:r>
              <a:rPr lang="ko-KR" altLang="en-US" spc="-150" dirty="0" smtClean="0">
                <a:solidFill>
                  <a:srgbClr val="0106BF"/>
                </a:solidFill>
                <a:latin typeface="휴먼둥근헤드라인" pitchFamily="18" charset="-127"/>
                <a:ea typeface="휴먼둥근헤드라인" pitchFamily="18" charset="-127"/>
              </a:rPr>
              <a:t> 지정</a:t>
            </a:r>
            <a:r>
              <a:rPr lang="en-US" altLang="ko-KR" spc="-150" dirty="0" smtClean="0">
                <a:solidFill>
                  <a:srgbClr val="0106BF"/>
                </a:solidFill>
                <a:latin typeface="휴먼둥근헤드라인" pitchFamily="18" charset="-127"/>
                <a:ea typeface="휴먼둥근헤드라인" pitchFamily="18" charset="-127"/>
              </a:rPr>
              <a:t>, </a:t>
            </a:r>
            <a:r>
              <a:rPr lang="ko-KR" altLang="en-US" spc="-150" dirty="0" smtClean="0">
                <a:solidFill>
                  <a:srgbClr val="0106BF"/>
                </a:solidFill>
                <a:latin typeface="휴먼둥근헤드라인" pitchFamily="18" charset="-127"/>
                <a:ea typeface="휴먼둥근헤드라인" pitchFamily="18" charset="-127"/>
              </a:rPr>
              <a:t>보육품질 개선</a:t>
            </a:r>
            <a:endParaRPr kumimoji="0" lang="en-US" altLang="ko-KR" sz="800" dirty="0">
              <a:solidFill>
                <a:srgbClr val="0106BF"/>
              </a:solidFill>
              <a:latin typeface="휴먼둥근헤드라인" pitchFamily="18" charset="-127"/>
              <a:ea typeface="휴먼둥근헤드라인" pitchFamily="18" charset="-127"/>
            </a:endParaRPr>
          </a:p>
        </p:txBody>
      </p:sp>
      <p:sp>
        <p:nvSpPr>
          <p:cNvPr id="19" name="모서리가 둥근 직사각형 18"/>
          <p:cNvSpPr/>
          <p:nvPr/>
        </p:nvSpPr>
        <p:spPr>
          <a:xfrm>
            <a:off x="524409" y="4208538"/>
            <a:ext cx="8116887" cy="1050550"/>
          </a:xfrm>
          <a:prstGeom prst="roundRect">
            <a:avLst/>
          </a:prstGeom>
          <a:gradFill flip="none" rotWithShape="1">
            <a:gsLst>
              <a:gs pos="0">
                <a:schemeClr val="accent4">
                  <a:lumMod val="20000"/>
                  <a:lumOff val="80000"/>
                </a:schemeClr>
              </a:gs>
              <a:gs pos="98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2700000" scaled="1"/>
            <a:tileRect/>
          </a:gradFill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0" name="직사각형 19"/>
          <p:cNvSpPr/>
          <p:nvPr/>
        </p:nvSpPr>
        <p:spPr bwMode="gray">
          <a:xfrm>
            <a:off x="525277" y="4028519"/>
            <a:ext cx="6688459" cy="360039"/>
          </a:xfrm>
          <a:prstGeom prst="rect">
            <a:avLst/>
          </a:prstGeom>
          <a:gradFill flip="none" rotWithShape="1">
            <a:gsLst>
              <a:gs pos="0">
                <a:srgbClr val="E6DCAC"/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lin ang="5400000" scaled="0"/>
            <a:tileRect/>
          </a:gradFill>
          <a:ln w="9525">
            <a:noFill/>
            <a:round/>
            <a:headEnd/>
            <a:tailEnd/>
          </a:ln>
          <a:effectLst/>
        </p:spPr>
        <p:txBody>
          <a:bodyPr wrap="none" rtlCol="0" anchor="ctr"/>
          <a:lstStyle/>
          <a:p>
            <a:pPr fontAlgn="auto" latinLnBrk="0">
              <a:spcBef>
                <a:spcPts val="0"/>
              </a:spcBef>
              <a:spcAft>
                <a:spcPts val="0"/>
              </a:spcAft>
            </a:pPr>
            <a:r>
              <a:rPr lang="en-US" altLang="ko-KR" sz="2000" b="1" dirty="0" smtClean="0">
                <a:solidFill>
                  <a:srgbClr val="6600CC"/>
                </a:solidFill>
                <a:latin typeface="휴먼둥근헤드라인" pitchFamily="18" charset="-127"/>
                <a:ea typeface="휴먼둥근헤드라인" pitchFamily="18" charset="-127"/>
              </a:rPr>
              <a:t>4-2. </a:t>
            </a:r>
            <a:r>
              <a:rPr lang="ko-KR" altLang="en-US" sz="2000" b="1" dirty="0" smtClean="0">
                <a:solidFill>
                  <a:srgbClr val="6600CC"/>
                </a:solidFill>
                <a:latin typeface="휴먼둥근헤드라인" pitchFamily="18" charset="-127"/>
                <a:ea typeface="휴먼둥근헤드라인" pitchFamily="18" charset="-127"/>
              </a:rPr>
              <a:t>부모 </a:t>
            </a:r>
            <a:r>
              <a:rPr lang="ko-KR" altLang="en-US" sz="2000" b="1" dirty="0" err="1" smtClean="0">
                <a:solidFill>
                  <a:srgbClr val="6600CC"/>
                </a:solidFill>
                <a:latin typeface="휴먼둥근헤드라인" pitchFamily="18" charset="-127"/>
                <a:ea typeface="휴먼둥근헤드라인" pitchFamily="18" charset="-127"/>
              </a:rPr>
              <a:t>모니터링단</a:t>
            </a:r>
            <a:r>
              <a:rPr lang="ko-KR" altLang="en-US" sz="2000" b="1" dirty="0" smtClean="0">
                <a:solidFill>
                  <a:srgbClr val="6600CC"/>
                </a:solidFill>
                <a:latin typeface="휴먼둥근헤드라인" pitchFamily="18" charset="-127"/>
                <a:ea typeface="휴먼둥근헤드라인" pitchFamily="18" charset="-127"/>
              </a:rPr>
              <a:t> 확대 운영</a:t>
            </a:r>
            <a:endParaRPr lang="ko-KR" altLang="en-US" sz="2000" b="1" dirty="0">
              <a:solidFill>
                <a:srgbClr val="6600CC"/>
              </a:solidFill>
              <a:latin typeface="휴먼둥근헤드라인" pitchFamily="18" charset="-127"/>
              <a:ea typeface="휴먼둥근헤드라인" pitchFamily="18" charset="-127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82348" y="4397314"/>
            <a:ext cx="8567737" cy="861774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742950" lvl="1" indent="-285750" fontAlgn="auto">
              <a:lnSpc>
                <a:spcPts val="3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u"/>
              <a:defRPr/>
            </a:pPr>
            <a:r>
              <a:rPr kumimoji="0" lang="ko-KR" altLang="en-US" spc="-150" dirty="0" err="1" smtClean="0">
                <a:latin typeface="휴먼둥근헤드라인" pitchFamily="18" charset="-127"/>
                <a:ea typeface="휴먼둥근헤드라인" pitchFamily="18" charset="-127"/>
              </a:rPr>
              <a:t>급간식</a:t>
            </a:r>
            <a:r>
              <a:rPr kumimoji="0" lang="en-US" altLang="ko-KR" spc="-150" dirty="0" smtClean="0">
                <a:latin typeface="휴먼둥근헤드라인" pitchFamily="18" charset="-127"/>
                <a:ea typeface="휴먼둥근헤드라인" pitchFamily="18" charset="-127"/>
              </a:rPr>
              <a:t>·</a:t>
            </a:r>
            <a:r>
              <a:rPr kumimoji="0" lang="ko-KR" altLang="en-US" spc="-150" dirty="0" smtClean="0">
                <a:latin typeface="휴먼둥근헤드라인" pitchFamily="18" charset="-127"/>
                <a:ea typeface="휴먼둥근헤드라인" pitchFamily="18" charset="-127"/>
              </a:rPr>
              <a:t>위생</a:t>
            </a:r>
            <a:r>
              <a:rPr lang="en-US" altLang="ko-KR" spc="-150" dirty="0" smtClean="0">
                <a:latin typeface="휴먼둥근헤드라인" pitchFamily="18" charset="-127"/>
                <a:ea typeface="휴먼둥근헤드라인" pitchFamily="18" charset="-127"/>
              </a:rPr>
              <a:t>·</a:t>
            </a:r>
            <a:r>
              <a:rPr kumimoji="0" lang="ko-KR" altLang="en-US" spc="-150" dirty="0" smtClean="0">
                <a:latin typeface="휴먼둥근헤드라인" pitchFamily="18" charset="-127"/>
                <a:ea typeface="휴먼둥근헤드라인" pitchFamily="18" charset="-127"/>
              </a:rPr>
              <a:t>안전</a:t>
            </a:r>
            <a:r>
              <a:rPr lang="en-US" altLang="ko-KR" spc="-150" dirty="0" smtClean="0">
                <a:latin typeface="휴먼둥근헤드라인" pitchFamily="18" charset="-127"/>
                <a:ea typeface="휴먼둥근헤드라인" pitchFamily="18" charset="-127"/>
              </a:rPr>
              <a:t>·</a:t>
            </a:r>
            <a:r>
              <a:rPr lang="ko-KR" altLang="en-US" spc="-150" dirty="0" smtClean="0">
                <a:latin typeface="휴먼둥근헤드라인" pitchFamily="18" charset="-127"/>
                <a:ea typeface="휴먼둥근헤드라인" pitchFamily="18" charset="-127"/>
              </a:rPr>
              <a:t>건강 분야 부모 모니터링 후</a:t>
            </a:r>
            <a:r>
              <a:rPr lang="en-US" altLang="ko-KR" spc="-150" dirty="0" smtClean="0">
                <a:latin typeface="휴먼둥근헤드라인" pitchFamily="18" charset="-127"/>
                <a:ea typeface="휴먼둥근헤드라인" pitchFamily="18" charset="-127"/>
              </a:rPr>
              <a:t>, </a:t>
            </a:r>
            <a:r>
              <a:rPr lang="ko-KR" altLang="en-US" spc="-150" dirty="0" smtClean="0">
                <a:latin typeface="휴먼둥근헤드라인" pitchFamily="18" charset="-127"/>
                <a:ea typeface="휴먼둥근헤드라인" pitchFamily="18" charset="-127"/>
              </a:rPr>
              <a:t>미흡시설 컨설팅 실시</a:t>
            </a:r>
            <a:r>
              <a:rPr kumimoji="0" lang="ko-KR" altLang="en-US" spc="-150" dirty="0" smtClean="0">
                <a:solidFill>
                  <a:schemeClr val="accent5">
                    <a:lumMod val="75000"/>
                  </a:schemeClr>
                </a:solidFill>
                <a:latin typeface="휴먼둥근헤드라인" pitchFamily="18" charset="-127"/>
                <a:ea typeface="휴먼둥근헤드라인" pitchFamily="18" charset="-127"/>
              </a:rPr>
              <a:t> </a:t>
            </a:r>
            <a:endParaRPr kumimoji="0" lang="en-US" altLang="ko-KR" spc="-150" dirty="0" smtClean="0">
              <a:solidFill>
                <a:schemeClr val="accent5">
                  <a:lumMod val="75000"/>
                </a:schemeClr>
              </a:solidFill>
              <a:latin typeface="휴먼둥근헤드라인" pitchFamily="18" charset="-127"/>
              <a:ea typeface="휴먼둥근헤드라인" pitchFamily="18" charset="-127"/>
            </a:endParaRPr>
          </a:p>
          <a:p>
            <a:pPr lvl="1" fontAlgn="auto">
              <a:lnSpc>
                <a:spcPts val="3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pc="-150" dirty="0" smtClean="0">
                <a:latin typeface="휴먼둥근헤드라인" pitchFamily="18" charset="-127"/>
                <a:ea typeface="휴먼둥근헤드라인" pitchFamily="18" charset="-127"/>
              </a:rPr>
              <a:t>  - ‘13. 1,000</a:t>
            </a:r>
            <a:r>
              <a:rPr lang="ko-KR" altLang="en-US" spc="-150" dirty="0" smtClean="0">
                <a:latin typeface="휴먼둥근헤드라인" pitchFamily="18" charset="-127"/>
                <a:ea typeface="휴먼둥근헤드라인" pitchFamily="18" charset="-127"/>
              </a:rPr>
              <a:t>개원</a:t>
            </a:r>
            <a:r>
              <a:rPr lang="en-US" altLang="ko-KR" spc="-150" dirty="0" smtClean="0">
                <a:latin typeface="휴먼둥근헤드라인" pitchFamily="18" charset="-127"/>
                <a:ea typeface="휴먼둥근헤드라인" pitchFamily="18" charset="-127"/>
              </a:rPr>
              <a:t>(66</a:t>
            </a:r>
            <a:r>
              <a:rPr lang="ko-KR" altLang="en-US" spc="-150" dirty="0" err="1" smtClean="0">
                <a:latin typeface="휴먼둥근헤드라인" pitchFamily="18" charset="-127"/>
                <a:ea typeface="휴먼둥근헤드라인" pitchFamily="18" charset="-127"/>
              </a:rPr>
              <a:t>백만원</a:t>
            </a:r>
            <a:r>
              <a:rPr lang="en-US" altLang="ko-KR" spc="-150" dirty="0" smtClean="0">
                <a:latin typeface="휴먼둥근헤드라인" pitchFamily="18" charset="-127"/>
                <a:ea typeface="휴먼둥근헤드라인" pitchFamily="18" charset="-127"/>
              </a:rPr>
              <a:t>)</a:t>
            </a:r>
            <a:r>
              <a:rPr lang="ko-KR" altLang="en-US" spc="-150" dirty="0" smtClean="0">
                <a:latin typeface="휴먼둥근헤드라인" pitchFamily="18" charset="-127"/>
                <a:ea typeface="휴먼둥근헤드라인" pitchFamily="18" charset="-127"/>
              </a:rPr>
              <a:t> → </a:t>
            </a:r>
            <a:r>
              <a:rPr lang="en-US" altLang="ko-KR" spc="-150" dirty="0" smtClean="0">
                <a:latin typeface="휴먼둥근헤드라인" pitchFamily="18" charset="-127"/>
                <a:ea typeface="휴먼둥근헤드라인" pitchFamily="18" charset="-127"/>
              </a:rPr>
              <a:t>1,500</a:t>
            </a:r>
            <a:r>
              <a:rPr lang="ko-KR" altLang="en-US" spc="-150" dirty="0" smtClean="0">
                <a:latin typeface="휴먼둥근헤드라인" pitchFamily="18" charset="-127"/>
                <a:ea typeface="휴먼둥근헤드라인" pitchFamily="18" charset="-127"/>
              </a:rPr>
              <a:t>개원</a:t>
            </a:r>
            <a:r>
              <a:rPr lang="en-US" altLang="ko-KR" spc="-150" dirty="0" smtClean="0">
                <a:latin typeface="휴먼둥근헤드라인" pitchFamily="18" charset="-127"/>
                <a:ea typeface="휴먼둥근헤드라인" pitchFamily="18" charset="-127"/>
              </a:rPr>
              <a:t>(131</a:t>
            </a:r>
            <a:r>
              <a:rPr lang="ko-KR" altLang="en-US" spc="-150" dirty="0" err="1" smtClean="0">
                <a:latin typeface="휴먼둥근헤드라인" pitchFamily="18" charset="-127"/>
                <a:ea typeface="휴먼둥근헤드라인" pitchFamily="18" charset="-127"/>
              </a:rPr>
              <a:t>백만원</a:t>
            </a:r>
            <a:r>
              <a:rPr lang="en-US" altLang="ko-KR" spc="-150" dirty="0" smtClean="0">
                <a:latin typeface="휴먼둥근헤드라인" pitchFamily="18" charset="-127"/>
                <a:ea typeface="휴먼둥근헤드라인" pitchFamily="18" charset="-127"/>
              </a:rPr>
              <a:t>)</a:t>
            </a:r>
            <a:endParaRPr kumimoji="0" lang="en-US" altLang="ko-KR" sz="800" dirty="0">
              <a:latin typeface="휴먼둥근헤드라인" pitchFamily="18" charset="-127"/>
              <a:ea typeface="휴먼둥근헤드라인" pitchFamily="18" charset="-127"/>
            </a:endParaRPr>
          </a:p>
        </p:txBody>
      </p:sp>
      <p:sp>
        <p:nvSpPr>
          <p:cNvPr id="22" name="직사각형 21"/>
          <p:cNvSpPr/>
          <p:nvPr/>
        </p:nvSpPr>
        <p:spPr>
          <a:xfrm>
            <a:off x="223972" y="836712"/>
            <a:ext cx="8596500" cy="674804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23" name="직사각형 23"/>
          <p:cNvSpPr>
            <a:spLocks noChangeArrowheads="1"/>
          </p:cNvSpPr>
          <p:nvPr/>
        </p:nvSpPr>
        <p:spPr bwMode="auto">
          <a:xfrm>
            <a:off x="1160463" y="885825"/>
            <a:ext cx="7920037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kumimoji="0" lang="ko-KR" altLang="en-US" sz="2400" dirty="0" smtClean="0">
                <a:solidFill>
                  <a:srgbClr val="7030A0"/>
                </a:solidFill>
                <a:latin typeface="HY견고딕" pitchFamily="18" charset="-127"/>
                <a:ea typeface="HY견고딕" pitchFamily="18" charset="-127"/>
              </a:rPr>
              <a:t>안심 보육환경 조성</a:t>
            </a:r>
            <a:endParaRPr kumimoji="0" lang="ko-KR" altLang="en-US" sz="2400" dirty="0">
              <a:solidFill>
                <a:srgbClr val="7030A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4" name="타원 23"/>
          <p:cNvSpPr/>
          <p:nvPr/>
        </p:nvSpPr>
        <p:spPr>
          <a:xfrm>
            <a:off x="223972" y="886082"/>
            <a:ext cx="884237" cy="576064"/>
          </a:xfrm>
          <a:prstGeom prst="ellipse">
            <a:avLst/>
          </a:prstGeom>
          <a:solidFill>
            <a:schemeClr val="accent4">
              <a:lumMod val="75000"/>
            </a:schemeClr>
          </a:solidFill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4</a:t>
            </a:r>
            <a:endParaRPr kumimoji="0"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5" name="모서리가 둥근 직사각형 24"/>
          <p:cNvSpPr/>
          <p:nvPr/>
        </p:nvSpPr>
        <p:spPr>
          <a:xfrm>
            <a:off x="535696" y="5623566"/>
            <a:ext cx="8116887" cy="1050550"/>
          </a:xfrm>
          <a:prstGeom prst="roundRect">
            <a:avLst/>
          </a:prstGeom>
          <a:gradFill flip="none" rotWithShape="1">
            <a:gsLst>
              <a:gs pos="0">
                <a:schemeClr val="accent4">
                  <a:lumMod val="20000"/>
                  <a:lumOff val="80000"/>
                </a:schemeClr>
              </a:gs>
              <a:gs pos="98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2700000" scaled="1"/>
            <a:tileRect/>
          </a:gradFill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6" name="직사각형 25"/>
          <p:cNvSpPr/>
          <p:nvPr/>
        </p:nvSpPr>
        <p:spPr bwMode="gray">
          <a:xfrm>
            <a:off x="536564" y="5443547"/>
            <a:ext cx="6688459" cy="360039"/>
          </a:xfrm>
          <a:prstGeom prst="rect">
            <a:avLst/>
          </a:prstGeom>
          <a:gradFill flip="none" rotWithShape="1">
            <a:gsLst>
              <a:gs pos="0">
                <a:srgbClr val="E6DCAC"/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lin ang="5400000" scaled="0"/>
            <a:tileRect/>
          </a:gradFill>
          <a:ln w="9525">
            <a:noFill/>
            <a:round/>
            <a:headEnd/>
            <a:tailEnd/>
          </a:ln>
          <a:effectLst/>
        </p:spPr>
        <p:txBody>
          <a:bodyPr wrap="none" rtlCol="0" anchor="ctr"/>
          <a:lstStyle/>
          <a:p>
            <a:pPr fontAlgn="auto" latinLnBrk="0">
              <a:spcBef>
                <a:spcPts val="0"/>
              </a:spcBef>
              <a:spcAft>
                <a:spcPts val="0"/>
              </a:spcAft>
            </a:pPr>
            <a:r>
              <a:rPr lang="en-US" altLang="ko-KR" sz="2000" b="1" dirty="0" smtClean="0">
                <a:solidFill>
                  <a:srgbClr val="6600CC"/>
                </a:solidFill>
                <a:latin typeface="휴먼둥근헤드라인" pitchFamily="18" charset="-127"/>
                <a:ea typeface="휴먼둥근헤드라인" pitchFamily="18" charset="-127"/>
              </a:rPr>
              <a:t>4-3. </a:t>
            </a:r>
            <a:r>
              <a:rPr lang="ko-KR" altLang="en-US" sz="2000" b="1" dirty="0" smtClean="0">
                <a:solidFill>
                  <a:srgbClr val="6600CC"/>
                </a:solidFill>
                <a:latin typeface="휴먼둥근헤드라인" pitchFamily="18" charset="-127"/>
                <a:ea typeface="휴먼둥근헤드라인" pitchFamily="18" charset="-127"/>
              </a:rPr>
              <a:t>급식재료 공동구매</a:t>
            </a:r>
            <a:endParaRPr lang="ko-KR" altLang="en-US" sz="2000" b="1" dirty="0">
              <a:solidFill>
                <a:srgbClr val="6600CC"/>
              </a:solidFill>
              <a:latin typeface="휴먼둥근헤드라인" pitchFamily="18" charset="-127"/>
              <a:ea typeface="휴먼둥근헤드라인" pitchFamily="18" charset="-127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193635" y="5812342"/>
            <a:ext cx="8567737" cy="861774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742950" lvl="1" indent="-285750" fontAlgn="auto">
              <a:lnSpc>
                <a:spcPts val="3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u"/>
              <a:defRPr/>
            </a:pPr>
            <a:r>
              <a:rPr kumimoji="0" lang="en-US" altLang="ko-KR" spc="-150" dirty="0" smtClean="0">
                <a:latin typeface="휴먼둥근헤드라인" pitchFamily="18" charset="-127"/>
                <a:ea typeface="휴먼둥근헤드라인" pitchFamily="18" charset="-127"/>
              </a:rPr>
              <a:t>‘13. </a:t>
            </a:r>
            <a:r>
              <a:rPr kumimoji="0" lang="ko-KR" altLang="en-US" spc="-150" dirty="0" smtClean="0">
                <a:latin typeface="휴먼둥근헤드라인" pitchFamily="18" charset="-127"/>
                <a:ea typeface="휴먼둥근헤드라인" pitchFamily="18" charset="-127"/>
              </a:rPr>
              <a:t>급식재료 공동구매 </a:t>
            </a:r>
            <a:r>
              <a:rPr kumimoji="0" lang="en-US" altLang="ko-KR" spc="-150" dirty="0" smtClean="0">
                <a:latin typeface="휴먼둥근헤드라인" pitchFamily="18" charset="-127"/>
                <a:ea typeface="휴먼둥근헤드라인" pitchFamily="18" charset="-127"/>
              </a:rPr>
              <a:t>704</a:t>
            </a:r>
            <a:r>
              <a:rPr kumimoji="0" lang="ko-KR" altLang="en-US" spc="-150" dirty="0" smtClean="0">
                <a:latin typeface="휴먼둥근헤드라인" pitchFamily="18" charset="-127"/>
                <a:ea typeface="휴먼둥근헤드라인" pitchFamily="18" charset="-127"/>
              </a:rPr>
              <a:t>개원 참여</a:t>
            </a:r>
            <a:r>
              <a:rPr kumimoji="0" lang="en-US" altLang="ko-KR" spc="-150" dirty="0" smtClean="0">
                <a:solidFill>
                  <a:schemeClr val="accent5">
                    <a:lumMod val="75000"/>
                  </a:schemeClr>
                </a:solidFill>
                <a:latin typeface="휴먼둥근헤드라인" pitchFamily="18" charset="-127"/>
                <a:ea typeface="휴먼둥근헤드라인" pitchFamily="18" charset="-127"/>
              </a:rPr>
              <a:t>(32%)</a:t>
            </a:r>
            <a:r>
              <a:rPr kumimoji="0" lang="ko-KR" altLang="en-US" spc="-150" dirty="0" smtClean="0">
                <a:solidFill>
                  <a:schemeClr val="accent5">
                    <a:lumMod val="75000"/>
                  </a:schemeClr>
                </a:solidFill>
                <a:latin typeface="휴먼둥근헤드라인" pitchFamily="18" charset="-127"/>
                <a:ea typeface="휴먼둥근헤드라인" pitchFamily="18" charset="-127"/>
              </a:rPr>
              <a:t> </a:t>
            </a:r>
            <a:endParaRPr kumimoji="0" lang="en-US" altLang="ko-KR" spc="-150" dirty="0" smtClean="0">
              <a:solidFill>
                <a:schemeClr val="accent5">
                  <a:lumMod val="75000"/>
                </a:schemeClr>
              </a:solidFill>
              <a:latin typeface="휴먼둥근헤드라인" pitchFamily="18" charset="-127"/>
              <a:ea typeface="휴먼둥근헤드라인" pitchFamily="18" charset="-127"/>
            </a:endParaRPr>
          </a:p>
          <a:p>
            <a:pPr lvl="1" fontAlgn="auto">
              <a:lnSpc>
                <a:spcPts val="3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pc="-150" dirty="0" smtClean="0">
                <a:latin typeface="휴먼둥근헤드라인" pitchFamily="18" charset="-127"/>
                <a:ea typeface="휴먼둥근헤드라인" pitchFamily="18" charset="-127"/>
              </a:rPr>
              <a:t>   → </a:t>
            </a:r>
            <a:r>
              <a:rPr lang="en-US" altLang="ko-KR" spc="-150" dirty="0" smtClean="0">
                <a:latin typeface="휴먼둥근헤드라인" pitchFamily="18" charset="-127"/>
                <a:ea typeface="휴먼둥근헤드라인" pitchFamily="18" charset="-127"/>
              </a:rPr>
              <a:t>(‘14) </a:t>
            </a:r>
            <a:r>
              <a:rPr lang="ko-KR" altLang="en-US" spc="-150" dirty="0" smtClean="0">
                <a:latin typeface="휴먼둥근헤드라인" pitchFamily="18" charset="-127"/>
                <a:ea typeface="휴먼둥근헤드라인" pitchFamily="18" charset="-127"/>
              </a:rPr>
              <a:t>민간 및 가정시설 참여 확대 </a:t>
            </a:r>
            <a:r>
              <a:rPr lang="en-US" altLang="ko-KR" spc="-150" dirty="0" smtClean="0">
                <a:solidFill>
                  <a:schemeClr val="accent5">
                    <a:lumMod val="75000"/>
                  </a:schemeClr>
                </a:solidFill>
                <a:latin typeface="휴먼둥근헤드라인" pitchFamily="18" charset="-127"/>
                <a:ea typeface="휴먼둥근헤드라인" pitchFamily="18" charset="-127"/>
              </a:rPr>
              <a:t>(1,125</a:t>
            </a:r>
            <a:r>
              <a:rPr lang="ko-KR" altLang="en-US" spc="-150" dirty="0" smtClean="0">
                <a:solidFill>
                  <a:schemeClr val="accent5">
                    <a:lumMod val="75000"/>
                  </a:schemeClr>
                </a:solidFill>
                <a:latin typeface="휴먼둥근헤드라인" pitchFamily="18" charset="-127"/>
                <a:ea typeface="휴먼둥근헤드라인" pitchFamily="18" charset="-127"/>
              </a:rPr>
              <a:t>개원</a:t>
            </a:r>
            <a:r>
              <a:rPr lang="en-US" altLang="ko-KR" spc="-150" dirty="0" smtClean="0">
                <a:solidFill>
                  <a:schemeClr val="accent5">
                    <a:lumMod val="75000"/>
                  </a:schemeClr>
                </a:solidFill>
                <a:latin typeface="휴먼둥근헤드라인" pitchFamily="18" charset="-127"/>
                <a:ea typeface="휴먼둥근헤드라인" pitchFamily="18" charset="-127"/>
              </a:rPr>
              <a:t>, 50%</a:t>
            </a:r>
            <a:r>
              <a:rPr lang="ko-KR" altLang="en-US" spc="-150" dirty="0" smtClean="0">
                <a:solidFill>
                  <a:schemeClr val="accent5">
                    <a:lumMod val="75000"/>
                  </a:schemeClr>
                </a:solidFill>
                <a:latin typeface="휴먼둥근헤드라인" pitchFamily="18" charset="-127"/>
                <a:ea typeface="휴먼둥근헤드라인" pitchFamily="18" charset="-127"/>
              </a:rPr>
              <a:t>이상</a:t>
            </a:r>
            <a:r>
              <a:rPr lang="en-US" altLang="ko-KR" spc="-150" dirty="0" smtClean="0">
                <a:solidFill>
                  <a:schemeClr val="accent5">
                    <a:lumMod val="75000"/>
                  </a:schemeClr>
                </a:solidFill>
                <a:latin typeface="휴먼둥근헤드라인" pitchFamily="18" charset="-127"/>
                <a:ea typeface="휴먼둥근헤드라인" pitchFamily="18" charset="-127"/>
              </a:rPr>
              <a:t>)</a:t>
            </a:r>
            <a:endParaRPr kumimoji="0" lang="en-US" altLang="ko-KR" sz="800" dirty="0">
              <a:solidFill>
                <a:schemeClr val="accent5">
                  <a:lumMod val="75000"/>
                </a:schemeClr>
              </a:solidFill>
              <a:latin typeface="휴먼둥근헤드라인" pitchFamily="18" charset="-127"/>
              <a:ea typeface="휴먼둥근헤드라인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6294899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 animBg="1"/>
      <p:bldP spid="18" grpId="0"/>
      <p:bldP spid="19" grpId="0" animBg="1"/>
      <p:bldP spid="20" grpId="0" animBg="1"/>
      <p:bldP spid="21" grpId="0"/>
      <p:bldP spid="25" grpId="0" animBg="1"/>
      <p:bldP spid="26" grpId="0" animBg="1"/>
      <p:bldP spid="27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모서리가 둥근 직사각형 2"/>
          <p:cNvSpPr/>
          <p:nvPr/>
        </p:nvSpPr>
        <p:spPr>
          <a:xfrm>
            <a:off x="251520" y="132499"/>
            <a:ext cx="547514" cy="574890"/>
          </a:xfrm>
          <a:prstGeom prst="roundRect">
            <a:avLst/>
          </a:prstGeom>
          <a:blipFill>
            <a:blip r:embed="rId3" cstate="print"/>
            <a:stretch>
              <a:fillRect/>
            </a:stretch>
          </a:blipFill>
          <a:ln>
            <a:solidFill>
              <a:schemeClr val="tx1"/>
            </a:solidFill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36873" name="TextBox 6"/>
          <p:cNvSpPr txBox="1">
            <a:spLocks noChangeArrowheads="1"/>
          </p:cNvSpPr>
          <p:nvPr/>
        </p:nvSpPr>
        <p:spPr bwMode="auto">
          <a:xfrm>
            <a:off x="971550" y="134938"/>
            <a:ext cx="4537075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9pPr>
          </a:lstStyle>
          <a:p>
            <a:pPr eaLnBrk="1" hangingPunct="1"/>
            <a:r>
              <a:rPr kumimoji="0" lang="en-US" altLang="ko-KR" sz="2400" b="1">
                <a:latin typeface="휴먼둥근헤드라인" pitchFamily="18" charset="-127"/>
                <a:ea typeface="휴먼둥근헤드라인" pitchFamily="18" charset="-127"/>
              </a:rPr>
              <a:t>Ⅳ</a:t>
            </a:r>
            <a:r>
              <a:rPr kumimoji="0" lang="en-US" altLang="ko-KR" sz="2400">
                <a:latin typeface="HY목각파임B" pitchFamily="18" charset="-127"/>
                <a:ea typeface="HY목각파임B" pitchFamily="18" charset="-127"/>
              </a:rPr>
              <a:t> .</a:t>
            </a:r>
            <a:r>
              <a:rPr kumimoji="0" lang="ko-KR" altLang="en-US" sz="2400">
                <a:latin typeface="HY목각파임B" pitchFamily="18" charset="-127"/>
                <a:ea typeface="HY목각파임B" pitchFamily="18" charset="-127"/>
              </a:rPr>
              <a:t>중점 추진 과제</a:t>
            </a:r>
          </a:p>
        </p:txBody>
      </p:sp>
      <p:sp>
        <p:nvSpPr>
          <p:cNvPr id="8" name="슬라이드 번호 개체 틀 99"/>
          <p:cNvSpPr txBox="1">
            <a:spLocks/>
          </p:cNvSpPr>
          <p:nvPr/>
        </p:nvSpPr>
        <p:spPr bwMode="auto">
          <a:xfrm>
            <a:off x="6553200" y="6356350"/>
            <a:ext cx="2133600" cy="365125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defRPr/>
            </a:pPr>
            <a:fld id="{0F35E6C9-4F86-4F98-9BE4-17D9A76C3DBB}" type="slidenum">
              <a:rPr kumimoji="0" lang="ko-KR" altLang="en-US" sz="1200" smtClean="0">
                <a:solidFill>
                  <a:schemeClr val="accent3"/>
                </a:solidFill>
              </a:rPr>
              <a:pPr algn="r">
                <a:defRPr/>
              </a:pPr>
              <a:t>28</a:t>
            </a:fld>
            <a:endParaRPr kumimoji="0" lang="en-US" altLang="ko-KR" sz="1200" dirty="0" smtClean="0">
              <a:solidFill>
                <a:schemeClr val="accent3"/>
              </a:solidFill>
            </a:endParaRPr>
          </a:p>
        </p:txBody>
      </p:sp>
      <p:sp>
        <p:nvSpPr>
          <p:cNvPr id="15" name="모서리가 둥근 직사각형 14"/>
          <p:cNvSpPr/>
          <p:nvPr/>
        </p:nvSpPr>
        <p:spPr>
          <a:xfrm>
            <a:off x="535696" y="1854559"/>
            <a:ext cx="8116887" cy="4427338"/>
          </a:xfrm>
          <a:prstGeom prst="roundRect">
            <a:avLst/>
          </a:prstGeom>
          <a:gradFill flip="none" rotWithShape="1">
            <a:gsLst>
              <a:gs pos="0">
                <a:schemeClr val="accent4">
                  <a:lumMod val="20000"/>
                  <a:lumOff val="80000"/>
                </a:schemeClr>
              </a:gs>
              <a:gs pos="98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2700000" scaled="1"/>
            <a:tileRect/>
          </a:gradFill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6" name="직사각형 15"/>
          <p:cNvSpPr/>
          <p:nvPr/>
        </p:nvSpPr>
        <p:spPr bwMode="gray">
          <a:xfrm>
            <a:off x="536564" y="1674541"/>
            <a:ext cx="6688459" cy="360039"/>
          </a:xfrm>
          <a:prstGeom prst="rect">
            <a:avLst/>
          </a:prstGeom>
          <a:gradFill flip="none" rotWithShape="1">
            <a:gsLst>
              <a:gs pos="0">
                <a:srgbClr val="E6DCAC"/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lin ang="5400000" scaled="0"/>
            <a:tileRect/>
          </a:gradFill>
          <a:ln w="9525">
            <a:noFill/>
            <a:round/>
            <a:headEnd/>
            <a:tailEnd/>
          </a:ln>
          <a:effectLst/>
        </p:spPr>
        <p:txBody>
          <a:bodyPr wrap="none" rtlCol="0" anchor="ctr"/>
          <a:lstStyle/>
          <a:p>
            <a:pPr fontAlgn="auto" latinLnBrk="0">
              <a:spcBef>
                <a:spcPts val="0"/>
              </a:spcBef>
              <a:spcAft>
                <a:spcPts val="0"/>
              </a:spcAft>
            </a:pPr>
            <a:r>
              <a:rPr lang="en-US" altLang="ko-KR" sz="2000" b="1" dirty="0" smtClean="0">
                <a:solidFill>
                  <a:srgbClr val="6600CC"/>
                </a:solidFill>
                <a:latin typeface="휴먼둥근헤드라인" pitchFamily="18" charset="-127"/>
                <a:ea typeface="휴먼둥근헤드라인" pitchFamily="18" charset="-127"/>
              </a:rPr>
              <a:t>4-4. </a:t>
            </a:r>
            <a:r>
              <a:rPr lang="ko-KR" altLang="en-US" sz="2000" b="1" dirty="0" smtClean="0">
                <a:solidFill>
                  <a:srgbClr val="6600CC"/>
                </a:solidFill>
                <a:latin typeface="휴먼둥근헤드라인" pitchFamily="18" charset="-127"/>
                <a:ea typeface="휴먼둥근헤드라인" pitchFamily="18" charset="-127"/>
              </a:rPr>
              <a:t>보육교직원 역량 강화</a:t>
            </a:r>
            <a:endParaRPr lang="ko-KR" altLang="en-US" sz="2000" b="1" dirty="0">
              <a:solidFill>
                <a:srgbClr val="6600CC"/>
              </a:solidFill>
              <a:latin typeface="휴먼둥근헤드라인" pitchFamily="18" charset="-127"/>
              <a:ea typeface="휴먼둥근헤드라인" pitchFamily="18" charset="-127"/>
            </a:endParaRPr>
          </a:p>
        </p:txBody>
      </p:sp>
      <p:sp>
        <p:nvSpPr>
          <p:cNvPr id="22" name="직사각형 21"/>
          <p:cNvSpPr/>
          <p:nvPr/>
        </p:nvSpPr>
        <p:spPr>
          <a:xfrm>
            <a:off x="223972" y="836712"/>
            <a:ext cx="8596500" cy="674804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23" name="직사각형 23"/>
          <p:cNvSpPr>
            <a:spLocks noChangeArrowheads="1"/>
          </p:cNvSpPr>
          <p:nvPr/>
        </p:nvSpPr>
        <p:spPr bwMode="auto">
          <a:xfrm>
            <a:off x="1160463" y="885825"/>
            <a:ext cx="7920037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kumimoji="0" lang="ko-KR" altLang="en-US" sz="2400" dirty="0" smtClean="0">
                <a:solidFill>
                  <a:srgbClr val="7030A0"/>
                </a:solidFill>
                <a:latin typeface="HY견고딕" pitchFamily="18" charset="-127"/>
                <a:ea typeface="HY견고딕" pitchFamily="18" charset="-127"/>
              </a:rPr>
              <a:t>안심 보육환경 조성</a:t>
            </a:r>
            <a:endParaRPr kumimoji="0" lang="ko-KR" altLang="en-US" sz="2400" dirty="0">
              <a:solidFill>
                <a:srgbClr val="7030A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4" name="타원 23"/>
          <p:cNvSpPr/>
          <p:nvPr/>
        </p:nvSpPr>
        <p:spPr>
          <a:xfrm>
            <a:off x="223972" y="886082"/>
            <a:ext cx="884237" cy="576064"/>
          </a:xfrm>
          <a:prstGeom prst="ellipse">
            <a:avLst/>
          </a:prstGeom>
          <a:solidFill>
            <a:schemeClr val="accent4">
              <a:lumMod val="75000"/>
            </a:schemeClr>
          </a:solidFill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4</a:t>
            </a:r>
            <a:endParaRPr kumimoji="0"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119063" y="2034580"/>
            <a:ext cx="8567737" cy="424731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742950" lvl="1" indent="-285750">
              <a:lnSpc>
                <a:spcPct val="150000"/>
              </a:lnSpc>
              <a:buFont typeface="Wingdings" pitchFamily="2" charset="2"/>
              <a:buChar char="u"/>
              <a:defRPr/>
            </a:pPr>
            <a:r>
              <a:rPr lang="ko-KR" altLang="en-US" spc="-150" dirty="0" smtClean="0">
                <a:latin typeface="휴먼둥근헤드라인" pitchFamily="18" charset="-127"/>
                <a:ea typeface="휴먼둥근헤드라인" pitchFamily="18" charset="-127"/>
              </a:rPr>
              <a:t>시설운영 </a:t>
            </a:r>
            <a:r>
              <a:rPr lang="ko-KR" altLang="en-US" spc="-150" dirty="0">
                <a:latin typeface="휴먼둥근헤드라인" pitchFamily="18" charset="-127"/>
                <a:ea typeface="휴먼둥근헤드라인" pitchFamily="18" charset="-127"/>
              </a:rPr>
              <a:t>전반 컨설팅 지원 </a:t>
            </a:r>
            <a:r>
              <a:rPr lang="en-US" altLang="ko-KR" spc="-150" dirty="0">
                <a:latin typeface="휴먼둥근헤드라인" pitchFamily="18" charset="-127"/>
                <a:ea typeface="휴먼둥근헤드라인" pitchFamily="18" charset="-127"/>
              </a:rPr>
              <a:t>: </a:t>
            </a:r>
            <a:r>
              <a:rPr lang="ko-KR" altLang="en-US" spc="-150" dirty="0">
                <a:latin typeface="휴먼둥근헤드라인" pitchFamily="18" charset="-127"/>
                <a:ea typeface="휴먼둥근헤드라인" pitchFamily="18" charset="-127"/>
              </a:rPr>
              <a:t>품질관리</a:t>
            </a:r>
            <a:r>
              <a:rPr lang="en-US" altLang="ko-KR" spc="-150" dirty="0">
                <a:latin typeface="휴먼둥근헤드라인" pitchFamily="18" charset="-127"/>
                <a:ea typeface="휴먼둥근헤드라인" pitchFamily="18" charset="-127"/>
              </a:rPr>
              <a:t>, </a:t>
            </a:r>
            <a:r>
              <a:rPr lang="ko-KR" altLang="en-US" spc="-150" dirty="0">
                <a:latin typeface="휴먼둥근헤드라인" pitchFamily="18" charset="-127"/>
                <a:ea typeface="휴먼둥근헤드라인" pitchFamily="18" charset="-127"/>
              </a:rPr>
              <a:t>신규인가</a:t>
            </a:r>
            <a:r>
              <a:rPr lang="en-US" altLang="ko-KR" spc="-150" dirty="0">
                <a:latin typeface="휴먼둥근헤드라인" pitchFamily="18" charset="-127"/>
                <a:ea typeface="휴먼둥근헤드라인" pitchFamily="18" charset="-127"/>
              </a:rPr>
              <a:t>, </a:t>
            </a:r>
            <a:r>
              <a:rPr lang="ko-KR" altLang="en-US" spc="-150" dirty="0">
                <a:latin typeface="휴먼둥근헤드라인" pitchFamily="18" charset="-127"/>
                <a:ea typeface="휴먼둥근헤드라인" pitchFamily="18" charset="-127"/>
              </a:rPr>
              <a:t>평가인증</a:t>
            </a:r>
            <a:r>
              <a:rPr lang="en-US" altLang="ko-KR" spc="-150" dirty="0">
                <a:latin typeface="휴먼둥근헤드라인" pitchFamily="18" charset="-127"/>
                <a:ea typeface="휴먼둥근헤드라인" pitchFamily="18" charset="-127"/>
              </a:rPr>
              <a:t>, </a:t>
            </a:r>
            <a:r>
              <a:rPr lang="ko-KR" altLang="en-US" spc="-150" dirty="0" smtClean="0">
                <a:latin typeface="휴먼둥근헤드라인" pitchFamily="18" charset="-127"/>
                <a:ea typeface="휴먼둥근헤드라인" pitchFamily="18" charset="-127"/>
              </a:rPr>
              <a:t>재무회계</a:t>
            </a:r>
            <a:r>
              <a:rPr lang="en-US" altLang="ko-KR" spc="-150" dirty="0" smtClean="0">
                <a:latin typeface="휴먼둥근헤드라인" pitchFamily="18" charset="-127"/>
                <a:ea typeface="휴먼둥근헤드라인" pitchFamily="18" charset="-127"/>
              </a:rPr>
              <a:t>,</a:t>
            </a:r>
          </a:p>
          <a:p>
            <a:pPr lvl="1">
              <a:lnSpc>
                <a:spcPct val="150000"/>
              </a:lnSpc>
              <a:defRPr/>
            </a:pPr>
            <a:r>
              <a:rPr lang="en-US" altLang="ko-KR" spc="-150" dirty="0">
                <a:latin typeface="휴먼둥근헤드라인" pitchFamily="18" charset="-127"/>
                <a:ea typeface="휴먼둥근헤드라인" pitchFamily="18" charset="-127"/>
              </a:rPr>
              <a:t> </a:t>
            </a:r>
            <a:r>
              <a:rPr lang="en-US" altLang="ko-KR" spc="-150" dirty="0" smtClean="0">
                <a:latin typeface="휴먼둥근헤드라인" pitchFamily="18" charset="-127"/>
                <a:ea typeface="휴먼둥근헤드라인" pitchFamily="18" charset="-127"/>
              </a:rPr>
              <a:t>                 </a:t>
            </a:r>
            <a:r>
              <a:rPr lang="ko-KR" altLang="en-US" spc="-150" dirty="0" smtClean="0">
                <a:latin typeface="휴먼둥근헤드라인" pitchFamily="18" charset="-127"/>
                <a:ea typeface="휴먼둥근헤드라인" pitchFamily="18" charset="-127"/>
              </a:rPr>
              <a:t>부모모니터링관련  미흡시설 분야 </a:t>
            </a:r>
            <a:r>
              <a:rPr lang="en-US" altLang="ko-KR" spc="-150" dirty="0" smtClean="0">
                <a:solidFill>
                  <a:schemeClr val="accent5">
                    <a:lumMod val="75000"/>
                  </a:schemeClr>
                </a:solidFill>
                <a:latin typeface="휴먼둥근헤드라인" pitchFamily="18" charset="-127"/>
                <a:ea typeface="휴먼둥근헤드라인" pitchFamily="18" charset="-127"/>
              </a:rPr>
              <a:t>(600</a:t>
            </a:r>
            <a:r>
              <a:rPr lang="ko-KR" altLang="en-US" spc="-150" dirty="0" smtClean="0">
                <a:solidFill>
                  <a:schemeClr val="accent5">
                    <a:lumMod val="75000"/>
                  </a:schemeClr>
                </a:solidFill>
                <a:latin typeface="휴먼둥근헤드라인" pitchFamily="18" charset="-127"/>
                <a:ea typeface="휴먼둥근헤드라인" pitchFamily="18" charset="-127"/>
              </a:rPr>
              <a:t>개원</a:t>
            </a:r>
            <a:r>
              <a:rPr lang="en-US" altLang="ko-KR" spc="-150" dirty="0" smtClean="0">
                <a:solidFill>
                  <a:schemeClr val="accent5">
                    <a:lumMod val="75000"/>
                  </a:schemeClr>
                </a:solidFill>
                <a:latin typeface="휴먼둥근헤드라인" pitchFamily="18" charset="-127"/>
                <a:ea typeface="휴먼둥근헤드라인" pitchFamily="18" charset="-127"/>
              </a:rPr>
              <a:t>)  </a:t>
            </a:r>
            <a:endParaRPr lang="en-US" altLang="ko-KR" spc="-150" dirty="0">
              <a:solidFill>
                <a:schemeClr val="accent5">
                  <a:lumMod val="75000"/>
                </a:schemeClr>
              </a:solidFill>
              <a:latin typeface="휴먼둥근헤드라인" pitchFamily="18" charset="-127"/>
              <a:ea typeface="휴먼둥근헤드라인" pitchFamily="18" charset="-127"/>
            </a:endParaRPr>
          </a:p>
          <a:p>
            <a:pPr marL="742950" lvl="1" indent="-28575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u"/>
              <a:defRPr/>
            </a:pPr>
            <a:r>
              <a:rPr lang="ko-KR" altLang="en-US" dirty="0" smtClean="0">
                <a:latin typeface="휴먼둥근헤드라인" pitchFamily="18" charset="-127"/>
                <a:ea typeface="휴먼둥근헤드라인" pitchFamily="18" charset="-127"/>
              </a:rPr>
              <a:t>안전</a:t>
            </a:r>
            <a:r>
              <a:rPr lang="en-US" altLang="ko-KR" dirty="0" smtClean="0">
                <a:latin typeface="휴먼둥근헤드라인" pitchFamily="18" charset="-127"/>
                <a:ea typeface="휴먼둥근헤드라인" pitchFamily="18" charset="-127"/>
              </a:rPr>
              <a:t>, </a:t>
            </a:r>
            <a:r>
              <a:rPr lang="ko-KR" altLang="en-US" dirty="0" smtClean="0">
                <a:latin typeface="휴먼둥근헤드라인" pitchFamily="18" charset="-127"/>
                <a:ea typeface="휴먼둥근헤드라인" pitchFamily="18" charset="-127"/>
              </a:rPr>
              <a:t>급식 </a:t>
            </a:r>
            <a:r>
              <a:rPr lang="ko-KR" altLang="en-US" dirty="0">
                <a:latin typeface="휴먼둥근헤드라인" pitchFamily="18" charset="-127"/>
                <a:ea typeface="휴먼둥근헤드라인" pitchFamily="18" charset="-127"/>
              </a:rPr>
              <a:t>위생 및 보육과정 등 </a:t>
            </a:r>
            <a:r>
              <a:rPr lang="ko-KR" altLang="en-US" dirty="0" smtClean="0">
                <a:latin typeface="휴먼둥근헤드라인" pitchFamily="18" charset="-127"/>
                <a:ea typeface="휴먼둥근헤드라인" pitchFamily="18" charset="-127"/>
              </a:rPr>
              <a:t>교육</a:t>
            </a:r>
            <a:r>
              <a:rPr lang="en-US" altLang="ko-KR" dirty="0" smtClean="0">
                <a:solidFill>
                  <a:schemeClr val="accent5">
                    <a:lumMod val="75000"/>
                  </a:schemeClr>
                </a:solidFill>
                <a:latin typeface="휴먼둥근헤드라인" pitchFamily="18" charset="-127"/>
                <a:ea typeface="휴먼둥근헤드라인" pitchFamily="18" charset="-127"/>
              </a:rPr>
              <a:t>(30</a:t>
            </a:r>
            <a:r>
              <a:rPr lang="ko-KR" altLang="en-US" dirty="0">
                <a:solidFill>
                  <a:schemeClr val="accent5">
                    <a:lumMod val="75000"/>
                  </a:schemeClr>
                </a:solidFill>
                <a:latin typeface="휴먼둥근헤드라인" pitchFamily="18" charset="-127"/>
                <a:ea typeface="휴먼둥근헤드라인" pitchFamily="18" charset="-127"/>
              </a:rPr>
              <a:t>회</a:t>
            </a:r>
            <a:r>
              <a:rPr lang="en-US" altLang="ko-KR" dirty="0">
                <a:solidFill>
                  <a:schemeClr val="accent5">
                    <a:lumMod val="75000"/>
                  </a:schemeClr>
                </a:solidFill>
                <a:latin typeface="휴먼둥근헤드라인" pitchFamily="18" charset="-127"/>
                <a:ea typeface="휴먼둥근헤드라인" pitchFamily="18" charset="-127"/>
              </a:rPr>
              <a:t>, 5,600</a:t>
            </a:r>
            <a:r>
              <a:rPr lang="ko-KR" altLang="en-US" dirty="0" smtClean="0">
                <a:solidFill>
                  <a:schemeClr val="accent5">
                    <a:lumMod val="75000"/>
                  </a:schemeClr>
                </a:solidFill>
                <a:latin typeface="휴먼둥근헤드라인" pitchFamily="18" charset="-127"/>
                <a:ea typeface="휴먼둥근헤드라인" pitchFamily="18" charset="-127"/>
              </a:rPr>
              <a:t>명</a:t>
            </a:r>
            <a:r>
              <a:rPr lang="en-US" altLang="ko-KR" dirty="0" smtClean="0">
                <a:solidFill>
                  <a:schemeClr val="accent5">
                    <a:lumMod val="75000"/>
                  </a:schemeClr>
                </a:solidFill>
                <a:latin typeface="휴먼둥근헤드라인" pitchFamily="18" charset="-127"/>
                <a:ea typeface="휴먼둥근헤드라인" pitchFamily="18" charset="-127"/>
              </a:rPr>
              <a:t>)</a:t>
            </a:r>
            <a:endParaRPr lang="en-US" altLang="ko-KR" dirty="0">
              <a:solidFill>
                <a:schemeClr val="accent5">
                  <a:lumMod val="75000"/>
                </a:schemeClr>
              </a:solidFill>
              <a:latin typeface="휴먼둥근헤드라인" pitchFamily="18" charset="-127"/>
              <a:ea typeface="휴먼둥근헤드라인" pitchFamily="18" charset="-127"/>
            </a:endParaRPr>
          </a:p>
          <a:p>
            <a:pPr marL="742950" lvl="1" indent="-285750">
              <a:lnSpc>
                <a:spcPct val="150000"/>
              </a:lnSpc>
              <a:buFont typeface="Wingdings" pitchFamily="2" charset="2"/>
              <a:buChar char="u"/>
              <a:defRPr/>
            </a:pPr>
            <a:r>
              <a:rPr lang="ko-KR" altLang="en-US" spc="-150" dirty="0">
                <a:latin typeface="휴먼둥근헤드라인" pitchFamily="18" charset="-127"/>
                <a:ea typeface="휴먼둥근헤드라인" pitchFamily="18" charset="-127"/>
              </a:rPr>
              <a:t>보육교직원 문화활동 지원  </a:t>
            </a:r>
            <a:r>
              <a:rPr lang="en-US" altLang="ko-KR" spc="-150" dirty="0">
                <a:latin typeface="휴먼둥근헤드라인" pitchFamily="18" charset="-127"/>
                <a:ea typeface="휴먼둥근헤드라인" pitchFamily="18" charset="-127"/>
              </a:rPr>
              <a:t>: </a:t>
            </a:r>
            <a:r>
              <a:rPr lang="ko-KR" altLang="en-US" spc="-150" dirty="0">
                <a:latin typeface="휴먼둥근헤드라인" pitchFamily="18" charset="-127"/>
                <a:ea typeface="휴먼둥근헤드라인" pitchFamily="18" charset="-127"/>
              </a:rPr>
              <a:t>보육교직원 갤러리</a:t>
            </a:r>
            <a:r>
              <a:rPr lang="en-US" altLang="ko-KR" spc="-150" dirty="0">
                <a:latin typeface="휴먼둥근헤드라인" pitchFamily="18" charset="-127"/>
                <a:ea typeface="휴먼둥근헤드라인" pitchFamily="18" charset="-127"/>
              </a:rPr>
              <a:t>/</a:t>
            </a:r>
            <a:r>
              <a:rPr lang="ko-KR" altLang="en-US" spc="-150" dirty="0" smtClean="0">
                <a:latin typeface="휴먼둥근헤드라인" pitchFamily="18" charset="-127"/>
                <a:ea typeface="휴먼둥근헤드라인" pitchFamily="18" charset="-127"/>
              </a:rPr>
              <a:t>합창대회</a:t>
            </a:r>
            <a:r>
              <a:rPr lang="en-US" altLang="ko-KR" spc="-150" dirty="0" smtClean="0">
                <a:solidFill>
                  <a:schemeClr val="accent5">
                    <a:lumMod val="75000"/>
                  </a:schemeClr>
                </a:solidFill>
                <a:latin typeface="휴먼둥근헤드라인" pitchFamily="18" charset="-127"/>
                <a:ea typeface="휴먼둥근헤드라인" pitchFamily="18" charset="-127"/>
              </a:rPr>
              <a:t>(2</a:t>
            </a:r>
            <a:r>
              <a:rPr lang="ko-KR" altLang="en-US" spc="-150" dirty="0" smtClean="0">
                <a:solidFill>
                  <a:schemeClr val="accent5">
                    <a:lumMod val="75000"/>
                  </a:schemeClr>
                </a:solidFill>
                <a:latin typeface="휴먼둥근헤드라인" pitchFamily="18" charset="-127"/>
                <a:ea typeface="휴먼둥근헤드라인" pitchFamily="18" charset="-127"/>
              </a:rPr>
              <a:t>회</a:t>
            </a:r>
            <a:r>
              <a:rPr lang="en-US" altLang="ko-KR" spc="-150" dirty="0" smtClean="0">
                <a:solidFill>
                  <a:schemeClr val="accent5">
                    <a:lumMod val="75000"/>
                  </a:schemeClr>
                </a:solidFill>
                <a:latin typeface="휴먼둥근헤드라인" pitchFamily="18" charset="-127"/>
                <a:ea typeface="휴먼둥근헤드라인" pitchFamily="18" charset="-127"/>
              </a:rPr>
              <a:t>)</a:t>
            </a:r>
            <a:r>
              <a:rPr lang="en-US" altLang="ko-KR" spc="-150" dirty="0" smtClean="0">
                <a:latin typeface="휴먼둥근헤드라인" pitchFamily="18" charset="-127"/>
                <a:ea typeface="휴먼둥근헤드라인" pitchFamily="18" charset="-127"/>
              </a:rPr>
              <a:t>, </a:t>
            </a:r>
          </a:p>
          <a:p>
            <a:pPr lvl="1">
              <a:lnSpc>
                <a:spcPct val="150000"/>
              </a:lnSpc>
              <a:defRPr/>
            </a:pPr>
            <a:r>
              <a:rPr lang="en-US" altLang="ko-KR" spc="-150" dirty="0">
                <a:latin typeface="휴먼둥근헤드라인" pitchFamily="18" charset="-127"/>
                <a:ea typeface="휴먼둥근헤드라인" pitchFamily="18" charset="-127"/>
              </a:rPr>
              <a:t> </a:t>
            </a:r>
            <a:r>
              <a:rPr lang="en-US" altLang="ko-KR" spc="-150" dirty="0" smtClean="0">
                <a:latin typeface="휴먼둥근헤드라인" pitchFamily="18" charset="-127"/>
                <a:ea typeface="휴먼둥근헤드라인" pitchFamily="18" charset="-127"/>
              </a:rPr>
              <a:t>                                </a:t>
            </a:r>
            <a:r>
              <a:rPr lang="ko-KR" altLang="en-US" spc="-150" dirty="0" smtClean="0">
                <a:latin typeface="휴먼둥근헤드라인" pitchFamily="18" charset="-127"/>
                <a:ea typeface="휴먼둥근헤드라인" pitchFamily="18" charset="-127"/>
              </a:rPr>
              <a:t>보육교직원 가족 초청 음악회</a:t>
            </a:r>
            <a:r>
              <a:rPr lang="en-US" altLang="ko-KR" spc="-150" dirty="0" smtClean="0">
                <a:solidFill>
                  <a:schemeClr val="accent5">
                    <a:lumMod val="75000"/>
                  </a:schemeClr>
                </a:solidFill>
                <a:latin typeface="휴먼둥근헤드라인" pitchFamily="18" charset="-127"/>
                <a:ea typeface="휴먼둥근헤드라인" pitchFamily="18" charset="-127"/>
              </a:rPr>
              <a:t>(2</a:t>
            </a:r>
            <a:r>
              <a:rPr lang="ko-KR" altLang="en-US" spc="-150" dirty="0" smtClean="0">
                <a:solidFill>
                  <a:schemeClr val="accent5">
                    <a:lumMod val="75000"/>
                  </a:schemeClr>
                </a:solidFill>
                <a:latin typeface="휴먼둥근헤드라인" pitchFamily="18" charset="-127"/>
                <a:ea typeface="휴먼둥근헤드라인" pitchFamily="18" charset="-127"/>
              </a:rPr>
              <a:t>회</a:t>
            </a:r>
            <a:r>
              <a:rPr lang="en-US" altLang="ko-KR" spc="-150" dirty="0" smtClean="0">
                <a:solidFill>
                  <a:schemeClr val="accent5">
                    <a:lumMod val="75000"/>
                  </a:schemeClr>
                </a:solidFill>
                <a:latin typeface="휴먼둥근헤드라인" pitchFamily="18" charset="-127"/>
                <a:ea typeface="휴먼둥근헤드라인" pitchFamily="18" charset="-127"/>
              </a:rPr>
              <a:t>)</a:t>
            </a:r>
            <a:endParaRPr lang="en-US" altLang="ko-KR" dirty="0" smtClean="0">
              <a:solidFill>
                <a:schemeClr val="accent5">
                  <a:lumMod val="75000"/>
                </a:schemeClr>
              </a:solidFill>
              <a:latin typeface="휴먼둥근헤드라인" pitchFamily="18" charset="-127"/>
              <a:ea typeface="휴먼둥근헤드라인" pitchFamily="18" charset="-127"/>
            </a:endParaRPr>
          </a:p>
          <a:p>
            <a:pPr marL="742950" lvl="1" indent="-28575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u"/>
              <a:defRPr/>
            </a:pPr>
            <a:r>
              <a:rPr lang="ko-KR" altLang="en-US" dirty="0" err="1" smtClean="0">
                <a:latin typeface="휴먼둥근헤드라인" pitchFamily="18" charset="-127"/>
                <a:ea typeface="휴먼둥근헤드라인" pitchFamily="18" charset="-127"/>
              </a:rPr>
              <a:t>모범어린이집</a:t>
            </a:r>
            <a:r>
              <a:rPr lang="ko-KR" altLang="en-US" dirty="0" smtClean="0">
                <a:latin typeface="휴먼둥근헤드라인" pitchFamily="18" charset="-127"/>
                <a:ea typeface="휴먼둥근헤드라인" pitchFamily="18" charset="-127"/>
              </a:rPr>
              <a:t> 교직원 연수</a:t>
            </a:r>
            <a:r>
              <a:rPr lang="en-US" altLang="ko-KR" dirty="0" smtClean="0">
                <a:latin typeface="휴먼둥근헤드라인" pitchFamily="18" charset="-127"/>
                <a:ea typeface="휴먼둥근헤드라인" pitchFamily="18" charset="-127"/>
              </a:rPr>
              <a:t>(</a:t>
            </a:r>
            <a:r>
              <a:rPr lang="ko-KR" altLang="en-US" dirty="0" smtClean="0">
                <a:latin typeface="휴먼둥근헤드라인" pitchFamily="18" charset="-127"/>
                <a:ea typeface="휴먼둥근헤드라인" pitchFamily="18" charset="-127"/>
              </a:rPr>
              <a:t>국내시찰</a:t>
            </a:r>
            <a:r>
              <a:rPr lang="en-US" altLang="ko-KR" dirty="0" smtClean="0">
                <a:latin typeface="휴먼둥근헤드라인" pitchFamily="18" charset="-127"/>
                <a:ea typeface="휴먼둥근헤드라인" pitchFamily="18" charset="-127"/>
              </a:rPr>
              <a:t>) </a:t>
            </a:r>
            <a:r>
              <a:rPr lang="ko-KR" altLang="en-US" dirty="0" smtClean="0">
                <a:latin typeface="휴먼둥근헤드라인" pitchFamily="18" charset="-127"/>
                <a:ea typeface="휴먼둥근헤드라인" pitchFamily="18" charset="-127"/>
              </a:rPr>
              <a:t>등 </a:t>
            </a:r>
            <a:endParaRPr lang="en-US" altLang="ko-KR" dirty="0" smtClean="0">
              <a:latin typeface="휴먼둥근헤드라인" pitchFamily="18" charset="-127"/>
              <a:ea typeface="휴먼둥근헤드라인" pitchFamily="18" charset="-127"/>
            </a:endParaRPr>
          </a:p>
          <a:p>
            <a:pPr marL="742950" lvl="1" indent="-28575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u"/>
              <a:defRPr/>
            </a:pPr>
            <a:r>
              <a:rPr lang="ko-KR" altLang="en-US" dirty="0" smtClean="0">
                <a:latin typeface="휴먼둥근헤드라인" pitchFamily="18" charset="-127"/>
                <a:ea typeface="휴먼둥근헤드라인" pitchFamily="18" charset="-127"/>
              </a:rPr>
              <a:t>보육교직원 보수교육 운영</a:t>
            </a:r>
            <a:endParaRPr lang="en-US" altLang="ko-KR" dirty="0" smtClean="0">
              <a:latin typeface="휴먼둥근헤드라인" pitchFamily="18" charset="-127"/>
              <a:ea typeface="휴먼둥근헤드라인" pitchFamily="18" charset="-127"/>
            </a:endParaRPr>
          </a:p>
          <a:p>
            <a:pPr lvl="1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dirty="0">
                <a:latin typeface="휴먼둥근헤드라인" pitchFamily="18" charset="-127"/>
                <a:ea typeface="휴먼둥근헤드라인" pitchFamily="18" charset="-127"/>
              </a:rPr>
              <a:t> </a:t>
            </a:r>
            <a:r>
              <a:rPr lang="en-US" altLang="ko-KR" dirty="0" smtClean="0">
                <a:latin typeface="휴먼둥근헤드라인" pitchFamily="18" charset="-127"/>
                <a:ea typeface="휴먼둥근헤드라인" pitchFamily="18" charset="-127"/>
              </a:rPr>
              <a:t> - </a:t>
            </a:r>
            <a:r>
              <a:rPr lang="ko-KR" altLang="en-US" dirty="0" err="1" smtClean="0">
                <a:latin typeface="휴먼둥근헤드라인" pitchFamily="18" charset="-127"/>
                <a:ea typeface="휴먼둥근헤드라인" pitchFamily="18" charset="-127"/>
              </a:rPr>
              <a:t>규</a:t>
            </a:r>
            <a:r>
              <a:rPr lang="ko-KR" altLang="en-US" dirty="0" smtClean="0">
                <a:latin typeface="휴먼둥근헤드라인" pitchFamily="18" charset="-127"/>
                <a:ea typeface="휴먼둥근헤드라인" pitchFamily="18" charset="-127"/>
              </a:rPr>
              <a:t> 모 </a:t>
            </a:r>
            <a:r>
              <a:rPr lang="en-US" altLang="ko-KR" dirty="0" smtClean="0">
                <a:latin typeface="휴먼둥근헤드라인" pitchFamily="18" charset="-127"/>
                <a:ea typeface="휴먼둥근헤드라인" pitchFamily="18" charset="-127"/>
              </a:rPr>
              <a:t>: </a:t>
            </a:r>
            <a:r>
              <a:rPr lang="en-US" altLang="ko-KR" dirty="0" smtClean="0">
                <a:solidFill>
                  <a:srgbClr val="0106BF"/>
                </a:solidFill>
                <a:latin typeface="휴먼둥근헤드라인" pitchFamily="18" charset="-127"/>
                <a:ea typeface="휴먼둥근헤드라인" pitchFamily="18" charset="-127"/>
              </a:rPr>
              <a:t>7</a:t>
            </a:r>
            <a:r>
              <a:rPr lang="ko-KR" altLang="en-US" dirty="0" smtClean="0">
                <a:solidFill>
                  <a:srgbClr val="0106BF"/>
                </a:solidFill>
                <a:latin typeface="휴먼둥근헤드라인" pitchFamily="18" charset="-127"/>
                <a:ea typeface="휴먼둥근헤드라인" pitchFamily="18" charset="-127"/>
              </a:rPr>
              <a:t>개 교육과정</a:t>
            </a:r>
            <a:r>
              <a:rPr lang="en-US" altLang="ko-KR" dirty="0" smtClean="0">
                <a:solidFill>
                  <a:srgbClr val="0106BF"/>
                </a:solidFill>
                <a:latin typeface="휴먼둥근헤드라인" pitchFamily="18" charset="-127"/>
                <a:ea typeface="휴먼둥근헤드라인" pitchFamily="18" charset="-127"/>
              </a:rPr>
              <a:t>(</a:t>
            </a:r>
            <a:r>
              <a:rPr lang="ko-KR" altLang="en-US" dirty="0" smtClean="0">
                <a:solidFill>
                  <a:srgbClr val="0106BF"/>
                </a:solidFill>
                <a:latin typeface="휴먼둥근헤드라인" pitchFamily="18" charset="-127"/>
                <a:ea typeface="휴먼둥근헤드라인" pitchFamily="18" charset="-127"/>
              </a:rPr>
              <a:t>일반</a:t>
            </a:r>
            <a:r>
              <a:rPr lang="en-US" altLang="ko-KR" dirty="0" smtClean="0">
                <a:solidFill>
                  <a:srgbClr val="0106BF"/>
                </a:solidFill>
                <a:latin typeface="휴먼둥근헤드라인" pitchFamily="18" charset="-127"/>
                <a:ea typeface="휴먼둥근헤드라인" pitchFamily="18" charset="-127"/>
              </a:rPr>
              <a:t>, </a:t>
            </a:r>
            <a:r>
              <a:rPr lang="ko-KR" altLang="en-US" dirty="0" smtClean="0">
                <a:solidFill>
                  <a:srgbClr val="0106BF"/>
                </a:solidFill>
                <a:latin typeface="휴먼둥근헤드라인" pitchFamily="18" charset="-127"/>
                <a:ea typeface="휴먼둥근헤드라인" pitchFamily="18" charset="-127"/>
              </a:rPr>
              <a:t>승급</a:t>
            </a:r>
            <a:r>
              <a:rPr lang="en-US" altLang="ko-KR" dirty="0" smtClean="0">
                <a:solidFill>
                  <a:srgbClr val="0106BF"/>
                </a:solidFill>
                <a:latin typeface="휴먼둥근헤드라인" pitchFamily="18" charset="-127"/>
                <a:ea typeface="휴먼둥근헤드라인" pitchFamily="18" charset="-127"/>
              </a:rPr>
              <a:t>), 2,500</a:t>
            </a:r>
            <a:r>
              <a:rPr lang="ko-KR" altLang="en-US" dirty="0" smtClean="0">
                <a:solidFill>
                  <a:srgbClr val="0106BF"/>
                </a:solidFill>
                <a:latin typeface="휴먼둥근헤드라인" pitchFamily="18" charset="-127"/>
                <a:ea typeface="휴먼둥근헤드라인" pitchFamily="18" charset="-127"/>
              </a:rPr>
              <a:t>명</a:t>
            </a:r>
            <a:endParaRPr lang="en-US" altLang="ko-KR" dirty="0" smtClean="0">
              <a:solidFill>
                <a:srgbClr val="0106BF"/>
              </a:solidFill>
              <a:latin typeface="휴먼둥근헤드라인" pitchFamily="18" charset="-127"/>
              <a:ea typeface="휴먼둥근헤드라인" pitchFamily="18" charset="-127"/>
            </a:endParaRPr>
          </a:p>
          <a:p>
            <a:pPr lvl="1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dirty="0">
                <a:latin typeface="휴먼둥근헤드라인" pitchFamily="18" charset="-127"/>
                <a:ea typeface="휴먼둥근헤드라인" pitchFamily="18" charset="-127"/>
              </a:rPr>
              <a:t> </a:t>
            </a:r>
            <a:r>
              <a:rPr lang="en-US" altLang="ko-KR" dirty="0" smtClean="0">
                <a:latin typeface="휴먼둥근헤드라인" pitchFamily="18" charset="-127"/>
                <a:ea typeface="휴먼둥근헤드라인" pitchFamily="18" charset="-127"/>
              </a:rPr>
              <a:t> - </a:t>
            </a:r>
            <a:r>
              <a:rPr lang="ko-KR" altLang="en-US" dirty="0" smtClean="0">
                <a:latin typeface="휴먼둥근헤드라인" pitchFamily="18" charset="-127"/>
                <a:ea typeface="휴먼둥근헤드라인" pitchFamily="18" charset="-127"/>
              </a:rPr>
              <a:t>기 간 </a:t>
            </a:r>
            <a:r>
              <a:rPr lang="en-US" altLang="ko-KR" dirty="0" smtClean="0">
                <a:latin typeface="휴먼둥근헤드라인" pitchFamily="18" charset="-127"/>
                <a:ea typeface="휴먼둥근헤드라인" pitchFamily="18" charset="-127"/>
              </a:rPr>
              <a:t>: </a:t>
            </a:r>
            <a:r>
              <a:rPr lang="en-US" altLang="ko-KR" dirty="0" smtClean="0">
                <a:solidFill>
                  <a:srgbClr val="0106BF"/>
                </a:solidFill>
                <a:latin typeface="휴먼둥근헤드라인" pitchFamily="18" charset="-127"/>
                <a:ea typeface="휴먼둥근헤드라인" pitchFamily="18" charset="-127"/>
              </a:rPr>
              <a:t>2014. 4</a:t>
            </a:r>
            <a:r>
              <a:rPr lang="ko-KR" altLang="en-US" dirty="0" smtClean="0">
                <a:solidFill>
                  <a:srgbClr val="0106BF"/>
                </a:solidFill>
                <a:latin typeface="휴먼둥근헤드라인" pitchFamily="18" charset="-127"/>
                <a:ea typeface="휴먼둥근헤드라인" pitchFamily="18" charset="-127"/>
              </a:rPr>
              <a:t>월</a:t>
            </a:r>
            <a:r>
              <a:rPr lang="en-US" altLang="ko-KR" dirty="0" smtClean="0">
                <a:solidFill>
                  <a:srgbClr val="0106BF"/>
                </a:solidFill>
                <a:latin typeface="휴먼둥근헤드라인" pitchFamily="18" charset="-127"/>
                <a:ea typeface="휴먼둥근헤드라인" pitchFamily="18" charset="-127"/>
              </a:rPr>
              <a:t> ~ 9</a:t>
            </a:r>
            <a:r>
              <a:rPr lang="ko-KR" altLang="en-US" dirty="0" smtClean="0">
                <a:solidFill>
                  <a:srgbClr val="0106BF"/>
                </a:solidFill>
                <a:latin typeface="휴먼둥근헤드라인" pitchFamily="18" charset="-127"/>
                <a:ea typeface="휴먼둥근헤드라인" pitchFamily="18" charset="-127"/>
              </a:rPr>
              <a:t>월</a:t>
            </a:r>
            <a:endParaRPr lang="en-US" altLang="ko-KR" dirty="0" smtClean="0">
              <a:solidFill>
                <a:srgbClr val="0106BF"/>
              </a:solidFill>
              <a:latin typeface="휴먼둥근헤드라인" pitchFamily="18" charset="-127"/>
              <a:ea typeface="휴먼둥근헤드라인" pitchFamily="18" charset="-127"/>
            </a:endParaRPr>
          </a:p>
          <a:p>
            <a:pPr lvl="1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dirty="0">
                <a:latin typeface="휴먼둥근헤드라인" pitchFamily="18" charset="-127"/>
                <a:ea typeface="휴먼둥근헤드라인" pitchFamily="18" charset="-127"/>
              </a:rPr>
              <a:t> </a:t>
            </a:r>
            <a:r>
              <a:rPr lang="en-US" altLang="ko-KR" dirty="0" smtClean="0">
                <a:latin typeface="휴먼둥근헤드라인" pitchFamily="18" charset="-127"/>
                <a:ea typeface="휴먼둥근헤드라인" pitchFamily="18" charset="-127"/>
              </a:rPr>
              <a:t> - </a:t>
            </a:r>
            <a:r>
              <a:rPr lang="ko-KR" altLang="en-US" dirty="0" smtClean="0">
                <a:latin typeface="휴먼둥근헤드라인" pitchFamily="18" charset="-127"/>
                <a:ea typeface="휴먼둥근헤드라인" pitchFamily="18" charset="-127"/>
              </a:rPr>
              <a:t>교육비 지원 </a:t>
            </a:r>
            <a:r>
              <a:rPr lang="en-US" altLang="ko-KR" dirty="0" smtClean="0">
                <a:latin typeface="휴먼둥근헤드라인" pitchFamily="18" charset="-127"/>
                <a:ea typeface="휴먼둥근헤드라인" pitchFamily="18" charset="-127"/>
              </a:rPr>
              <a:t>: </a:t>
            </a:r>
            <a:r>
              <a:rPr lang="en-US" altLang="ko-KR" dirty="0" smtClean="0">
                <a:solidFill>
                  <a:srgbClr val="0106BF"/>
                </a:solidFill>
                <a:latin typeface="휴먼둥근헤드라인" pitchFamily="18" charset="-127"/>
                <a:ea typeface="휴먼둥근헤드라인" pitchFamily="18" charset="-127"/>
              </a:rPr>
              <a:t>115</a:t>
            </a:r>
            <a:r>
              <a:rPr lang="ko-KR" altLang="en-US" dirty="0" err="1" smtClean="0">
                <a:solidFill>
                  <a:srgbClr val="0106BF"/>
                </a:solidFill>
                <a:latin typeface="휴먼둥근헤드라인" pitchFamily="18" charset="-127"/>
                <a:ea typeface="휴먼둥근헤드라인" pitchFamily="18" charset="-127"/>
              </a:rPr>
              <a:t>백만원</a:t>
            </a:r>
            <a:r>
              <a:rPr lang="ko-KR" altLang="en-US" dirty="0" smtClean="0">
                <a:solidFill>
                  <a:srgbClr val="0106BF"/>
                </a:solidFill>
                <a:latin typeface="휴먼둥근헤드라인" pitchFamily="18" charset="-127"/>
                <a:ea typeface="휴먼둥근헤드라인" pitchFamily="18" charset="-127"/>
              </a:rPr>
              <a:t> </a:t>
            </a:r>
            <a:r>
              <a:rPr lang="en-US" altLang="ko-KR" dirty="0" smtClean="0">
                <a:solidFill>
                  <a:srgbClr val="0106BF"/>
                </a:solidFill>
                <a:latin typeface="휴먼둥근헤드라인" pitchFamily="18" charset="-127"/>
                <a:ea typeface="휴먼둥근헤드라인" pitchFamily="18" charset="-127"/>
              </a:rPr>
              <a:t>(</a:t>
            </a:r>
            <a:r>
              <a:rPr lang="ko-KR" altLang="en-US" dirty="0" smtClean="0">
                <a:solidFill>
                  <a:srgbClr val="0106BF"/>
                </a:solidFill>
                <a:latin typeface="휴먼둥근헤드라인" pitchFamily="18" charset="-127"/>
                <a:ea typeface="휴먼둥근헤드라인" pitchFamily="18" charset="-127"/>
              </a:rPr>
              <a:t>국비 </a:t>
            </a:r>
            <a:r>
              <a:rPr lang="en-US" altLang="ko-KR" dirty="0" smtClean="0">
                <a:solidFill>
                  <a:srgbClr val="0106BF"/>
                </a:solidFill>
                <a:latin typeface="휴먼둥근헤드라인" pitchFamily="18" charset="-127"/>
                <a:ea typeface="휴먼둥근헤드라인" pitchFamily="18" charset="-127"/>
              </a:rPr>
              <a:t>67</a:t>
            </a:r>
            <a:r>
              <a:rPr lang="ko-KR" altLang="en-US" dirty="0" err="1" smtClean="0">
                <a:solidFill>
                  <a:srgbClr val="0106BF"/>
                </a:solidFill>
                <a:latin typeface="휴먼둥근헤드라인" pitchFamily="18" charset="-127"/>
                <a:ea typeface="휴먼둥근헤드라인" pitchFamily="18" charset="-127"/>
              </a:rPr>
              <a:t>백만원</a:t>
            </a:r>
            <a:r>
              <a:rPr lang="en-US" altLang="ko-KR" dirty="0" smtClean="0">
                <a:solidFill>
                  <a:srgbClr val="0106BF"/>
                </a:solidFill>
                <a:latin typeface="휴먼둥근헤드라인" pitchFamily="18" charset="-127"/>
                <a:ea typeface="휴먼둥근헤드라인" pitchFamily="18" charset="-127"/>
              </a:rPr>
              <a:t>, </a:t>
            </a:r>
            <a:r>
              <a:rPr lang="ko-KR" altLang="en-US" dirty="0" smtClean="0">
                <a:solidFill>
                  <a:srgbClr val="0106BF"/>
                </a:solidFill>
                <a:latin typeface="휴먼둥근헤드라인" pitchFamily="18" charset="-127"/>
                <a:ea typeface="휴먼둥근헤드라인" pitchFamily="18" charset="-127"/>
              </a:rPr>
              <a:t>시비 </a:t>
            </a:r>
            <a:r>
              <a:rPr lang="en-US" altLang="ko-KR" dirty="0" smtClean="0">
                <a:solidFill>
                  <a:srgbClr val="0106BF"/>
                </a:solidFill>
                <a:latin typeface="휴먼둥근헤드라인" pitchFamily="18" charset="-127"/>
                <a:ea typeface="휴먼둥근헤드라인" pitchFamily="18" charset="-127"/>
              </a:rPr>
              <a:t>48</a:t>
            </a:r>
            <a:r>
              <a:rPr lang="ko-KR" altLang="en-US" dirty="0" err="1" smtClean="0">
                <a:solidFill>
                  <a:srgbClr val="0106BF"/>
                </a:solidFill>
                <a:latin typeface="휴먼둥근헤드라인" pitchFamily="18" charset="-127"/>
                <a:ea typeface="휴먼둥근헤드라인" pitchFamily="18" charset="-127"/>
              </a:rPr>
              <a:t>백만원</a:t>
            </a:r>
            <a:r>
              <a:rPr lang="en-US" altLang="ko-KR" dirty="0" smtClean="0">
                <a:solidFill>
                  <a:srgbClr val="0106BF"/>
                </a:solidFill>
                <a:latin typeface="휴먼둥근헤드라인" pitchFamily="18" charset="-127"/>
                <a:ea typeface="휴먼둥근헤드라인" pitchFamily="18" charset="-127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4413448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 animBg="1"/>
      <p:bldP spid="17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모서리가 둥근 직사각형 2"/>
          <p:cNvSpPr/>
          <p:nvPr/>
        </p:nvSpPr>
        <p:spPr>
          <a:xfrm>
            <a:off x="251520" y="132499"/>
            <a:ext cx="547514" cy="574890"/>
          </a:xfrm>
          <a:prstGeom prst="roundRect">
            <a:avLst/>
          </a:prstGeom>
          <a:blipFill>
            <a:blip r:embed="rId3" cstate="print"/>
            <a:stretch>
              <a:fillRect/>
            </a:stretch>
          </a:blipFill>
          <a:ln>
            <a:solidFill>
              <a:schemeClr val="tx1"/>
            </a:solidFill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36873" name="TextBox 6"/>
          <p:cNvSpPr txBox="1">
            <a:spLocks noChangeArrowheads="1"/>
          </p:cNvSpPr>
          <p:nvPr/>
        </p:nvSpPr>
        <p:spPr bwMode="auto">
          <a:xfrm>
            <a:off x="971550" y="134938"/>
            <a:ext cx="4537075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9pPr>
          </a:lstStyle>
          <a:p>
            <a:pPr eaLnBrk="1" hangingPunct="1"/>
            <a:r>
              <a:rPr kumimoji="0" lang="en-US" altLang="ko-KR" sz="2400" b="1">
                <a:latin typeface="휴먼둥근헤드라인" pitchFamily="18" charset="-127"/>
                <a:ea typeface="휴먼둥근헤드라인" pitchFamily="18" charset="-127"/>
              </a:rPr>
              <a:t>Ⅳ</a:t>
            </a:r>
            <a:r>
              <a:rPr kumimoji="0" lang="en-US" altLang="ko-KR" sz="2400">
                <a:latin typeface="HY목각파임B" pitchFamily="18" charset="-127"/>
                <a:ea typeface="HY목각파임B" pitchFamily="18" charset="-127"/>
              </a:rPr>
              <a:t> .</a:t>
            </a:r>
            <a:r>
              <a:rPr kumimoji="0" lang="ko-KR" altLang="en-US" sz="2400">
                <a:latin typeface="HY목각파임B" pitchFamily="18" charset="-127"/>
                <a:ea typeface="HY목각파임B" pitchFamily="18" charset="-127"/>
              </a:rPr>
              <a:t>중점 추진 과제</a:t>
            </a:r>
          </a:p>
        </p:txBody>
      </p:sp>
      <p:sp>
        <p:nvSpPr>
          <p:cNvPr id="8" name="슬라이드 번호 개체 틀 99"/>
          <p:cNvSpPr txBox="1">
            <a:spLocks/>
          </p:cNvSpPr>
          <p:nvPr/>
        </p:nvSpPr>
        <p:spPr bwMode="auto">
          <a:xfrm>
            <a:off x="6553200" y="6356350"/>
            <a:ext cx="2133600" cy="365125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defRPr/>
            </a:pPr>
            <a:fld id="{0F35E6C9-4F86-4F98-9BE4-17D9A76C3DBB}" type="slidenum">
              <a:rPr kumimoji="0" lang="ko-KR" altLang="en-US" sz="1200" smtClean="0">
                <a:solidFill>
                  <a:schemeClr val="accent3"/>
                </a:solidFill>
              </a:rPr>
              <a:pPr algn="r">
                <a:defRPr/>
              </a:pPr>
              <a:t>29</a:t>
            </a:fld>
            <a:endParaRPr kumimoji="0" lang="en-US" altLang="ko-KR" sz="1200" dirty="0" smtClean="0">
              <a:solidFill>
                <a:schemeClr val="accent3"/>
              </a:solidFill>
            </a:endParaRPr>
          </a:p>
        </p:txBody>
      </p:sp>
      <p:sp>
        <p:nvSpPr>
          <p:cNvPr id="15" name="모서리가 둥근 직사각형 14"/>
          <p:cNvSpPr/>
          <p:nvPr/>
        </p:nvSpPr>
        <p:spPr>
          <a:xfrm>
            <a:off x="535696" y="1854560"/>
            <a:ext cx="8116887" cy="1030031"/>
          </a:xfrm>
          <a:prstGeom prst="roundRect">
            <a:avLst/>
          </a:prstGeom>
          <a:gradFill flip="none" rotWithShape="1">
            <a:gsLst>
              <a:gs pos="0">
                <a:schemeClr val="accent4">
                  <a:lumMod val="20000"/>
                  <a:lumOff val="80000"/>
                </a:schemeClr>
              </a:gs>
              <a:gs pos="98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2700000" scaled="1"/>
            <a:tileRect/>
          </a:gradFill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9" name="모서리가 둥근 직사각형 18"/>
          <p:cNvSpPr/>
          <p:nvPr/>
        </p:nvSpPr>
        <p:spPr>
          <a:xfrm>
            <a:off x="524409" y="3362082"/>
            <a:ext cx="8116887" cy="1435271"/>
          </a:xfrm>
          <a:prstGeom prst="roundRect">
            <a:avLst/>
          </a:prstGeom>
          <a:gradFill flip="none" rotWithShape="1">
            <a:gsLst>
              <a:gs pos="0">
                <a:schemeClr val="accent4">
                  <a:lumMod val="20000"/>
                  <a:lumOff val="80000"/>
                </a:schemeClr>
              </a:gs>
              <a:gs pos="98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2700000" scaled="1"/>
            <a:tileRect/>
          </a:gradFill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5" name="모서리가 둥근 직사각형 24"/>
          <p:cNvSpPr/>
          <p:nvPr/>
        </p:nvSpPr>
        <p:spPr>
          <a:xfrm>
            <a:off x="567685" y="5250247"/>
            <a:ext cx="8116887" cy="1050550"/>
          </a:xfrm>
          <a:prstGeom prst="roundRect">
            <a:avLst/>
          </a:prstGeom>
          <a:gradFill flip="none" rotWithShape="1">
            <a:gsLst>
              <a:gs pos="0">
                <a:schemeClr val="accent4">
                  <a:lumMod val="20000"/>
                  <a:lumOff val="80000"/>
                </a:schemeClr>
              </a:gs>
              <a:gs pos="98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2700000" scaled="1"/>
            <a:tileRect/>
          </a:gradFill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225624" y="5439023"/>
            <a:ext cx="8567737" cy="861774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742950" lvl="1" indent="-285750" fontAlgn="auto">
              <a:lnSpc>
                <a:spcPts val="3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u"/>
              <a:defRPr/>
            </a:pPr>
            <a:r>
              <a:rPr kumimoji="0" lang="ko-KR" altLang="en-US" spc="-150" dirty="0" smtClean="0">
                <a:latin typeface="휴먼둥근헤드라인" pitchFamily="18" charset="-127"/>
                <a:ea typeface="휴먼둥근헤드라인" pitchFamily="18" charset="-127"/>
              </a:rPr>
              <a:t>노후 초음파 의료기 교체 </a:t>
            </a:r>
            <a:r>
              <a:rPr kumimoji="0" lang="en-US" altLang="ko-KR" spc="-150" dirty="0" smtClean="0">
                <a:solidFill>
                  <a:schemeClr val="accent5">
                    <a:lumMod val="75000"/>
                  </a:schemeClr>
                </a:solidFill>
                <a:latin typeface="휴먼둥근헤드라인" pitchFamily="18" charset="-127"/>
                <a:ea typeface="휴먼둥근헤드라인" pitchFamily="18" charset="-127"/>
              </a:rPr>
              <a:t>(50</a:t>
            </a:r>
            <a:r>
              <a:rPr kumimoji="0" lang="ko-KR" altLang="en-US" spc="-150" dirty="0" err="1" smtClean="0">
                <a:solidFill>
                  <a:schemeClr val="accent5">
                    <a:lumMod val="75000"/>
                  </a:schemeClr>
                </a:solidFill>
                <a:latin typeface="휴먼둥근헤드라인" pitchFamily="18" charset="-127"/>
                <a:ea typeface="휴먼둥근헤드라인" pitchFamily="18" charset="-127"/>
              </a:rPr>
              <a:t>백만원</a:t>
            </a:r>
            <a:r>
              <a:rPr kumimoji="0" lang="en-US" altLang="ko-KR" spc="-150" dirty="0" smtClean="0">
                <a:solidFill>
                  <a:schemeClr val="accent5">
                    <a:lumMod val="75000"/>
                  </a:schemeClr>
                </a:solidFill>
                <a:latin typeface="휴먼둥근헤드라인" pitchFamily="18" charset="-127"/>
                <a:ea typeface="휴먼둥근헤드라인" pitchFamily="18" charset="-127"/>
              </a:rPr>
              <a:t>)</a:t>
            </a:r>
          </a:p>
          <a:p>
            <a:pPr marL="742950" lvl="1" indent="-285750" fontAlgn="auto">
              <a:lnSpc>
                <a:spcPts val="3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u"/>
              <a:defRPr/>
            </a:pPr>
            <a:r>
              <a:rPr lang="ko-KR" altLang="en-US" spc="-150" dirty="0" smtClean="0">
                <a:latin typeface="휴먼둥근헤드라인" pitchFamily="18" charset="-127"/>
                <a:ea typeface="휴먼둥근헤드라인" pitchFamily="18" charset="-127"/>
              </a:rPr>
              <a:t>외벽 </a:t>
            </a:r>
            <a:r>
              <a:rPr lang="ko-KR" altLang="en-US" spc="-150" dirty="0" err="1" smtClean="0">
                <a:latin typeface="휴먼둥근헤드라인" pitchFamily="18" charset="-127"/>
                <a:ea typeface="휴먼둥근헤드라인" pitchFamily="18" charset="-127"/>
              </a:rPr>
              <a:t>리모델링</a:t>
            </a:r>
            <a:r>
              <a:rPr lang="en-US" altLang="ko-KR" spc="-150" dirty="0" smtClean="0">
                <a:latin typeface="휴먼둥근헤드라인" pitchFamily="18" charset="-127"/>
                <a:ea typeface="휴먼둥근헤드라인" pitchFamily="18" charset="-127"/>
              </a:rPr>
              <a:t>, </a:t>
            </a:r>
            <a:r>
              <a:rPr lang="ko-KR" altLang="en-US" spc="-150" dirty="0" err="1" smtClean="0">
                <a:latin typeface="휴먼둥근헤드라인" pitchFamily="18" charset="-127"/>
                <a:ea typeface="휴먼둥근헤드라인" pitchFamily="18" charset="-127"/>
              </a:rPr>
              <a:t>냉난방기</a:t>
            </a:r>
            <a:r>
              <a:rPr lang="ko-KR" altLang="en-US" spc="-150" dirty="0" smtClean="0">
                <a:latin typeface="휴먼둥근헤드라인" pitchFamily="18" charset="-127"/>
                <a:ea typeface="휴먼둥근헤드라인" pitchFamily="18" charset="-127"/>
              </a:rPr>
              <a:t> 시스템 교체 </a:t>
            </a:r>
            <a:r>
              <a:rPr lang="en-US" altLang="ko-KR" spc="-150" dirty="0" smtClean="0">
                <a:solidFill>
                  <a:schemeClr val="accent5">
                    <a:lumMod val="75000"/>
                  </a:schemeClr>
                </a:solidFill>
                <a:latin typeface="휴먼둥근헤드라인" pitchFamily="18" charset="-127"/>
                <a:ea typeface="휴먼둥근헤드라인" pitchFamily="18" charset="-127"/>
              </a:rPr>
              <a:t>(100</a:t>
            </a:r>
            <a:r>
              <a:rPr lang="ko-KR" altLang="en-US" spc="-150" dirty="0" err="1" smtClean="0">
                <a:solidFill>
                  <a:schemeClr val="accent5">
                    <a:lumMod val="75000"/>
                  </a:schemeClr>
                </a:solidFill>
                <a:latin typeface="휴먼둥근헤드라인" pitchFamily="18" charset="-127"/>
                <a:ea typeface="휴먼둥근헤드라인" pitchFamily="18" charset="-127"/>
              </a:rPr>
              <a:t>백만원</a:t>
            </a:r>
            <a:r>
              <a:rPr lang="en-US" altLang="ko-KR" spc="-150" dirty="0" smtClean="0">
                <a:solidFill>
                  <a:schemeClr val="accent5">
                    <a:lumMod val="75000"/>
                  </a:schemeClr>
                </a:solidFill>
                <a:latin typeface="휴먼둥근헤드라인" pitchFamily="18" charset="-127"/>
                <a:ea typeface="휴먼둥근헤드라인" pitchFamily="18" charset="-127"/>
              </a:rPr>
              <a:t>)</a:t>
            </a:r>
            <a:endParaRPr kumimoji="0" lang="en-US" altLang="ko-KR" sz="800" dirty="0">
              <a:latin typeface="휴먼둥근헤드라인" pitchFamily="18" charset="-127"/>
              <a:ea typeface="휴먼둥근헤드라인" pitchFamily="18" charset="-127"/>
            </a:endParaRPr>
          </a:p>
        </p:txBody>
      </p:sp>
      <p:sp>
        <p:nvSpPr>
          <p:cNvPr id="17" name="직사각형 16"/>
          <p:cNvSpPr/>
          <p:nvPr/>
        </p:nvSpPr>
        <p:spPr>
          <a:xfrm>
            <a:off x="198521" y="913346"/>
            <a:ext cx="8586120" cy="674804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28" name="직사각형 25"/>
          <p:cNvSpPr>
            <a:spLocks noChangeArrowheads="1"/>
          </p:cNvSpPr>
          <p:nvPr/>
        </p:nvSpPr>
        <p:spPr bwMode="auto">
          <a:xfrm>
            <a:off x="1201738" y="908050"/>
            <a:ext cx="7330702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kumimoji="0" lang="ko-KR" altLang="en-US" sz="2400" dirty="0" smtClean="0">
                <a:solidFill>
                  <a:srgbClr val="0106BF"/>
                </a:solidFill>
                <a:latin typeface="HY견고딕" pitchFamily="18" charset="-127"/>
                <a:ea typeface="HY견고딕" pitchFamily="18" charset="-127"/>
              </a:rPr>
              <a:t>임신</a:t>
            </a:r>
            <a:r>
              <a:rPr kumimoji="0" lang="en-US" altLang="ko-KR" sz="2400" dirty="0" smtClean="0">
                <a:solidFill>
                  <a:srgbClr val="0106BF"/>
                </a:solidFill>
                <a:latin typeface="HY견고딕" pitchFamily="18" charset="-127"/>
                <a:ea typeface="HY견고딕" pitchFamily="18" charset="-127"/>
              </a:rPr>
              <a:t>·</a:t>
            </a:r>
            <a:r>
              <a:rPr kumimoji="0" lang="ko-KR" altLang="en-US" sz="2400" dirty="0" smtClean="0">
                <a:solidFill>
                  <a:srgbClr val="0106BF"/>
                </a:solidFill>
                <a:latin typeface="HY견고딕" pitchFamily="18" charset="-127"/>
                <a:ea typeface="HY견고딕" pitchFamily="18" charset="-127"/>
              </a:rPr>
              <a:t>출산지원을 </a:t>
            </a:r>
            <a:r>
              <a:rPr kumimoji="0" lang="ko-KR" altLang="en-US" sz="2400" dirty="0">
                <a:solidFill>
                  <a:srgbClr val="0106BF"/>
                </a:solidFill>
                <a:latin typeface="HY견고딕" pitchFamily="18" charset="-127"/>
                <a:ea typeface="HY견고딕" pitchFamily="18" charset="-127"/>
              </a:rPr>
              <a:t>통한 </a:t>
            </a:r>
            <a:r>
              <a:rPr kumimoji="0" lang="ko-KR" altLang="en-US" sz="2400" dirty="0" smtClean="0">
                <a:solidFill>
                  <a:srgbClr val="0106BF"/>
                </a:solidFill>
                <a:latin typeface="HY견고딕" pitchFamily="18" charset="-127"/>
                <a:ea typeface="HY견고딕" pitchFamily="18" charset="-127"/>
              </a:rPr>
              <a:t>출산친화 </a:t>
            </a:r>
            <a:r>
              <a:rPr kumimoji="0" lang="ko-KR" altLang="en-US" sz="2400" dirty="0">
                <a:solidFill>
                  <a:srgbClr val="0106BF"/>
                </a:solidFill>
                <a:latin typeface="HY견고딕" pitchFamily="18" charset="-127"/>
                <a:ea typeface="HY견고딕" pitchFamily="18" charset="-127"/>
              </a:rPr>
              <a:t>환경 조성</a:t>
            </a:r>
          </a:p>
        </p:txBody>
      </p:sp>
      <p:sp>
        <p:nvSpPr>
          <p:cNvPr id="29" name="타원 28"/>
          <p:cNvSpPr/>
          <p:nvPr/>
        </p:nvSpPr>
        <p:spPr>
          <a:xfrm>
            <a:off x="198521" y="962716"/>
            <a:ext cx="884237" cy="576064"/>
          </a:xfrm>
          <a:prstGeom prst="ellipse">
            <a:avLst/>
          </a:prstGeom>
          <a:solidFill>
            <a:schemeClr val="accent3">
              <a:lumMod val="50000"/>
            </a:schemeClr>
          </a:solidFill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5</a:t>
            </a:r>
            <a:endParaRPr kumimoji="0"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6" name="직사각형 15"/>
          <p:cNvSpPr/>
          <p:nvPr/>
        </p:nvSpPr>
        <p:spPr bwMode="gray">
          <a:xfrm>
            <a:off x="536564" y="1674541"/>
            <a:ext cx="6688459" cy="360039"/>
          </a:xfrm>
          <a:prstGeom prst="rect">
            <a:avLst/>
          </a:prstGeom>
          <a:gradFill flip="none" rotWithShape="1">
            <a:gsLst>
              <a:gs pos="0">
                <a:srgbClr val="E6DCAC"/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lin ang="5400000" scaled="0"/>
            <a:tileRect/>
          </a:gradFill>
          <a:ln w="9525">
            <a:noFill/>
            <a:round/>
            <a:headEnd/>
            <a:tailEnd/>
          </a:ln>
          <a:effectLst/>
        </p:spPr>
        <p:txBody>
          <a:bodyPr wrap="none" rtlCol="0" anchor="ctr"/>
          <a:lstStyle/>
          <a:p>
            <a:pPr fontAlgn="auto" latinLnBrk="0">
              <a:spcBef>
                <a:spcPts val="0"/>
              </a:spcBef>
              <a:spcAft>
                <a:spcPts val="0"/>
              </a:spcAft>
            </a:pPr>
            <a:r>
              <a:rPr lang="en-US" altLang="ko-KR" sz="2000" b="1" dirty="0" smtClean="0">
                <a:solidFill>
                  <a:srgbClr val="6600CC"/>
                </a:solidFill>
                <a:latin typeface="휴먼둥근헤드라인" pitchFamily="18" charset="-127"/>
                <a:ea typeface="휴먼둥근헤드라인" pitchFamily="18" charset="-127"/>
              </a:rPr>
              <a:t>5-1. (</a:t>
            </a:r>
            <a:r>
              <a:rPr lang="ko-KR" altLang="en-US" sz="2000" b="1" dirty="0" err="1" smtClean="0">
                <a:solidFill>
                  <a:srgbClr val="6600CC"/>
                </a:solidFill>
                <a:latin typeface="휴먼둥근헤드라인" pitchFamily="18" charset="-127"/>
                <a:ea typeface="휴먼둥근헤드라인" pitchFamily="18" charset="-127"/>
              </a:rPr>
              <a:t>둘째이후</a:t>
            </a:r>
            <a:r>
              <a:rPr lang="en-US" altLang="ko-KR" sz="2000" b="1" dirty="0" smtClean="0">
                <a:solidFill>
                  <a:srgbClr val="6600CC"/>
                </a:solidFill>
                <a:latin typeface="휴먼둥근헤드라인" pitchFamily="18" charset="-127"/>
                <a:ea typeface="휴먼둥근헤드라인" pitchFamily="18" charset="-127"/>
              </a:rPr>
              <a:t>) </a:t>
            </a:r>
            <a:r>
              <a:rPr lang="ko-KR" altLang="en-US" sz="2000" b="1" dirty="0" smtClean="0">
                <a:solidFill>
                  <a:srgbClr val="6600CC"/>
                </a:solidFill>
                <a:latin typeface="휴먼둥근헤드라인" pitchFamily="18" charset="-127"/>
                <a:ea typeface="휴먼둥근헤드라인" pitchFamily="18" charset="-127"/>
              </a:rPr>
              <a:t>출산장려금 지원</a:t>
            </a:r>
            <a:endParaRPr lang="ko-KR" altLang="en-US" sz="2000" b="1" dirty="0">
              <a:solidFill>
                <a:srgbClr val="6600CC"/>
              </a:solidFill>
              <a:latin typeface="휴먼둥근헤드라인" pitchFamily="18" charset="-127"/>
              <a:ea typeface="휴먼둥근헤드라인" pitchFamily="18" charset="-127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93635" y="2043336"/>
            <a:ext cx="8567737" cy="84125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742950" lvl="1" indent="-28575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u"/>
              <a:defRPr/>
            </a:pPr>
            <a:r>
              <a:rPr kumimoji="0" lang="ko-KR" altLang="en-US" dirty="0" err="1" smtClean="0">
                <a:latin typeface="휴먼둥근헤드라인" pitchFamily="18" charset="-127"/>
                <a:ea typeface="휴먼둥근헤드라인" pitchFamily="18" charset="-127"/>
              </a:rPr>
              <a:t>둘째이후</a:t>
            </a:r>
            <a:r>
              <a:rPr kumimoji="0" lang="ko-KR" altLang="en-US" dirty="0" smtClean="0">
                <a:latin typeface="휴먼둥근헤드라인" pitchFamily="18" charset="-127"/>
                <a:ea typeface="휴먼둥근헤드라인" pitchFamily="18" charset="-127"/>
              </a:rPr>
              <a:t> 출산가정 </a:t>
            </a:r>
            <a:r>
              <a:rPr kumimoji="0" lang="ko-KR" altLang="en-US" dirty="0" err="1" smtClean="0">
                <a:latin typeface="휴먼둥근헤드라인" pitchFamily="18" charset="-127"/>
                <a:ea typeface="휴먼둥근헤드라인" pitchFamily="18" charset="-127"/>
              </a:rPr>
              <a:t>출산장여금</a:t>
            </a:r>
            <a:r>
              <a:rPr kumimoji="0" lang="ko-KR" altLang="en-US" dirty="0" smtClean="0">
                <a:latin typeface="휴먼둥근헤드라인" pitchFamily="18" charset="-127"/>
                <a:ea typeface="휴먼둥근헤드라인" pitchFamily="18" charset="-127"/>
              </a:rPr>
              <a:t> 지원 </a:t>
            </a:r>
            <a:r>
              <a:rPr kumimoji="0" lang="en-US" altLang="ko-KR" dirty="0" smtClean="0">
                <a:solidFill>
                  <a:schemeClr val="accent5">
                    <a:lumMod val="75000"/>
                  </a:schemeClr>
                </a:solidFill>
                <a:latin typeface="휴먼둥근헤드라인" pitchFamily="18" charset="-127"/>
                <a:ea typeface="휴먼둥근헤드라인" pitchFamily="18" charset="-127"/>
              </a:rPr>
              <a:t>(14,900</a:t>
            </a:r>
            <a:r>
              <a:rPr kumimoji="0" lang="ko-KR" altLang="en-US" dirty="0" err="1" smtClean="0">
                <a:solidFill>
                  <a:schemeClr val="accent5">
                    <a:lumMod val="75000"/>
                  </a:schemeClr>
                </a:solidFill>
                <a:latin typeface="휴먼둥근헤드라인" pitchFamily="18" charset="-127"/>
                <a:ea typeface="휴먼둥근헤드라인" pitchFamily="18" charset="-127"/>
              </a:rPr>
              <a:t>백만원</a:t>
            </a:r>
            <a:r>
              <a:rPr kumimoji="0" lang="en-US" altLang="ko-KR" dirty="0" smtClean="0">
                <a:solidFill>
                  <a:schemeClr val="accent5">
                    <a:lumMod val="75000"/>
                  </a:schemeClr>
                </a:solidFill>
                <a:latin typeface="휴먼둥근헤드라인" pitchFamily="18" charset="-127"/>
                <a:ea typeface="휴먼둥근헤드라인" pitchFamily="18" charset="-127"/>
              </a:rPr>
              <a:t>)</a:t>
            </a:r>
            <a:r>
              <a:rPr kumimoji="0" lang="ko-KR" altLang="en-US" spc="-150" dirty="0" smtClean="0">
                <a:solidFill>
                  <a:schemeClr val="accent5">
                    <a:lumMod val="75000"/>
                  </a:schemeClr>
                </a:solidFill>
                <a:latin typeface="휴먼둥근헤드라인" pitchFamily="18" charset="-127"/>
                <a:ea typeface="휴먼둥근헤드라인" pitchFamily="18" charset="-127"/>
              </a:rPr>
              <a:t> </a:t>
            </a:r>
            <a:endParaRPr kumimoji="0" lang="en-US" altLang="ko-KR" spc="-150" dirty="0" smtClean="0">
              <a:solidFill>
                <a:schemeClr val="accent5">
                  <a:lumMod val="75000"/>
                </a:schemeClr>
              </a:solidFill>
              <a:latin typeface="휴먼둥근헤드라인" pitchFamily="18" charset="-127"/>
              <a:ea typeface="휴먼둥근헤드라인" pitchFamily="18" charset="-127"/>
            </a:endParaRPr>
          </a:p>
          <a:p>
            <a:pPr lvl="1" fontAlgn="auto">
              <a:lnSpc>
                <a:spcPts val="26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pc="-150" dirty="0" smtClean="0">
                <a:latin typeface="휴먼둥근헤드라인" pitchFamily="18" charset="-127"/>
                <a:ea typeface="휴먼둥근헤드라인" pitchFamily="18" charset="-127"/>
              </a:rPr>
              <a:t>  - </a:t>
            </a:r>
            <a:r>
              <a:rPr lang="ko-KR" altLang="en-US" spc="-150" dirty="0" err="1" smtClean="0">
                <a:latin typeface="휴먼둥근헤드라인" pitchFamily="18" charset="-127"/>
                <a:ea typeface="휴먼둥근헤드라인" pitchFamily="18" charset="-127"/>
              </a:rPr>
              <a:t>둘째아</a:t>
            </a:r>
            <a:r>
              <a:rPr lang="ko-KR" altLang="en-US" spc="-150" dirty="0" smtClean="0">
                <a:latin typeface="휴먼둥근헤드라인" pitchFamily="18" charset="-127"/>
                <a:ea typeface="휴먼둥근헤드라인" pitchFamily="18" charset="-127"/>
              </a:rPr>
              <a:t> </a:t>
            </a:r>
            <a:r>
              <a:rPr lang="en-US" altLang="ko-KR" spc="-150" dirty="0" smtClean="0">
                <a:latin typeface="휴먼둥근헤드라인" pitchFamily="18" charset="-127"/>
                <a:ea typeface="휴먼둥근헤드라인" pitchFamily="18" charset="-127"/>
              </a:rPr>
              <a:t>10,000</a:t>
            </a:r>
            <a:r>
              <a:rPr lang="ko-KR" altLang="en-US" spc="-150" dirty="0" smtClean="0">
                <a:latin typeface="휴먼둥근헤드라인" pitchFamily="18" charset="-127"/>
                <a:ea typeface="휴먼둥근헤드라인" pitchFamily="18" charset="-127"/>
              </a:rPr>
              <a:t>명</a:t>
            </a:r>
            <a:r>
              <a:rPr lang="en-US" altLang="ko-KR" spc="-150" dirty="0" smtClean="0">
                <a:latin typeface="휴먼둥근헤드라인" pitchFamily="18" charset="-127"/>
                <a:ea typeface="휴먼둥근헤드라인" pitchFamily="18" charset="-127"/>
              </a:rPr>
              <a:t>(100</a:t>
            </a:r>
            <a:r>
              <a:rPr lang="ko-KR" altLang="en-US" spc="-150" dirty="0" smtClean="0">
                <a:latin typeface="휴먼둥근헤드라인" pitchFamily="18" charset="-127"/>
                <a:ea typeface="휴먼둥근헤드라인" pitchFamily="18" charset="-127"/>
              </a:rPr>
              <a:t>만원</a:t>
            </a:r>
            <a:r>
              <a:rPr lang="en-US" altLang="ko-KR" spc="-150" dirty="0" smtClean="0">
                <a:latin typeface="휴먼둥근헤드라인" pitchFamily="18" charset="-127"/>
                <a:ea typeface="휴먼둥근헤드라인" pitchFamily="18" charset="-127"/>
              </a:rPr>
              <a:t>), </a:t>
            </a:r>
            <a:r>
              <a:rPr lang="ko-KR" altLang="en-US" spc="-150" dirty="0" err="1" smtClean="0">
                <a:latin typeface="휴먼둥근헤드라인" pitchFamily="18" charset="-127"/>
                <a:ea typeface="휴먼둥근헤드라인" pitchFamily="18" charset="-127"/>
              </a:rPr>
              <a:t>셋째아이후</a:t>
            </a:r>
            <a:r>
              <a:rPr lang="ko-KR" altLang="en-US" spc="-150" dirty="0" smtClean="0">
                <a:latin typeface="휴먼둥근헤드라인" pitchFamily="18" charset="-127"/>
                <a:ea typeface="휴먼둥근헤드라인" pitchFamily="18" charset="-127"/>
              </a:rPr>
              <a:t> </a:t>
            </a:r>
            <a:r>
              <a:rPr lang="en-US" altLang="ko-KR" spc="-150" dirty="0" smtClean="0">
                <a:latin typeface="휴먼둥근헤드라인" pitchFamily="18" charset="-127"/>
                <a:ea typeface="휴먼둥근헤드라인" pitchFamily="18" charset="-127"/>
              </a:rPr>
              <a:t>2,875</a:t>
            </a:r>
            <a:r>
              <a:rPr lang="ko-KR" altLang="en-US" spc="-150" dirty="0" smtClean="0">
                <a:latin typeface="휴먼둥근헤드라인" pitchFamily="18" charset="-127"/>
                <a:ea typeface="휴먼둥근헤드라인" pitchFamily="18" charset="-127"/>
              </a:rPr>
              <a:t>명</a:t>
            </a:r>
            <a:r>
              <a:rPr lang="en-US" altLang="ko-KR" spc="-150" dirty="0" smtClean="0">
                <a:latin typeface="휴먼둥근헤드라인" pitchFamily="18" charset="-127"/>
                <a:ea typeface="휴먼둥근헤드라인" pitchFamily="18" charset="-127"/>
              </a:rPr>
              <a:t>(300</a:t>
            </a:r>
            <a:r>
              <a:rPr lang="ko-KR" altLang="en-US" spc="-150" dirty="0" smtClean="0">
                <a:latin typeface="휴먼둥근헤드라인" pitchFamily="18" charset="-127"/>
                <a:ea typeface="휴먼둥근헤드라인" pitchFamily="18" charset="-127"/>
              </a:rPr>
              <a:t>만원</a:t>
            </a:r>
            <a:r>
              <a:rPr lang="en-US" altLang="ko-KR" spc="-150" dirty="0" smtClean="0">
                <a:latin typeface="휴먼둥근헤드라인" pitchFamily="18" charset="-127"/>
                <a:ea typeface="휴먼둥근헤드라인" pitchFamily="18" charset="-127"/>
              </a:rPr>
              <a:t>)</a:t>
            </a:r>
            <a:endParaRPr kumimoji="0" lang="en-US" altLang="ko-KR" spc="-150" dirty="0" smtClean="0">
              <a:solidFill>
                <a:schemeClr val="accent5">
                  <a:lumMod val="75000"/>
                </a:schemeClr>
              </a:solidFill>
              <a:latin typeface="휴먼둥근헤드라인" pitchFamily="18" charset="-127"/>
              <a:ea typeface="휴먼둥근헤드라인" pitchFamily="18" charset="-127"/>
            </a:endParaRPr>
          </a:p>
        </p:txBody>
      </p:sp>
      <p:sp>
        <p:nvSpPr>
          <p:cNvPr id="20" name="직사각형 19"/>
          <p:cNvSpPr/>
          <p:nvPr/>
        </p:nvSpPr>
        <p:spPr bwMode="gray">
          <a:xfrm>
            <a:off x="525277" y="3182064"/>
            <a:ext cx="6688459" cy="360039"/>
          </a:xfrm>
          <a:prstGeom prst="rect">
            <a:avLst/>
          </a:prstGeom>
          <a:gradFill flip="none" rotWithShape="1">
            <a:gsLst>
              <a:gs pos="0">
                <a:srgbClr val="E6DCAC"/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lin ang="5400000" scaled="0"/>
            <a:tileRect/>
          </a:gradFill>
          <a:ln w="9525">
            <a:noFill/>
            <a:round/>
            <a:headEnd/>
            <a:tailEnd/>
          </a:ln>
          <a:effectLst/>
        </p:spPr>
        <p:txBody>
          <a:bodyPr wrap="none" rtlCol="0" anchor="ctr"/>
          <a:lstStyle/>
          <a:p>
            <a:pPr fontAlgn="auto" latinLnBrk="0">
              <a:spcBef>
                <a:spcPts val="0"/>
              </a:spcBef>
              <a:spcAft>
                <a:spcPts val="0"/>
              </a:spcAft>
            </a:pPr>
            <a:r>
              <a:rPr lang="en-US" altLang="ko-KR" sz="2000" b="1" dirty="0" smtClean="0">
                <a:solidFill>
                  <a:srgbClr val="6600CC"/>
                </a:solidFill>
                <a:latin typeface="휴먼둥근헤드라인" pitchFamily="18" charset="-127"/>
                <a:ea typeface="휴먼둥근헤드라인" pitchFamily="18" charset="-127"/>
              </a:rPr>
              <a:t>5-2. </a:t>
            </a:r>
            <a:r>
              <a:rPr lang="ko-KR" altLang="en-US" sz="2000" b="1" dirty="0" smtClean="0">
                <a:solidFill>
                  <a:srgbClr val="6600CC"/>
                </a:solidFill>
                <a:latin typeface="휴먼둥근헤드라인" pitchFamily="18" charset="-127"/>
                <a:ea typeface="휴먼둥근헤드라인" pitchFamily="18" charset="-127"/>
              </a:rPr>
              <a:t>출산친화 및 사회 네트워크 구축</a:t>
            </a:r>
            <a:endParaRPr lang="ko-KR" altLang="en-US" sz="2000" b="1" dirty="0">
              <a:solidFill>
                <a:srgbClr val="6600CC"/>
              </a:solidFill>
              <a:latin typeface="휴먼둥근헤드라인" pitchFamily="18" charset="-127"/>
              <a:ea typeface="휴먼둥근헤드라인" pitchFamily="18" charset="-127"/>
            </a:endParaRPr>
          </a:p>
        </p:txBody>
      </p:sp>
      <p:sp>
        <p:nvSpPr>
          <p:cNvPr id="2" name="타원 1"/>
          <p:cNvSpPr/>
          <p:nvPr/>
        </p:nvSpPr>
        <p:spPr bwMode="gray">
          <a:xfrm>
            <a:off x="5699177" y="3362083"/>
            <a:ext cx="3456384" cy="3514681"/>
          </a:xfrm>
          <a:prstGeom prst="ellipse">
            <a:avLst/>
          </a:prstGeom>
          <a:blipFill>
            <a:blip r:embed="rId4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colorTemperature colorTemp="5900"/>
                      </a14:imgEffect>
                      <a14:imgEffect>
                        <a14:brightnessContrast contrast="20000"/>
                      </a14:imgEffect>
                    </a14:imgLayer>
                  </a14:imgProps>
                </a:ext>
              </a:extLst>
            </a:blip>
            <a:stretch>
              <a:fillRect/>
            </a:stretch>
          </a:blipFill>
          <a:ln w="9525">
            <a:noFill/>
            <a:round/>
            <a:headEnd/>
            <a:tailEnd/>
          </a:ln>
          <a:effectLst>
            <a:glow rad="228600">
              <a:srgbClr val="FF9933">
                <a:alpha val="40000"/>
              </a:srgbClr>
            </a:glow>
            <a:outerShdw blurRad="152400" dist="317500" dir="5400000" sx="90000" sy="-19000" rotWithShape="0">
              <a:prstClr val="black">
                <a:alpha val="15000"/>
              </a:prstClr>
            </a:outerShdw>
          </a:effectLst>
        </p:spPr>
        <p:txBody>
          <a:bodyPr wrap="none" rtlCol="0"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</a:pPr>
            <a:endParaRPr kumimoji="0" lang="ko-KR" altLang="en-US" kern="0" dirty="0">
              <a:solidFill>
                <a:sysClr val="windowText" lastClr="000000"/>
              </a:solidFill>
              <a:latin typeface="맑은 고딕" pitchFamily="50" charset="-127"/>
              <a:ea typeface="굴림" charset="-127"/>
            </a:endParaRPr>
          </a:p>
        </p:txBody>
      </p:sp>
      <p:sp>
        <p:nvSpPr>
          <p:cNvPr id="26" name="직사각형 25"/>
          <p:cNvSpPr/>
          <p:nvPr/>
        </p:nvSpPr>
        <p:spPr bwMode="gray">
          <a:xfrm>
            <a:off x="568553" y="5070228"/>
            <a:ext cx="6688459" cy="360039"/>
          </a:xfrm>
          <a:prstGeom prst="rect">
            <a:avLst/>
          </a:prstGeom>
          <a:gradFill flip="none" rotWithShape="1">
            <a:gsLst>
              <a:gs pos="0">
                <a:srgbClr val="E6DCAC"/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lin ang="5400000" scaled="0"/>
            <a:tileRect/>
          </a:gradFill>
          <a:ln w="9525">
            <a:noFill/>
            <a:round/>
            <a:headEnd/>
            <a:tailEnd/>
          </a:ln>
          <a:effectLst/>
        </p:spPr>
        <p:txBody>
          <a:bodyPr wrap="none" rtlCol="0" anchor="ctr"/>
          <a:lstStyle/>
          <a:p>
            <a:pPr fontAlgn="auto" latinLnBrk="0">
              <a:spcBef>
                <a:spcPts val="0"/>
              </a:spcBef>
              <a:spcAft>
                <a:spcPts val="0"/>
              </a:spcAft>
            </a:pPr>
            <a:r>
              <a:rPr lang="en-US" altLang="ko-KR" sz="2000" b="1" dirty="0" smtClean="0">
                <a:solidFill>
                  <a:srgbClr val="6600CC"/>
                </a:solidFill>
                <a:latin typeface="휴먼둥근헤드라인" pitchFamily="18" charset="-127"/>
                <a:ea typeface="휴먼둥근헤드라인" pitchFamily="18" charset="-127"/>
              </a:rPr>
              <a:t>5-3. </a:t>
            </a:r>
            <a:r>
              <a:rPr lang="ko-KR" altLang="en-US" sz="2000" b="1" dirty="0" smtClean="0">
                <a:solidFill>
                  <a:srgbClr val="6600CC"/>
                </a:solidFill>
                <a:latin typeface="휴먼둥근헤드라인" pitchFamily="18" charset="-127"/>
                <a:ea typeface="휴먼둥근헤드라인" pitchFamily="18" charset="-127"/>
              </a:rPr>
              <a:t>가족보건 의원</a:t>
            </a:r>
            <a:r>
              <a:rPr lang="en-US" altLang="ko-KR" sz="2000" b="1" dirty="0" smtClean="0">
                <a:solidFill>
                  <a:srgbClr val="6600CC"/>
                </a:solidFill>
                <a:latin typeface="휴먼둥근헤드라인" pitchFamily="18" charset="-127"/>
                <a:ea typeface="휴먼둥근헤드라인" pitchFamily="18" charset="-127"/>
              </a:rPr>
              <a:t>(</a:t>
            </a:r>
            <a:r>
              <a:rPr lang="ko-KR" altLang="en-US" sz="2000" b="1" dirty="0" smtClean="0">
                <a:solidFill>
                  <a:srgbClr val="6600CC"/>
                </a:solidFill>
                <a:latin typeface="휴먼둥근헤드라인" pitchFamily="18" charset="-127"/>
                <a:ea typeface="휴먼둥근헤드라인" pitchFamily="18" charset="-127"/>
              </a:rPr>
              <a:t>인구보건복지협회</a:t>
            </a:r>
            <a:r>
              <a:rPr lang="en-US" altLang="ko-KR" sz="2000" b="1" dirty="0" smtClean="0">
                <a:solidFill>
                  <a:srgbClr val="6600CC"/>
                </a:solidFill>
                <a:latin typeface="휴먼둥근헤드라인" pitchFamily="18" charset="-127"/>
                <a:ea typeface="휴먼둥근헤드라인" pitchFamily="18" charset="-127"/>
              </a:rPr>
              <a:t>) </a:t>
            </a:r>
            <a:r>
              <a:rPr lang="ko-KR" altLang="en-US" sz="2000" b="1" dirty="0" smtClean="0">
                <a:solidFill>
                  <a:srgbClr val="6600CC"/>
                </a:solidFill>
                <a:latin typeface="휴먼둥근헤드라인" pitchFamily="18" charset="-127"/>
                <a:ea typeface="휴먼둥근헤드라인" pitchFamily="18" charset="-127"/>
              </a:rPr>
              <a:t>의료환경 개선</a:t>
            </a:r>
            <a:endParaRPr lang="ko-KR" altLang="en-US" sz="2000" b="1" dirty="0">
              <a:solidFill>
                <a:srgbClr val="6600CC"/>
              </a:solidFill>
              <a:latin typeface="휴먼둥근헤드라인" pitchFamily="18" charset="-127"/>
              <a:ea typeface="휴먼둥근헤드라인" pitchFamily="18" charset="-127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72188" y="3542103"/>
            <a:ext cx="8567737" cy="124649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742950" lvl="1" indent="-285750" fontAlgn="auto">
              <a:lnSpc>
                <a:spcPts val="3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u"/>
              <a:defRPr/>
            </a:pPr>
            <a:r>
              <a:rPr kumimoji="0" lang="ko-KR" altLang="en-US" spc="-150" dirty="0" err="1" smtClean="0">
                <a:latin typeface="휴먼둥근헤드라인" pitchFamily="18" charset="-127"/>
                <a:ea typeface="휴먼둥근헤드라인" pitchFamily="18" charset="-127"/>
              </a:rPr>
              <a:t>아이낳기</a:t>
            </a:r>
            <a:r>
              <a:rPr kumimoji="0" lang="ko-KR" altLang="en-US" spc="-150" dirty="0" smtClean="0">
                <a:latin typeface="휴먼둥근헤드라인" pitchFamily="18" charset="-127"/>
                <a:ea typeface="휴먼둥근헤드라인" pitchFamily="18" charset="-127"/>
              </a:rPr>
              <a:t> </a:t>
            </a:r>
            <a:r>
              <a:rPr kumimoji="0" lang="ko-KR" altLang="en-US" spc="-150" dirty="0" err="1" smtClean="0">
                <a:latin typeface="휴먼둥근헤드라인" pitchFamily="18" charset="-127"/>
                <a:ea typeface="휴먼둥근헤드라인" pitchFamily="18" charset="-127"/>
              </a:rPr>
              <a:t>좋은세상</a:t>
            </a:r>
            <a:r>
              <a:rPr kumimoji="0" lang="ko-KR" altLang="en-US" spc="-150" dirty="0" smtClean="0">
                <a:latin typeface="휴먼둥근헤드라인" pitchFamily="18" charset="-127"/>
                <a:ea typeface="휴먼둥근헤드라인" pitchFamily="18" charset="-127"/>
              </a:rPr>
              <a:t> 운동본부 역할 강화</a:t>
            </a:r>
            <a:r>
              <a:rPr lang="ko-KR" altLang="en-US" spc="-150" dirty="0" smtClean="0">
                <a:latin typeface="휴먼둥근헤드라인" pitchFamily="18" charset="-127"/>
                <a:ea typeface="휴먼둥근헤드라인" pitchFamily="18" charset="-127"/>
              </a:rPr>
              <a:t> </a:t>
            </a:r>
            <a:r>
              <a:rPr lang="en-US" altLang="ko-KR" dirty="0" smtClean="0">
                <a:solidFill>
                  <a:schemeClr val="accent5">
                    <a:lumMod val="75000"/>
                  </a:schemeClr>
                </a:solidFill>
                <a:latin typeface="휴먼둥근헤드라인" pitchFamily="18" charset="-127"/>
                <a:ea typeface="휴먼둥근헤드라인" pitchFamily="18" charset="-127"/>
              </a:rPr>
              <a:t>(26</a:t>
            </a:r>
            <a:r>
              <a:rPr lang="ko-KR" altLang="en-US" dirty="0" smtClean="0">
                <a:solidFill>
                  <a:schemeClr val="accent5">
                    <a:lumMod val="75000"/>
                  </a:schemeClr>
                </a:solidFill>
                <a:latin typeface="휴먼둥근헤드라인" pitchFamily="18" charset="-127"/>
                <a:ea typeface="휴먼둥근헤드라인" pitchFamily="18" charset="-127"/>
              </a:rPr>
              <a:t>개 단체</a:t>
            </a:r>
            <a:r>
              <a:rPr lang="en-US" altLang="ko-KR" dirty="0" smtClean="0">
                <a:solidFill>
                  <a:schemeClr val="accent5">
                    <a:lumMod val="75000"/>
                  </a:schemeClr>
                </a:solidFill>
                <a:latin typeface="휴먼둥근헤드라인" pitchFamily="18" charset="-127"/>
                <a:ea typeface="휴먼둥근헤드라인" pitchFamily="18" charset="-127"/>
              </a:rPr>
              <a:t>)</a:t>
            </a:r>
            <a:r>
              <a:rPr lang="ko-KR" altLang="en-US" spc="-150" dirty="0" smtClean="0">
                <a:solidFill>
                  <a:schemeClr val="accent5">
                    <a:lumMod val="75000"/>
                  </a:schemeClr>
                </a:solidFill>
                <a:latin typeface="휴먼둥근헤드라인" pitchFamily="18" charset="-127"/>
                <a:ea typeface="휴먼둥근헤드라인" pitchFamily="18" charset="-127"/>
              </a:rPr>
              <a:t> </a:t>
            </a:r>
            <a:r>
              <a:rPr kumimoji="0" lang="ko-KR" altLang="en-US" spc="-150" dirty="0" smtClean="0">
                <a:solidFill>
                  <a:schemeClr val="accent5">
                    <a:lumMod val="75000"/>
                  </a:schemeClr>
                </a:solidFill>
                <a:latin typeface="휴먼둥근헤드라인" pitchFamily="18" charset="-127"/>
                <a:ea typeface="휴먼둥근헤드라인" pitchFamily="18" charset="-127"/>
              </a:rPr>
              <a:t> </a:t>
            </a:r>
            <a:endParaRPr kumimoji="0" lang="en-US" altLang="ko-KR" spc="-150" dirty="0" smtClean="0">
              <a:solidFill>
                <a:schemeClr val="accent5">
                  <a:lumMod val="75000"/>
                </a:schemeClr>
              </a:solidFill>
              <a:latin typeface="휴먼둥근헤드라인" pitchFamily="18" charset="-127"/>
              <a:ea typeface="휴먼둥근헤드라인" pitchFamily="18" charset="-127"/>
            </a:endParaRPr>
          </a:p>
          <a:p>
            <a:pPr marL="742950" lvl="1" indent="-285750" fontAlgn="auto">
              <a:lnSpc>
                <a:spcPts val="3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u"/>
              <a:defRPr/>
            </a:pPr>
            <a:r>
              <a:rPr lang="ko-KR" altLang="en-US" spc="-150" dirty="0" smtClean="0">
                <a:latin typeface="휴먼둥근헤드라인" pitchFamily="18" charset="-127"/>
                <a:ea typeface="휴먼둥근헤드라인" pitchFamily="18" charset="-127"/>
              </a:rPr>
              <a:t>임산부전용 주차구역 및 차량 표식</a:t>
            </a:r>
            <a:r>
              <a:rPr lang="en-US" altLang="ko-KR" spc="-150" dirty="0" smtClean="0">
                <a:latin typeface="휴먼둥근헤드라인" pitchFamily="18" charset="-127"/>
                <a:ea typeface="휴먼둥근헤드라인" pitchFamily="18" charset="-127"/>
              </a:rPr>
              <a:t>, </a:t>
            </a:r>
            <a:r>
              <a:rPr lang="ko-KR" altLang="en-US" spc="-150" dirty="0" err="1" smtClean="0">
                <a:latin typeface="휴먼둥근헤드라인" pitchFamily="18" charset="-127"/>
                <a:ea typeface="휴먼둥근헤드라인" pitchFamily="18" charset="-127"/>
              </a:rPr>
              <a:t>리플릿</a:t>
            </a:r>
            <a:r>
              <a:rPr lang="ko-KR" altLang="en-US" spc="-150" dirty="0" smtClean="0">
                <a:latin typeface="휴먼둥근헤드라인" pitchFamily="18" charset="-127"/>
                <a:ea typeface="휴먼둥근헤드라인" pitchFamily="18" charset="-127"/>
              </a:rPr>
              <a:t> 제작 보급</a:t>
            </a:r>
            <a:endParaRPr lang="en-US" altLang="ko-KR" spc="-150" dirty="0" smtClean="0">
              <a:latin typeface="휴먼둥근헤드라인" pitchFamily="18" charset="-127"/>
              <a:ea typeface="휴먼둥근헤드라인" pitchFamily="18" charset="-127"/>
            </a:endParaRPr>
          </a:p>
          <a:p>
            <a:pPr marL="742950" lvl="1" indent="-285750" fontAlgn="auto">
              <a:lnSpc>
                <a:spcPts val="3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u"/>
              <a:defRPr/>
            </a:pPr>
            <a:r>
              <a:rPr kumimoji="0" lang="ko-KR" altLang="en-US" spc="-150" dirty="0" smtClean="0">
                <a:latin typeface="휴먼둥근헤드라인" pitchFamily="18" charset="-127"/>
                <a:ea typeface="휴먼둥근헤드라인" pitchFamily="18" charset="-127"/>
              </a:rPr>
              <a:t>다자녀가정 우대 </a:t>
            </a:r>
            <a:r>
              <a:rPr kumimoji="0" lang="ko-KR" altLang="en-US" spc="-150" dirty="0" err="1" smtClean="0">
                <a:latin typeface="휴먼둥근헤드라인" pitchFamily="18" charset="-127"/>
                <a:ea typeface="휴먼둥근헤드라인" pitchFamily="18" charset="-127"/>
              </a:rPr>
              <a:t>아이모아카드</a:t>
            </a:r>
            <a:r>
              <a:rPr kumimoji="0" lang="ko-KR" altLang="en-US" spc="-150" dirty="0" smtClean="0">
                <a:latin typeface="휴먼둥근헤드라인" pitchFamily="18" charset="-127"/>
                <a:ea typeface="휴먼둥근헤드라인" pitchFamily="18" charset="-127"/>
              </a:rPr>
              <a:t> 재원 내실화</a:t>
            </a:r>
            <a:endParaRPr kumimoji="0" lang="en-US" altLang="ko-KR" sz="800" dirty="0">
              <a:latin typeface="휴먼둥근헤드라인" pitchFamily="18" charset="-127"/>
              <a:ea typeface="휴먼둥근헤드라인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638955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1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8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1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4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9" grpId="0" animBg="1"/>
      <p:bldP spid="25" grpId="0" animBg="1"/>
      <p:bldP spid="27" grpId="0"/>
      <p:bldP spid="16" grpId="0" animBg="1"/>
      <p:bldP spid="18" grpId="0"/>
      <p:bldP spid="20" grpId="0" animBg="1"/>
      <p:bldP spid="2" grpId="1" animBg="1"/>
      <p:bldP spid="26" grpId="0" animBg="1"/>
      <p:bldP spid="21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모서리가 둥근 직사각형 2"/>
          <p:cNvSpPr/>
          <p:nvPr/>
        </p:nvSpPr>
        <p:spPr>
          <a:xfrm>
            <a:off x="251520" y="132499"/>
            <a:ext cx="547514" cy="574890"/>
          </a:xfrm>
          <a:prstGeom prst="roundRect">
            <a:avLst/>
          </a:prstGeom>
          <a:blipFill>
            <a:blip r:embed="rId3" cstate="print"/>
            <a:stretch>
              <a:fillRect/>
            </a:stretch>
          </a:blipFill>
          <a:ln>
            <a:solidFill>
              <a:schemeClr val="tx1"/>
            </a:solidFill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36873" name="TextBox 6"/>
          <p:cNvSpPr txBox="1">
            <a:spLocks noChangeArrowheads="1"/>
          </p:cNvSpPr>
          <p:nvPr/>
        </p:nvSpPr>
        <p:spPr bwMode="auto">
          <a:xfrm>
            <a:off x="971550" y="134938"/>
            <a:ext cx="4537075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9pPr>
          </a:lstStyle>
          <a:p>
            <a:pPr eaLnBrk="1" hangingPunct="1"/>
            <a:r>
              <a:rPr kumimoji="0" lang="en-US" altLang="ko-KR" sz="2400" b="1">
                <a:latin typeface="휴먼둥근헤드라인" pitchFamily="18" charset="-127"/>
                <a:ea typeface="휴먼둥근헤드라인" pitchFamily="18" charset="-127"/>
              </a:rPr>
              <a:t>Ⅳ</a:t>
            </a:r>
            <a:r>
              <a:rPr kumimoji="0" lang="en-US" altLang="ko-KR" sz="2400">
                <a:latin typeface="HY목각파임B" pitchFamily="18" charset="-127"/>
                <a:ea typeface="HY목각파임B" pitchFamily="18" charset="-127"/>
              </a:rPr>
              <a:t> .</a:t>
            </a:r>
            <a:r>
              <a:rPr kumimoji="0" lang="ko-KR" altLang="en-US" sz="2400">
                <a:latin typeface="HY목각파임B" pitchFamily="18" charset="-127"/>
                <a:ea typeface="HY목각파임B" pitchFamily="18" charset="-127"/>
              </a:rPr>
              <a:t>중점 추진 과제</a:t>
            </a:r>
          </a:p>
        </p:txBody>
      </p:sp>
      <p:sp>
        <p:nvSpPr>
          <p:cNvPr id="8" name="슬라이드 번호 개체 틀 99"/>
          <p:cNvSpPr txBox="1">
            <a:spLocks/>
          </p:cNvSpPr>
          <p:nvPr/>
        </p:nvSpPr>
        <p:spPr bwMode="auto">
          <a:xfrm>
            <a:off x="6553200" y="6356350"/>
            <a:ext cx="2133600" cy="365125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defRPr/>
            </a:pPr>
            <a:fld id="{0F35E6C9-4F86-4F98-9BE4-17D9A76C3DBB}" type="slidenum">
              <a:rPr kumimoji="0" lang="ko-KR" altLang="en-US" sz="1200" smtClean="0">
                <a:solidFill>
                  <a:schemeClr val="accent3"/>
                </a:solidFill>
              </a:rPr>
              <a:pPr algn="r">
                <a:defRPr/>
              </a:pPr>
              <a:t>30</a:t>
            </a:fld>
            <a:endParaRPr kumimoji="0" lang="en-US" altLang="ko-KR" sz="1200" dirty="0" smtClean="0">
              <a:solidFill>
                <a:schemeClr val="accent3"/>
              </a:solidFill>
            </a:endParaRPr>
          </a:p>
        </p:txBody>
      </p:sp>
      <p:sp>
        <p:nvSpPr>
          <p:cNvPr id="15" name="모서리가 둥근 직사각형 14"/>
          <p:cNvSpPr/>
          <p:nvPr/>
        </p:nvSpPr>
        <p:spPr>
          <a:xfrm>
            <a:off x="535696" y="1854560"/>
            <a:ext cx="8116887" cy="1862472"/>
          </a:xfrm>
          <a:prstGeom prst="roundRect">
            <a:avLst/>
          </a:prstGeom>
          <a:gradFill flip="none" rotWithShape="1">
            <a:gsLst>
              <a:gs pos="0">
                <a:schemeClr val="accent4">
                  <a:lumMod val="20000"/>
                  <a:lumOff val="80000"/>
                </a:schemeClr>
              </a:gs>
              <a:gs pos="98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2700000" scaled="1"/>
            <a:tileRect/>
          </a:gradFill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6" name="직사각형 15"/>
          <p:cNvSpPr/>
          <p:nvPr/>
        </p:nvSpPr>
        <p:spPr bwMode="gray">
          <a:xfrm>
            <a:off x="536564" y="1674541"/>
            <a:ext cx="6688459" cy="360039"/>
          </a:xfrm>
          <a:prstGeom prst="rect">
            <a:avLst/>
          </a:prstGeom>
          <a:gradFill flip="none" rotWithShape="1">
            <a:gsLst>
              <a:gs pos="0">
                <a:srgbClr val="E6DCAC"/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lin ang="5400000" scaled="0"/>
            <a:tileRect/>
          </a:gradFill>
          <a:ln w="9525">
            <a:noFill/>
            <a:round/>
            <a:headEnd/>
            <a:tailEnd/>
          </a:ln>
          <a:effectLst/>
        </p:spPr>
        <p:txBody>
          <a:bodyPr wrap="none" rtlCol="0" anchor="ctr"/>
          <a:lstStyle/>
          <a:p>
            <a:pPr fontAlgn="auto" latinLnBrk="0">
              <a:spcBef>
                <a:spcPts val="0"/>
              </a:spcBef>
              <a:spcAft>
                <a:spcPts val="0"/>
              </a:spcAft>
            </a:pPr>
            <a:r>
              <a:rPr lang="en-US" altLang="ko-KR" sz="2000" b="1" dirty="0" smtClean="0">
                <a:solidFill>
                  <a:srgbClr val="6600CC"/>
                </a:solidFill>
                <a:latin typeface="휴먼둥근헤드라인" pitchFamily="18" charset="-127"/>
                <a:ea typeface="휴먼둥근헤드라인" pitchFamily="18" charset="-127"/>
              </a:rPr>
              <a:t>5-4. </a:t>
            </a:r>
            <a:r>
              <a:rPr lang="ko-KR" altLang="en-US" sz="2000" b="1" dirty="0" smtClean="0">
                <a:solidFill>
                  <a:srgbClr val="6600CC"/>
                </a:solidFill>
                <a:latin typeface="휴먼둥근헤드라인" pitchFamily="18" charset="-127"/>
                <a:ea typeface="휴먼둥근헤드라인" pitchFamily="18" charset="-127"/>
              </a:rPr>
              <a:t>임신</a:t>
            </a:r>
            <a:r>
              <a:rPr lang="en-US" altLang="ko-KR" sz="2000" b="1" dirty="0" smtClean="0">
                <a:solidFill>
                  <a:srgbClr val="6600CC"/>
                </a:solidFill>
                <a:latin typeface="휴먼둥근헤드라인" pitchFamily="18" charset="-127"/>
                <a:ea typeface="휴먼둥근헤드라인" pitchFamily="18" charset="-127"/>
              </a:rPr>
              <a:t>·</a:t>
            </a:r>
            <a:r>
              <a:rPr lang="ko-KR" altLang="en-US" sz="2000" b="1" dirty="0" smtClean="0">
                <a:solidFill>
                  <a:srgbClr val="6600CC"/>
                </a:solidFill>
                <a:latin typeface="휴먼둥근헤드라인" pitchFamily="18" charset="-127"/>
                <a:ea typeface="휴먼둥근헤드라인" pitchFamily="18" charset="-127"/>
              </a:rPr>
              <a:t>출산 보건의료서비스 지원</a:t>
            </a:r>
            <a:endParaRPr lang="ko-KR" altLang="en-US" sz="2000" b="1" dirty="0">
              <a:solidFill>
                <a:srgbClr val="6600CC"/>
              </a:solidFill>
              <a:latin typeface="휴먼둥근헤드라인" pitchFamily="18" charset="-127"/>
              <a:ea typeface="휴먼둥근헤드라인" pitchFamily="18" charset="-127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93635" y="2043336"/>
            <a:ext cx="8567737" cy="175432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742950" lvl="1" indent="-28575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u"/>
              <a:defRPr/>
            </a:pPr>
            <a:r>
              <a:rPr kumimoji="0" lang="ko-KR" altLang="en-US" dirty="0" err="1" smtClean="0">
                <a:latin typeface="휴먼둥근헤드라인" pitchFamily="18" charset="-127"/>
                <a:ea typeface="휴먼둥근헤드라인" pitchFamily="18" charset="-127"/>
              </a:rPr>
              <a:t>난임부부</a:t>
            </a:r>
            <a:r>
              <a:rPr kumimoji="0" lang="ko-KR" altLang="en-US" dirty="0" smtClean="0">
                <a:latin typeface="휴먼둥근헤드라인" pitchFamily="18" charset="-127"/>
                <a:ea typeface="휴먼둥근헤드라인" pitchFamily="18" charset="-127"/>
              </a:rPr>
              <a:t> 및 청소년산모 의료비 </a:t>
            </a:r>
            <a:r>
              <a:rPr kumimoji="0" lang="en-US" altLang="ko-KR" dirty="0" smtClean="0">
                <a:solidFill>
                  <a:schemeClr val="accent5">
                    <a:lumMod val="75000"/>
                  </a:schemeClr>
                </a:solidFill>
                <a:latin typeface="휴먼둥근헤드라인" pitchFamily="18" charset="-127"/>
                <a:ea typeface="휴먼둥근헤드라인" pitchFamily="18" charset="-127"/>
              </a:rPr>
              <a:t>(4,915</a:t>
            </a:r>
            <a:r>
              <a:rPr kumimoji="0" lang="ko-KR" altLang="en-US" dirty="0" smtClean="0">
                <a:solidFill>
                  <a:schemeClr val="accent5">
                    <a:lumMod val="75000"/>
                  </a:schemeClr>
                </a:solidFill>
                <a:latin typeface="휴먼둥근헤드라인" pitchFamily="18" charset="-127"/>
                <a:ea typeface="휴먼둥근헤드라인" pitchFamily="18" charset="-127"/>
              </a:rPr>
              <a:t>명</a:t>
            </a:r>
            <a:r>
              <a:rPr kumimoji="0" lang="en-US" altLang="ko-KR" dirty="0" smtClean="0">
                <a:solidFill>
                  <a:schemeClr val="accent5">
                    <a:lumMod val="75000"/>
                  </a:schemeClr>
                </a:solidFill>
                <a:latin typeface="휴먼둥근헤드라인" pitchFamily="18" charset="-127"/>
                <a:ea typeface="휴먼둥근헤드라인" pitchFamily="18" charset="-127"/>
              </a:rPr>
              <a:t>,</a:t>
            </a:r>
            <a:r>
              <a:rPr kumimoji="0" lang="ko-KR" altLang="en-US" dirty="0" smtClean="0">
                <a:solidFill>
                  <a:schemeClr val="accent5">
                    <a:lumMod val="75000"/>
                  </a:schemeClr>
                </a:solidFill>
                <a:latin typeface="휴먼둥근헤드라인" pitchFamily="18" charset="-127"/>
                <a:ea typeface="휴먼둥근헤드라인" pitchFamily="18" charset="-127"/>
              </a:rPr>
              <a:t> </a:t>
            </a:r>
            <a:r>
              <a:rPr kumimoji="0" lang="en-US" altLang="ko-KR" dirty="0" smtClean="0">
                <a:solidFill>
                  <a:schemeClr val="accent5">
                    <a:lumMod val="75000"/>
                  </a:schemeClr>
                </a:solidFill>
                <a:latin typeface="휴먼둥근헤드라인" pitchFamily="18" charset="-127"/>
                <a:ea typeface="휴먼둥근헤드라인" pitchFamily="18" charset="-127"/>
              </a:rPr>
              <a:t>3,704</a:t>
            </a:r>
            <a:r>
              <a:rPr kumimoji="0" lang="ko-KR" altLang="en-US" dirty="0" err="1" smtClean="0">
                <a:solidFill>
                  <a:schemeClr val="accent5">
                    <a:lumMod val="75000"/>
                  </a:schemeClr>
                </a:solidFill>
                <a:latin typeface="휴먼둥근헤드라인" pitchFamily="18" charset="-127"/>
                <a:ea typeface="휴먼둥근헤드라인" pitchFamily="18" charset="-127"/>
              </a:rPr>
              <a:t>백만원</a:t>
            </a:r>
            <a:r>
              <a:rPr kumimoji="0" lang="en-US" altLang="ko-KR" dirty="0" smtClean="0">
                <a:solidFill>
                  <a:schemeClr val="accent5">
                    <a:lumMod val="75000"/>
                  </a:schemeClr>
                </a:solidFill>
                <a:latin typeface="휴먼둥근헤드라인" pitchFamily="18" charset="-127"/>
                <a:ea typeface="휴먼둥근헤드라인" pitchFamily="18" charset="-127"/>
              </a:rPr>
              <a:t>)</a:t>
            </a:r>
            <a:r>
              <a:rPr kumimoji="0" lang="ko-KR" altLang="en-US" spc="-150" dirty="0" smtClean="0">
                <a:solidFill>
                  <a:schemeClr val="accent5">
                    <a:lumMod val="75000"/>
                  </a:schemeClr>
                </a:solidFill>
                <a:latin typeface="휴먼둥근헤드라인" pitchFamily="18" charset="-127"/>
                <a:ea typeface="휴먼둥근헤드라인" pitchFamily="18" charset="-127"/>
              </a:rPr>
              <a:t> </a:t>
            </a:r>
            <a:endParaRPr kumimoji="0" lang="en-US" altLang="ko-KR" spc="-150" dirty="0" smtClean="0">
              <a:solidFill>
                <a:schemeClr val="accent5">
                  <a:lumMod val="75000"/>
                </a:schemeClr>
              </a:solidFill>
              <a:latin typeface="휴먼둥근헤드라인" pitchFamily="18" charset="-127"/>
              <a:ea typeface="휴먼둥근헤드라인" pitchFamily="18" charset="-127"/>
            </a:endParaRPr>
          </a:p>
          <a:p>
            <a:pPr marL="742950" lvl="1" indent="-28575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u"/>
              <a:defRPr/>
            </a:pPr>
            <a:r>
              <a:rPr lang="ko-KR" altLang="en-US" spc="-150" dirty="0" smtClean="0">
                <a:latin typeface="휴먼둥근헤드라인" pitchFamily="18" charset="-127"/>
                <a:ea typeface="휴먼둥근헤드라인" pitchFamily="18" charset="-127"/>
              </a:rPr>
              <a:t>산모</a:t>
            </a:r>
            <a:r>
              <a:rPr lang="en-US" altLang="ko-KR" spc="-150" dirty="0" smtClean="0">
                <a:latin typeface="휴먼둥근헤드라인" pitchFamily="18" charset="-127"/>
                <a:ea typeface="휴먼둥근헤드라인" pitchFamily="18" charset="-127"/>
              </a:rPr>
              <a:t>·</a:t>
            </a:r>
            <a:r>
              <a:rPr lang="ko-KR" altLang="en-US" spc="-150" dirty="0" smtClean="0">
                <a:latin typeface="휴먼둥근헤드라인" pitchFamily="18" charset="-127"/>
                <a:ea typeface="휴먼둥근헤드라인" pitchFamily="18" charset="-127"/>
              </a:rPr>
              <a:t>신생아 도우미 </a:t>
            </a:r>
            <a:r>
              <a:rPr lang="en-US" altLang="ko-KR" spc="-150" dirty="0" smtClean="0">
                <a:solidFill>
                  <a:schemeClr val="accent5">
                    <a:lumMod val="75000"/>
                  </a:schemeClr>
                </a:solidFill>
                <a:latin typeface="휴먼둥근헤드라인" pitchFamily="18" charset="-127"/>
                <a:ea typeface="휴먼둥근헤드라인" pitchFamily="18" charset="-127"/>
              </a:rPr>
              <a:t>(3,497</a:t>
            </a:r>
            <a:r>
              <a:rPr lang="ko-KR" altLang="en-US" spc="-150" dirty="0" smtClean="0">
                <a:solidFill>
                  <a:schemeClr val="accent5">
                    <a:lumMod val="75000"/>
                  </a:schemeClr>
                </a:solidFill>
                <a:latin typeface="휴먼둥근헤드라인" pitchFamily="18" charset="-127"/>
                <a:ea typeface="휴먼둥근헤드라인" pitchFamily="18" charset="-127"/>
              </a:rPr>
              <a:t>가정</a:t>
            </a:r>
            <a:r>
              <a:rPr lang="en-US" altLang="ko-KR" spc="-150" dirty="0" smtClean="0">
                <a:solidFill>
                  <a:schemeClr val="accent5">
                    <a:lumMod val="75000"/>
                  </a:schemeClr>
                </a:solidFill>
                <a:latin typeface="휴먼둥근헤드라인" pitchFamily="18" charset="-127"/>
                <a:ea typeface="휴먼둥근헤드라인" pitchFamily="18" charset="-127"/>
              </a:rPr>
              <a:t>, 1,879</a:t>
            </a:r>
            <a:r>
              <a:rPr lang="ko-KR" altLang="en-US" spc="-150" dirty="0" err="1" smtClean="0">
                <a:solidFill>
                  <a:schemeClr val="accent5">
                    <a:lumMod val="75000"/>
                  </a:schemeClr>
                </a:solidFill>
                <a:latin typeface="휴먼둥근헤드라인" pitchFamily="18" charset="-127"/>
                <a:ea typeface="휴먼둥근헤드라인" pitchFamily="18" charset="-127"/>
              </a:rPr>
              <a:t>백만원</a:t>
            </a:r>
            <a:r>
              <a:rPr lang="en-US" altLang="ko-KR" spc="-150" dirty="0" smtClean="0">
                <a:solidFill>
                  <a:schemeClr val="accent5">
                    <a:lumMod val="75000"/>
                  </a:schemeClr>
                </a:solidFill>
                <a:latin typeface="휴먼둥근헤드라인" pitchFamily="18" charset="-127"/>
                <a:ea typeface="휴먼둥근헤드라인" pitchFamily="18" charset="-127"/>
              </a:rPr>
              <a:t>)</a:t>
            </a:r>
          </a:p>
          <a:p>
            <a:pPr marL="742950" lvl="1" indent="-28575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u"/>
              <a:defRPr/>
            </a:pPr>
            <a:r>
              <a:rPr kumimoji="0" lang="ko-KR" altLang="en-US" spc="-150" dirty="0" smtClean="0">
                <a:latin typeface="휴먼둥근헤드라인" pitchFamily="18" charset="-127"/>
                <a:ea typeface="휴먼둥근헤드라인" pitchFamily="18" charset="-127"/>
              </a:rPr>
              <a:t>임산부 건강관리</a:t>
            </a:r>
            <a:r>
              <a:rPr lang="ko-KR" altLang="en-US" spc="-150" dirty="0" smtClean="0">
                <a:latin typeface="휴먼둥근헤드라인" pitchFamily="18" charset="-127"/>
                <a:ea typeface="휴먼둥근헤드라인" pitchFamily="18" charset="-127"/>
              </a:rPr>
              <a:t>서비스 </a:t>
            </a:r>
            <a:r>
              <a:rPr lang="en-US" altLang="ko-KR" spc="-150" dirty="0" smtClean="0">
                <a:solidFill>
                  <a:schemeClr val="accent5">
                    <a:lumMod val="75000"/>
                  </a:schemeClr>
                </a:solidFill>
                <a:latin typeface="휴먼둥근헤드라인" pitchFamily="18" charset="-127"/>
                <a:ea typeface="휴먼둥근헤드라인" pitchFamily="18" charset="-127"/>
              </a:rPr>
              <a:t>(80,000</a:t>
            </a:r>
            <a:r>
              <a:rPr lang="ko-KR" altLang="en-US" spc="-150" dirty="0" smtClean="0">
                <a:solidFill>
                  <a:schemeClr val="accent5">
                    <a:lumMod val="75000"/>
                  </a:schemeClr>
                </a:solidFill>
                <a:latin typeface="휴먼둥근헤드라인" pitchFamily="18" charset="-127"/>
                <a:ea typeface="휴먼둥근헤드라인" pitchFamily="18" charset="-127"/>
              </a:rPr>
              <a:t>명</a:t>
            </a:r>
            <a:r>
              <a:rPr lang="en-US" altLang="ko-KR" spc="-150" dirty="0" smtClean="0">
                <a:solidFill>
                  <a:schemeClr val="accent5">
                    <a:lumMod val="75000"/>
                  </a:schemeClr>
                </a:solidFill>
                <a:latin typeface="휴먼둥근헤드라인" pitchFamily="18" charset="-127"/>
                <a:ea typeface="휴먼둥근헤드라인" pitchFamily="18" charset="-127"/>
              </a:rPr>
              <a:t>, 768</a:t>
            </a:r>
            <a:r>
              <a:rPr lang="ko-KR" altLang="en-US" spc="-150" dirty="0" err="1" smtClean="0">
                <a:solidFill>
                  <a:schemeClr val="accent5">
                    <a:lumMod val="75000"/>
                  </a:schemeClr>
                </a:solidFill>
                <a:latin typeface="휴먼둥근헤드라인" pitchFamily="18" charset="-127"/>
                <a:ea typeface="휴먼둥근헤드라인" pitchFamily="18" charset="-127"/>
              </a:rPr>
              <a:t>백만원</a:t>
            </a:r>
            <a:r>
              <a:rPr lang="en-US" altLang="ko-KR" spc="-150" dirty="0" smtClean="0">
                <a:solidFill>
                  <a:schemeClr val="accent5">
                    <a:lumMod val="75000"/>
                  </a:schemeClr>
                </a:solidFill>
                <a:latin typeface="휴먼둥근헤드라인" pitchFamily="18" charset="-127"/>
                <a:ea typeface="휴먼둥근헤드라인" pitchFamily="18" charset="-127"/>
              </a:rPr>
              <a:t>)</a:t>
            </a:r>
          </a:p>
          <a:p>
            <a:pPr marL="742950" lvl="1" indent="-28575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u"/>
              <a:defRPr/>
            </a:pPr>
            <a:r>
              <a:rPr kumimoji="0" lang="ko-KR" altLang="en-US" spc="-150" dirty="0" smtClean="0">
                <a:latin typeface="휴먼둥근헤드라인" pitchFamily="18" charset="-127"/>
                <a:ea typeface="휴먼둥근헤드라인" pitchFamily="18" charset="-127"/>
              </a:rPr>
              <a:t>무료분만 등 출산장려 지원 </a:t>
            </a:r>
            <a:r>
              <a:rPr kumimoji="0" lang="en-US" altLang="ko-KR" spc="-150" dirty="0" smtClean="0">
                <a:solidFill>
                  <a:schemeClr val="accent5">
                    <a:lumMod val="75000"/>
                  </a:schemeClr>
                </a:solidFill>
                <a:latin typeface="휴먼둥근헤드라인" pitchFamily="18" charset="-127"/>
                <a:ea typeface="휴먼둥근헤드라인" pitchFamily="18" charset="-127"/>
              </a:rPr>
              <a:t>(7,460</a:t>
            </a:r>
            <a:r>
              <a:rPr kumimoji="0" lang="ko-KR" altLang="en-US" spc="-150" dirty="0" smtClean="0">
                <a:solidFill>
                  <a:schemeClr val="accent5">
                    <a:lumMod val="75000"/>
                  </a:schemeClr>
                </a:solidFill>
                <a:latin typeface="휴먼둥근헤드라인" pitchFamily="18" charset="-127"/>
                <a:ea typeface="휴먼둥근헤드라인" pitchFamily="18" charset="-127"/>
              </a:rPr>
              <a:t>명</a:t>
            </a:r>
            <a:r>
              <a:rPr kumimoji="0" lang="en-US" altLang="ko-KR" spc="-150" dirty="0" smtClean="0">
                <a:solidFill>
                  <a:schemeClr val="accent5">
                    <a:lumMod val="75000"/>
                  </a:schemeClr>
                </a:solidFill>
                <a:latin typeface="휴먼둥근헤드라인" pitchFamily="18" charset="-127"/>
                <a:ea typeface="휴먼둥근헤드라인" pitchFamily="18" charset="-127"/>
              </a:rPr>
              <a:t>, 370</a:t>
            </a:r>
            <a:r>
              <a:rPr kumimoji="0" lang="ko-KR" altLang="en-US" spc="-150" dirty="0" err="1" smtClean="0">
                <a:solidFill>
                  <a:schemeClr val="accent5">
                    <a:lumMod val="75000"/>
                  </a:schemeClr>
                </a:solidFill>
                <a:latin typeface="휴먼둥근헤드라인" pitchFamily="18" charset="-127"/>
                <a:ea typeface="휴먼둥근헤드라인" pitchFamily="18" charset="-127"/>
              </a:rPr>
              <a:t>백만원</a:t>
            </a:r>
            <a:r>
              <a:rPr kumimoji="0" lang="en-US" altLang="ko-KR" spc="-150" dirty="0" smtClean="0">
                <a:solidFill>
                  <a:schemeClr val="accent5">
                    <a:lumMod val="75000"/>
                  </a:schemeClr>
                </a:solidFill>
                <a:latin typeface="휴먼둥근헤드라인" pitchFamily="18" charset="-127"/>
                <a:ea typeface="휴먼둥근헤드라인" pitchFamily="18" charset="-127"/>
              </a:rPr>
              <a:t>)</a:t>
            </a:r>
          </a:p>
        </p:txBody>
      </p:sp>
      <p:sp>
        <p:nvSpPr>
          <p:cNvPr id="25" name="모서리가 둥근 직사각형 24"/>
          <p:cNvSpPr/>
          <p:nvPr/>
        </p:nvSpPr>
        <p:spPr>
          <a:xfrm>
            <a:off x="524409" y="4202624"/>
            <a:ext cx="8116887" cy="2034687"/>
          </a:xfrm>
          <a:prstGeom prst="roundRect">
            <a:avLst/>
          </a:prstGeom>
          <a:gradFill flip="none" rotWithShape="1">
            <a:gsLst>
              <a:gs pos="0">
                <a:schemeClr val="accent4">
                  <a:lumMod val="20000"/>
                  <a:lumOff val="80000"/>
                </a:schemeClr>
              </a:gs>
              <a:gs pos="98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2700000" scaled="1"/>
            <a:tileRect/>
          </a:gradFill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6" name="직사각형 25"/>
          <p:cNvSpPr/>
          <p:nvPr/>
        </p:nvSpPr>
        <p:spPr bwMode="gray">
          <a:xfrm>
            <a:off x="525277" y="4022606"/>
            <a:ext cx="6688459" cy="360039"/>
          </a:xfrm>
          <a:prstGeom prst="rect">
            <a:avLst/>
          </a:prstGeom>
          <a:gradFill flip="none" rotWithShape="1">
            <a:gsLst>
              <a:gs pos="0">
                <a:srgbClr val="E6DCAC"/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lin ang="5400000" scaled="0"/>
            <a:tileRect/>
          </a:gradFill>
          <a:ln w="9525">
            <a:noFill/>
            <a:round/>
            <a:headEnd/>
            <a:tailEnd/>
          </a:ln>
          <a:effectLst/>
        </p:spPr>
        <p:txBody>
          <a:bodyPr wrap="none" rtlCol="0" anchor="ctr"/>
          <a:lstStyle/>
          <a:p>
            <a:pPr fontAlgn="auto" latinLnBrk="0">
              <a:spcBef>
                <a:spcPts val="0"/>
              </a:spcBef>
              <a:spcAft>
                <a:spcPts val="0"/>
              </a:spcAft>
            </a:pPr>
            <a:r>
              <a:rPr lang="en-US" altLang="ko-KR" sz="2000" b="1" dirty="0" smtClean="0">
                <a:solidFill>
                  <a:srgbClr val="6600CC"/>
                </a:solidFill>
                <a:latin typeface="휴먼둥근헤드라인" pitchFamily="18" charset="-127"/>
                <a:ea typeface="휴먼둥근헤드라인" pitchFamily="18" charset="-127"/>
              </a:rPr>
              <a:t>5-5. </a:t>
            </a:r>
            <a:r>
              <a:rPr lang="ko-KR" altLang="en-US" sz="2000" b="1" dirty="0" err="1" smtClean="0">
                <a:solidFill>
                  <a:srgbClr val="6600CC"/>
                </a:solidFill>
                <a:latin typeface="휴먼둥근헤드라인" pitchFamily="18" charset="-127"/>
                <a:ea typeface="휴먼둥근헤드라인" pitchFamily="18" charset="-127"/>
              </a:rPr>
              <a:t>영유아</a:t>
            </a:r>
            <a:r>
              <a:rPr lang="ko-KR" altLang="en-US" sz="2000" b="1" dirty="0" smtClean="0">
                <a:solidFill>
                  <a:srgbClr val="6600CC"/>
                </a:solidFill>
                <a:latin typeface="휴먼둥근헤드라인" pitchFamily="18" charset="-127"/>
                <a:ea typeface="휴먼둥근헤드라인" pitchFamily="18" charset="-127"/>
              </a:rPr>
              <a:t> 사전예방적 건강관리 서비스</a:t>
            </a:r>
            <a:endParaRPr lang="ko-KR" altLang="en-US" sz="2000" b="1" dirty="0">
              <a:solidFill>
                <a:srgbClr val="6600CC"/>
              </a:solidFill>
              <a:latin typeface="휴먼둥근헤드라인" pitchFamily="18" charset="-127"/>
              <a:ea typeface="휴먼둥근헤드라인" pitchFamily="18" charset="-127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182348" y="4391401"/>
            <a:ext cx="8567737" cy="163121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742950" lvl="1" indent="-285750" fontAlgn="auto">
              <a:lnSpc>
                <a:spcPts val="3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u"/>
              <a:defRPr/>
            </a:pPr>
            <a:r>
              <a:rPr kumimoji="0" lang="ko-KR" altLang="en-US" spc="-150" dirty="0" smtClean="0">
                <a:latin typeface="휴먼둥근헤드라인" pitchFamily="18" charset="-127"/>
                <a:ea typeface="휴먼둥근헤드라인" pitchFamily="18" charset="-127"/>
              </a:rPr>
              <a:t>미숙아</a:t>
            </a:r>
            <a:r>
              <a:rPr kumimoji="0" lang="en-US" altLang="ko-KR" spc="-150" dirty="0" smtClean="0">
                <a:latin typeface="휴먼둥근헤드라인" pitchFamily="18" charset="-127"/>
                <a:ea typeface="휴먼둥근헤드라인" pitchFamily="18" charset="-127"/>
              </a:rPr>
              <a:t>, </a:t>
            </a:r>
            <a:r>
              <a:rPr kumimoji="0" lang="ko-KR" altLang="en-US" spc="-150" dirty="0" err="1" smtClean="0">
                <a:latin typeface="휴먼둥근헤드라인" pitchFamily="18" charset="-127"/>
                <a:ea typeface="휴먼둥근헤드라인" pitchFamily="18" charset="-127"/>
              </a:rPr>
              <a:t>선청성</a:t>
            </a:r>
            <a:r>
              <a:rPr kumimoji="0" lang="ko-KR" altLang="en-US" spc="-150" dirty="0" smtClean="0">
                <a:latin typeface="휴먼둥근헤드라인" pitchFamily="18" charset="-127"/>
                <a:ea typeface="휴먼둥근헤드라인" pitchFamily="18" charset="-127"/>
              </a:rPr>
              <a:t> 이상아 의료지원 </a:t>
            </a:r>
            <a:r>
              <a:rPr kumimoji="0" lang="en-US" altLang="ko-KR" spc="-150" dirty="0" smtClean="0">
                <a:solidFill>
                  <a:schemeClr val="accent5">
                    <a:lumMod val="75000"/>
                  </a:schemeClr>
                </a:solidFill>
                <a:latin typeface="휴먼둥근헤드라인" pitchFamily="18" charset="-127"/>
                <a:ea typeface="휴먼둥근헤드라인" pitchFamily="18" charset="-127"/>
              </a:rPr>
              <a:t>(600</a:t>
            </a:r>
            <a:r>
              <a:rPr kumimoji="0" lang="ko-KR" altLang="en-US" spc="-150" dirty="0" smtClean="0">
                <a:solidFill>
                  <a:schemeClr val="accent5">
                    <a:lumMod val="75000"/>
                  </a:schemeClr>
                </a:solidFill>
                <a:latin typeface="휴먼둥근헤드라인" pitchFamily="18" charset="-127"/>
                <a:ea typeface="휴먼둥근헤드라인" pitchFamily="18" charset="-127"/>
              </a:rPr>
              <a:t>명</a:t>
            </a:r>
            <a:r>
              <a:rPr kumimoji="0" lang="en-US" altLang="ko-KR" spc="-150" dirty="0" smtClean="0">
                <a:solidFill>
                  <a:schemeClr val="accent5">
                    <a:lumMod val="75000"/>
                  </a:schemeClr>
                </a:solidFill>
                <a:latin typeface="휴먼둥근헤드라인" pitchFamily="18" charset="-127"/>
                <a:ea typeface="휴먼둥근헤드라인" pitchFamily="18" charset="-127"/>
              </a:rPr>
              <a:t>, 845</a:t>
            </a:r>
            <a:r>
              <a:rPr kumimoji="0" lang="ko-KR" altLang="en-US" spc="-150" dirty="0" err="1" smtClean="0">
                <a:solidFill>
                  <a:schemeClr val="accent5">
                    <a:lumMod val="75000"/>
                  </a:schemeClr>
                </a:solidFill>
                <a:latin typeface="휴먼둥근헤드라인" pitchFamily="18" charset="-127"/>
                <a:ea typeface="휴먼둥근헤드라인" pitchFamily="18" charset="-127"/>
              </a:rPr>
              <a:t>백만원</a:t>
            </a:r>
            <a:r>
              <a:rPr kumimoji="0" lang="en-US" altLang="ko-KR" spc="-150" dirty="0" smtClean="0">
                <a:solidFill>
                  <a:schemeClr val="accent5">
                    <a:lumMod val="75000"/>
                  </a:schemeClr>
                </a:solidFill>
                <a:latin typeface="휴먼둥근헤드라인" pitchFamily="18" charset="-127"/>
                <a:ea typeface="휴먼둥근헤드라인" pitchFamily="18" charset="-127"/>
              </a:rPr>
              <a:t>)</a:t>
            </a:r>
          </a:p>
          <a:p>
            <a:pPr marL="742950" lvl="1" indent="-285750" fontAlgn="auto">
              <a:lnSpc>
                <a:spcPts val="3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u"/>
              <a:defRPr/>
            </a:pPr>
            <a:r>
              <a:rPr lang="ko-KR" altLang="en-US" spc="-150" dirty="0" smtClean="0">
                <a:latin typeface="휴먼둥근헤드라인" pitchFamily="18" charset="-127"/>
                <a:ea typeface="휴먼둥근헤드라인" pitchFamily="18" charset="-127"/>
              </a:rPr>
              <a:t>신생아 난청 조기 진단</a:t>
            </a:r>
            <a:r>
              <a:rPr lang="en-US" altLang="ko-KR" spc="-150" dirty="0" smtClean="0">
                <a:latin typeface="휴먼둥근헤드라인" pitchFamily="18" charset="-127"/>
                <a:ea typeface="휴먼둥근헤드라인" pitchFamily="18" charset="-127"/>
              </a:rPr>
              <a:t>(</a:t>
            </a:r>
            <a:r>
              <a:rPr lang="ko-KR" altLang="en-US" spc="-150" dirty="0" smtClean="0">
                <a:latin typeface="휴먼둥근헤드라인" pitchFamily="18" charset="-127"/>
                <a:ea typeface="휴먼둥근헤드라인" pitchFamily="18" charset="-127"/>
              </a:rPr>
              <a:t>취약계층</a:t>
            </a:r>
            <a:r>
              <a:rPr lang="en-US" altLang="ko-KR" spc="-150" dirty="0" smtClean="0">
                <a:latin typeface="휴먼둥근헤드라인" pitchFamily="18" charset="-127"/>
                <a:ea typeface="휴먼둥근헤드라인" pitchFamily="18" charset="-127"/>
              </a:rPr>
              <a:t>) </a:t>
            </a:r>
            <a:r>
              <a:rPr lang="en-US" altLang="ko-KR" spc="-150" dirty="0" smtClean="0">
                <a:solidFill>
                  <a:schemeClr val="accent5">
                    <a:lumMod val="75000"/>
                  </a:schemeClr>
                </a:solidFill>
                <a:latin typeface="휴먼둥근헤드라인" pitchFamily="18" charset="-127"/>
                <a:ea typeface="휴먼둥근헤드라인" pitchFamily="18" charset="-127"/>
              </a:rPr>
              <a:t>(5,111</a:t>
            </a:r>
            <a:r>
              <a:rPr lang="ko-KR" altLang="en-US" spc="-150" dirty="0" smtClean="0">
                <a:solidFill>
                  <a:schemeClr val="accent5">
                    <a:lumMod val="75000"/>
                  </a:schemeClr>
                </a:solidFill>
                <a:latin typeface="휴먼둥근헤드라인" pitchFamily="18" charset="-127"/>
                <a:ea typeface="휴먼둥근헤드라인" pitchFamily="18" charset="-127"/>
              </a:rPr>
              <a:t>명</a:t>
            </a:r>
            <a:r>
              <a:rPr lang="en-US" altLang="ko-KR" spc="-150" dirty="0" smtClean="0">
                <a:solidFill>
                  <a:schemeClr val="accent5">
                    <a:lumMod val="75000"/>
                  </a:schemeClr>
                </a:solidFill>
                <a:latin typeface="휴먼둥근헤드라인" pitchFamily="18" charset="-127"/>
                <a:ea typeface="휴먼둥근헤드라인" pitchFamily="18" charset="-127"/>
              </a:rPr>
              <a:t>, 103</a:t>
            </a:r>
            <a:r>
              <a:rPr lang="ko-KR" altLang="en-US" spc="-150" dirty="0" err="1" smtClean="0">
                <a:solidFill>
                  <a:schemeClr val="accent5">
                    <a:lumMod val="75000"/>
                  </a:schemeClr>
                </a:solidFill>
                <a:latin typeface="휴먼둥근헤드라인" pitchFamily="18" charset="-127"/>
                <a:ea typeface="휴먼둥근헤드라인" pitchFamily="18" charset="-127"/>
              </a:rPr>
              <a:t>백만원</a:t>
            </a:r>
            <a:r>
              <a:rPr lang="en-US" altLang="ko-KR" spc="-150" dirty="0" smtClean="0">
                <a:solidFill>
                  <a:schemeClr val="accent5">
                    <a:lumMod val="75000"/>
                  </a:schemeClr>
                </a:solidFill>
                <a:latin typeface="휴먼둥근헤드라인" pitchFamily="18" charset="-127"/>
                <a:ea typeface="휴먼둥근헤드라인" pitchFamily="18" charset="-127"/>
              </a:rPr>
              <a:t>)</a:t>
            </a:r>
          </a:p>
          <a:p>
            <a:pPr marL="742950" lvl="1" indent="-285750">
              <a:lnSpc>
                <a:spcPts val="3000"/>
              </a:lnSpc>
              <a:buFont typeface="Wingdings" pitchFamily="2" charset="2"/>
              <a:buChar char="u"/>
              <a:defRPr/>
            </a:pPr>
            <a:r>
              <a:rPr lang="ko-KR" altLang="en-US" spc="-150" dirty="0" smtClean="0">
                <a:latin typeface="휴먼둥근헤드라인" pitchFamily="18" charset="-127"/>
                <a:ea typeface="휴먼둥근헤드라인" pitchFamily="18" charset="-127"/>
              </a:rPr>
              <a:t>선천성 대사 이상검사</a:t>
            </a:r>
            <a:r>
              <a:rPr lang="en-US" altLang="ko-KR" spc="-150" dirty="0" smtClean="0">
                <a:latin typeface="휴먼둥근헤드라인" pitchFamily="18" charset="-127"/>
                <a:ea typeface="휴먼둥근헤드라인" pitchFamily="18" charset="-127"/>
              </a:rPr>
              <a:t>, </a:t>
            </a:r>
            <a:r>
              <a:rPr lang="ko-KR" altLang="en-US" spc="-150" dirty="0" smtClean="0">
                <a:latin typeface="휴먼둥근헤드라인" pitchFamily="18" charset="-127"/>
                <a:ea typeface="휴먼둥근헤드라인" pitchFamily="18" charset="-127"/>
              </a:rPr>
              <a:t>환아 관리</a:t>
            </a:r>
            <a:r>
              <a:rPr lang="en-US" altLang="ko-KR" spc="-150" dirty="0" smtClean="0">
                <a:latin typeface="휴먼둥근헤드라인" pitchFamily="18" charset="-127"/>
                <a:ea typeface="휴먼둥근헤드라인" pitchFamily="18" charset="-127"/>
              </a:rPr>
              <a:t> </a:t>
            </a:r>
            <a:r>
              <a:rPr lang="en-US" altLang="ko-KR" spc="-150" dirty="0" smtClean="0">
                <a:solidFill>
                  <a:schemeClr val="accent5">
                    <a:lumMod val="75000"/>
                  </a:schemeClr>
                </a:solidFill>
                <a:latin typeface="휴먼둥근헤드라인" pitchFamily="18" charset="-127"/>
                <a:ea typeface="휴먼둥근헤드라인" pitchFamily="18" charset="-127"/>
              </a:rPr>
              <a:t>(25,140</a:t>
            </a:r>
            <a:r>
              <a:rPr lang="ko-KR" altLang="en-US" spc="-150" dirty="0" smtClean="0">
                <a:solidFill>
                  <a:schemeClr val="accent5">
                    <a:lumMod val="75000"/>
                  </a:schemeClr>
                </a:solidFill>
                <a:latin typeface="휴먼둥근헤드라인" pitchFamily="18" charset="-127"/>
                <a:ea typeface="휴먼둥근헤드라인" pitchFamily="18" charset="-127"/>
              </a:rPr>
              <a:t>명</a:t>
            </a:r>
            <a:r>
              <a:rPr lang="en-US" altLang="ko-KR" spc="-150" dirty="0">
                <a:solidFill>
                  <a:schemeClr val="accent5">
                    <a:lumMod val="75000"/>
                  </a:schemeClr>
                </a:solidFill>
                <a:latin typeface="휴먼둥근헤드라인" pitchFamily="18" charset="-127"/>
                <a:ea typeface="휴먼둥근헤드라인" pitchFamily="18" charset="-127"/>
              </a:rPr>
              <a:t>, </a:t>
            </a:r>
            <a:r>
              <a:rPr lang="en-US" altLang="ko-KR" spc="-150" dirty="0" smtClean="0">
                <a:solidFill>
                  <a:schemeClr val="accent5">
                    <a:lumMod val="75000"/>
                  </a:schemeClr>
                </a:solidFill>
                <a:latin typeface="휴먼둥근헤드라인" pitchFamily="18" charset="-127"/>
                <a:ea typeface="휴먼둥근헤드라인" pitchFamily="18" charset="-127"/>
              </a:rPr>
              <a:t>519</a:t>
            </a:r>
            <a:r>
              <a:rPr lang="ko-KR" altLang="en-US" spc="-150" dirty="0" err="1" smtClean="0">
                <a:solidFill>
                  <a:schemeClr val="accent5">
                    <a:lumMod val="75000"/>
                  </a:schemeClr>
                </a:solidFill>
                <a:latin typeface="휴먼둥근헤드라인" pitchFamily="18" charset="-127"/>
                <a:ea typeface="휴먼둥근헤드라인" pitchFamily="18" charset="-127"/>
              </a:rPr>
              <a:t>백만원</a:t>
            </a:r>
            <a:r>
              <a:rPr lang="en-US" altLang="ko-KR" spc="-150" dirty="0">
                <a:solidFill>
                  <a:schemeClr val="accent5">
                    <a:lumMod val="75000"/>
                  </a:schemeClr>
                </a:solidFill>
                <a:latin typeface="휴먼둥근헤드라인" pitchFamily="18" charset="-127"/>
                <a:ea typeface="휴먼둥근헤드라인" pitchFamily="18" charset="-127"/>
              </a:rPr>
              <a:t>)</a:t>
            </a:r>
          </a:p>
          <a:p>
            <a:pPr marL="742950" lvl="1" indent="-285750" fontAlgn="auto">
              <a:lnSpc>
                <a:spcPts val="3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u"/>
              <a:defRPr/>
            </a:pPr>
            <a:r>
              <a:rPr lang="ko-KR" altLang="en-US" spc="-150" dirty="0" err="1" smtClean="0">
                <a:latin typeface="휴먼둥근헤드라인" pitchFamily="18" charset="-127"/>
                <a:ea typeface="휴먼둥근헤드라인" pitchFamily="18" charset="-127"/>
              </a:rPr>
              <a:t>영유아</a:t>
            </a:r>
            <a:r>
              <a:rPr lang="ko-KR" altLang="en-US" spc="-150" dirty="0" smtClean="0">
                <a:latin typeface="휴먼둥근헤드라인" pitchFamily="18" charset="-127"/>
                <a:ea typeface="휴먼둥근헤드라인" pitchFamily="18" charset="-127"/>
              </a:rPr>
              <a:t> 건강검진 및 발달장애 </a:t>
            </a:r>
            <a:r>
              <a:rPr lang="ko-KR" altLang="en-US" spc="-150" dirty="0" err="1" smtClean="0">
                <a:latin typeface="휴먼둥근헤드라인" pitchFamily="18" charset="-127"/>
                <a:ea typeface="휴먼둥근헤드라인" pitchFamily="18" charset="-127"/>
              </a:rPr>
              <a:t>확진비</a:t>
            </a:r>
            <a:r>
              <a:rPr lang="ko-KR" altLang="en-US" spc="-150" dirty="0" smtClean="0">
                <a:latin typeface="휴먼둥근헤드라인" pitchFamily="18" charset="-127"/>
                <a:ea typeface="휴먼둥근헤드라인" pitchFamily="18" charset="-127"/>
              </a:rPr>
              <a:t> 지원 </a:t>
            </a:r>
            <a:r>
              <a:rPr lang="en-US" altLang="ko-KR" spc="-150" dirty="0" smtClean="0">
                <a:solidFill>
                  <a:schemeClr val="accent5">
                    <a:lumMod val="75000"/>
                  </a:schemeClr>
                </a:solidFill>
                <a:latin typeface="휴먼둥근헤드라인" pitchFamily="18" charset="-127"/>
                <a:ea typeface="휴먼둥근헤드라인" pitchFamily="18" charset="-127"/>
              </a:rPr>
              <a:t>(2,787</a:t>
            </a:r>
            <a:r>
              <a:rPr lang="ko-KR" altLang="en-US" spc="-150" dirty="0" smtClean="0">
                <a:solidFill>
                  <a:schemeClr val="accent5">
                    <a:lumMod val="75000"/>
                  </a:schemeClr>
                </a:solidFill>
                <a:latin typeface="휴먼둥근헤드라인" pitchFamily="18" charset="-127"/>
                <a:ea typeface="휴먼둥근헤드라인" pitchFamily="18" charset="-127"/>
              </a:rPr>
              <a:t>명</a:t>
            </a:r>
            <a:r>
              <a:rPr lang="en-US" altLang="ko-KR" spc="-150" dirty="0" smtClean="0">
                <a:solidFill>
                  <a:schemeClr val="accent5">
                    <a:lumMod val="75000"/>
                  </a:schemeClr>
                </a:solidFill>
                <a:latin typeface="휴먼둥근헤드라인" pitchFamily="18" charset="-127"/>
                <a:ea typeface="휴먼둥근헤드라인" pitchFamily="18" charset="-127"/>
              </a:rPr>
              <a:t>, 142</a:t>
            </a:r>
            <a:r>
              <a:rPr lang="ko-KR" altLang="en-US" spc="-150" dirty="0" err="1" smtClean="0">
                <a:solidFill>
                  <a:schemeClr val="accent5">
                    <a:lumMod val="75000"/>
                  </a:schemeClr>
                </a:solidFill>
                <a:latin typeface="휴먼둥근헤드라인" pitchFamily="18" charset="-127"/>
                <a:ea typeface="휴먼둥근헤드라인" pitchFamily="18" charset="-127"/>
              </a:rPr>
              <a:t>백만원</a:t>
            </a:r>
            <a:r>
              <a:rPr lang="en-US" altLang="ko-KR" spc="-150" dirty="0" smtClean="0">
                <a:solidFill>
                  <a:schemeClr val="accent5">
                    <a:lumMod val="75000"/>
                  </a:schemeClr>
                </a:solidFill>
                <a:latin typeface="휴먼둥근헤드라인" pitchFamily="18" charset="-127"/>
                <a:ea typeface="휴먼둥근헤드라인" pitchFamily="18" charset="-127"/>
              </a:rPr>
              <a:t>)</a:t>
            </a:r>
            <a:endParaRPr lang="en-US" altLang="ko-KR" spc="-150" dirty="0">
              <a:solidFill>
                <a:schemeClr val="accent5">
                  <a:lumMod val="75000"/>
                </a:schemeClr>
              </a:solidFill>
              <a:latin typeface="휴먼둥근헤드라인" pitchFamily="18" charset="-127"/>
              <a:ea typeface="휴먼둥근헤드라인" pitchFamily="18" charset="-127"/>
            </a:endParaRPr>
          </a:p>
        </p:txBody>
      </p:sp>
      <p:sp>
        <p:nvSpPr>
          <p:cNvPr id="17" name="직사각형 16"/>
          <p:cNvSpPr/>
          <p:nvPr/>
        </p:nvSpPr>
        <p:spPr>
          <a:xfrm>
            <a:off x="198521" y="913346"/>
            <a:ext cx="8586120" cy="674804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28" name="직사각형 25"/>
          <p:cNvSpPr>
            <a:spLocks noChangeArrowheads="1"/>
          </p:cNvSpPr>
          <p:nvPr/>
        </p:nvSpPr>
        <p:spPr bwMode="auto">
          <a:xfrm>
            <a:off x="1201738" y="908050"/>
            <a:ext cx="7330702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2400" dirty="0" smtClean="0">
                <a:solidFill>
                  <a:srgbClr val="0106BF"/>
                </a:solidFill>
                <a:latin typeface="HY견고딕" pitchFamily="18" charset="-127"/>
                <a:ea typeface="HY견고딕" pitchFamily="18" charset="-127"/>
              </a:rPr>
              <a:t>임신</a:t>
            </a:r>
            <a:r>
              <a:rPr kumimoji="0" lang="en-US" altLang="ko-KR" sz="2400" dirty="0" smtClean="0">
                <a:solidFill>
                  <a:srgbClr val="0106BF"/>
                </a:solidFill>
                <a:latin typeface="HY견고딕" pitchFamily="18" charset="-127"/>
                <a:ea typeface="HY견고딕" pitchFamily="18" charset="-127"/>
              </a:rPr>
              <a:t>·</a:t>
            </a:r>
            <a:r>
              <a:rPr kumimoji="0" lang="ko-KR" altLang="en-US" sz="2400" dirty="0" smtClean="0">
                <a:solidFill>
                  <a:srgbClr val="0106BF"/>
                </a:solidFill>
                <a:latin typeface="HY견고딕" pitchFamily="18" charset="-127"/>
                <a:ea typeface="HY견고딕" pitchFamily="18" charset="-127"/>
              </a:rPr>
              <a:t>출산지원을 </a:t>
            </a:r>
            <a:r>
              <a:rPr kumimoji="0" lang="ko-KR" altLang="en-US" sz="2400" dirty="0">
                <a:solidFill>
                  <a:srgbClr val="0106BF"/>
                </a:solidFill>
                <a:latin typeface="HY견고딕" pitchFamily="18" charset="-127"/>
                <a:ea typeface="HY견고딕" pitchFamily="18" charset="-127"/>
              </a:rPr>
              <a:t>통한 </a:t>
            </a:r>
            <a:r>
              <a:rPr kumimoji="0" lang="ko-KR" altLang="en-US" sz="2400" dirty="0" smtClean="0">
                <a:solidFill>
                  <a:srgbClr val="0106BF"/>
                </a:solidFill>
                <a:latin typeface="HY견고딕" pitchFamily="18" charset="-127"/>
                <a:ea typeface="HY견고딕" pitchFamily="18" charset="-127"/>
              </a:rPr>
              <a:t>출산친화 </a:t>
            </a:r>
            <a:r>
              <a:rPr kumimoji="0" lang="ko-KR" altLang="en-US" sz="2400" dirty="0">
                <a:solidFill>
                  <a:srgbClr val="0106BF"/>
                </a:solidFill>
                <a:latin typeface="HY견고딕" pitchFamily="18" charset="-127"/>
                <a:ea typeface="HY견고딕" pitchFamily="18" charset="-127"/>
              </a:rPr>
              <a:t>환경 조성</a:t>
            </a:r>
          </a:p>
        </p:txBody>
      </p:sp>
      <p:sp>
        <p:nvSpPr>
          <p:cNvPr id="29" name="타원 28"/>
          <p:cNvSpPr/>
          <p:nvPr/>
        </p:nvSpPr>
        <p:spPr>
          <a:xfrm>
            <a:off x="198521" y="962716"/>
            <a:ext cx="884237" cy="576064"/>
          </a:xfrm>
          <a:prstGeom prst="ellipse">
            <a:avLst/>
          </a:prstGeom>
          <a:solidFill>
            <a:schemeClr val="accent3">
              <a:lumMod val="50000"/>
            </a:schemeClr>
          </a:solidFill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5</a:t>
            </a:r>
            <a:endParaRPr kumimoji="0"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1387118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0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 animBg="1"/>
      <p:bldP spid="18" grpId="0"/>
      <p:bldP spid="25" grpId="0" animBg="1"/>
      <p:bldP spid="26" grpId="0" animBg="1"/>
      <p:bldP spid="27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9062"/>
          <a:stretch>
            <a:fillRect/>
          </a:stretch>
        </p:blipFill>
        <p:spPr bwMode="auto">
          <a:xfrm>
            <a:off x="0" y="26988"/>
            <a:ext cx="9134475" cy="68310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모서리가 둥근 직사각형 3"/>
          <p:cNvSpPr/>
          <p:nvPr/>
        </p:nvSpPr>
        <p:spPr>
          <a:xfrm>
            <a:off x="251520" y="2342493"/>
            <a:ext cx="1440160" cy="1512168"/>
          </a:xfrm>
          <a:prstGeom prst="round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6" name="TextBox 5"/>
          <p:cNvSpPr txBox="1"/>
          <p:nvPr/>
        </p:nvSpPr>
        <p:spPr>
          <a:xfrm>
            <a:off x="1381771" y="2619524"/>
            <a:ext cx="7779741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5400" b="1" spc="-300" dirty="0">
                <a:ln w="12700">
                  <a:solidFill>
                    <a:srgbClr val="FFFF00"/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HY목각파임B" pitchFamily="18" charset="-127"/>
                <a:ea typeface="HY목각파임B" pitchFamily="18" charset="-127"/>
              </a:rPr>
              <a:t>Ⅴ</a:t>
            </a:r>
            <a:r>
              <a:rPr kumimoji="0" lang="en-US" altLang="ko-KR" sz="5400" b="1" spc="-300" dirty="0" smtClean="0">
                <a:ln w="12700">
                  <a:solidFill>
                    <a:srgbClr val="FFFF00"/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HY목각파임B" pitchFamily="18" charset="-127"/>
                <a:ea typeface="HY목각파임B" pitchFamily="18" charset="-127"/>
              </a:rPr>
              <a:t>.</a:t>
            </a:r>
            <a:r>
              <a:rPr kumimoji="0" lang="ko-KR" altLang="en-US" sz="5400" b="1" spc="-300" dirty="0" smtClean="0">
                <a:ln w="12700">
                  <a:solidFill>
                    <a:srgbClr val="FFFF00"/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HY목각파임B" pitchFamily="18" charset="-127"/>
                <a:ea typeface="HY목각파임B" pitchFamily="18" charset="-127"/>
              </a:rPr>
              <a:t>중앙정부 중점 추진사항</a:t>
            </a:r>
            <a:endParaRPr kumimoji="0" lang="ko-KR" altLang="en-US" sz="5400" b="1" spc="-300" dirty="0">
              <a:ln w="12700">
                <a:solidFill>
                  <a:srgbClr val="FFFF00"/>
                </a:solidFill>
                <a:prstDash val="solid"/>
              </a:ln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HY목각파임B" pitchFamily="18" charset="-127"/>
              <a:ea typeface="HY목각파임B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2546909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직사각형 19"/>
          <p:cNvSpPr/>
          <p:nvPr/>
        </p:nvSpPr>
        <p:spPr>
          <a:xfrm>
            <a:off x="77118" y="2300537"/>
            <a:ext cx="8959378" cy="3731419"/>
          </a:xfrm>
          <a:prstGeom prst="rect">
            <a:avLst/>
          </a:prstGeom>
          <a:solidFill>
            <a:srgbClr val="FFFF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4" name="모서리가 둥근 직사각형 3"/>
          <p:cNvSpPr/>
          <p:nvPr/>
        </p:nvSpPr>
        <p:spPr>
          <a:xfrm>
            <a:off x="164604" y="116632"/>
            <a:ext cx="547514" cy="574890"/>
          </a:xfrm>
          <a:prstGeom prst="roundRect">
            <a:avLst/>
          </a:prstGeom>
          <a:blipFill>
            <a:blip r:embed="rId3"/>
            <a:stretch>
              <a:fillRect/>
            </a:stretch>
          </a:blipFill>
          <a:ln>
            <a:solidFill>
              <a:schemeClr val="tx1"/>
            </a:solidFill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6" name="TextBox 5"/>
          <p:cNvSpPr txBox="1"/>
          <p:nvPr/>
        </p:nvSpPr>
        <p:spPr>
          <a:xfrm>
            <a:off x="838660" y="50809"/>
            <a:ext cx="6552728" cy="64633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3600" b="1" dirty="0">
                <a:ln w="12700">
                  <a:solidFill>
                    <a:schemeClr val="bg1"/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HY목각파임B" pitchFamily="18" charset="-127"/>
                <a:ea typeface="HY목각파임B" pitchFamily="18" charset="-127"/>
              </a:rPr>
              <a:t>Ⅴ</a:t>
            </a:r>
            <a:r>
              <a:rPr kumimoji="0" lang="en-US" altLang="ko-KR" sz="3600" b="1" dirty="0" smtClean="0">
                <a:ln w="12700">
                  <a:solidFill>
                    <a:schemeClr val="bg1"/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HY목각파임B" pitchFamily="18" charset="-127"/>
                <a:ea typeface="HY목각파임B" pitchFamily="18" charset="-127"/>
              </a:rPr>
              <a:t>.</a:t>
            </a:r>
            <a:r>
              <a:rPr kumimoji="0" lang="ko-KR" altLang="en-US" sz="3600" b="1" dirty="0" smtClean="0">
                <a:ln w="12700">
                  <a:solidFill>
                    <a:schemeClr val="bg1"/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HY목각파임B" pitchFamily="18" charset="-127"/>
                <a:ea typeface="HY목각파임B" pitchFamily="18" charset="-127"/>
              </a:rPr>
              <a:t>중앙정부 </a:t>
            </a:r>
            <a:r>
              <a:rPr kumimoji="0" lang="ko-KR" altLang="en-US" sz="3600" b="1" dirty="0">
                <a:ln w="12700">
                  <a:solidFill>
                    <a:schemeClr val="bg1"/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HY목각파임B" pitchFamily="18" charset="-127"/>
                <a:ea typeface="HY목각파임B" pitchFamily="18" charset="-127"/>
              </a:rPr>
              <a:t>중점 </a:t>
            </a:r>
            <a:r>
              <a:rPr kumimoji="0" lang="ko-KR" altLang="en-US" sz="3600" b="1" dirty="0" smtClean="0">
                <a:ln w="12700">
                  <a:solidFill>
                    <a:schemeClr val="bg1"/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HY목각파임B" pitchFamily="18" charset="-127"/>
                <a:ea typeface="HY목각파임B" pitchFamily="18" charset="-127"/>
              </a:rPr>
              <a:t>추진사항</a:t>
            </a:r>
            <a:endParaRPr kumimoji="0" lang="ko-KR" altLang="en-US" sz="3600" b="1" dirty="0">
              <a:ln w="12700">
                <a:solidFill>
                  <a:schemeClr val="bg1"/>
                </a:solidFill>
                <a:prstDash val="solid"/>
              </a:ln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HY목각파임B" pitchFamily="18" charset="-127"/>
              <a:ea typeface="HY목각파임B" pitchFamily="18" charset="-127"/>
            </a:endParaRPr>
          </a:p>
        </p:txBody>
      </p:sp>
      <p:sp>
        <p:nvSpPr>
          <p:cNvPr id="5138" name="직사각형 16"/>
          <p:cNvSpPr>
            <a:spLocks noChangeArrowheads="1"/>
          </p:cNvSpPr>
          <p:nvPr/>
        </p:nvSpPr>
        <p:spPr bwMode="auto">
          <a:xfrm>
            <a:off x="1431750" y="1038672"/>
            <a:ext cx="5959638" cy="584775"/>
          </a:xfrm>
          <a:prstGeom prst="rect">
            <a:avLst/>
          </a:prstGeom>
          <a:solidFill>
            <a:srgbClr val="6600CC"/>
          </a:solidFill>
          <a:ln>
            <a:noFill/>
          </a:ln>
          <a:effectLst>
            <a:outerShdw blurRad="76200" dir="13500000" sy="23000" kx="1200000" algn="br" rotWithShape="0">
              <a:prstClr val="black">
                <a:alpha val="20000"/>
              </a:prstClr>
            </a:outerShdw>
            <a:reflection blurRad="6350" stA="52000" endA="300" endPos="35000" dir="5400000" sy="-100000" algn="bl" rotWithShape="0"/>
          </a:effectLst>
          <a:scene3d>
            <a:camera prst="orthographicFront"/>
            <a:lightRig rig="flood" dir="t"/>
          </a:scene3d>
          <a:sp3d extrusionH="25400" contourW="12700">
            <a:bevelT w="152400" h="50800" prst="softRound"/>
            <a:bevelB prst="slope"/>
            <a:contourClr>
              <a:schemeClr val="bg1">
                <a:lumMod val="95000"/>
              </a:schemeClr>
            </a:contourClr>
          </a:sp3d>
          <a:extLst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3200" spc="-150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수요자 맞춤형 보육서비스 지원</a:t>
            </a:r>
            <a:endParaRPr kumimoji="0" lang="ko-KR" altLang="en-US" sz="3200" spc="-150" dirty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0" name="직사각형 29"/>
          <p:cNvSpPr/>
          <p:nvPr/>
        </p:nvSpPr>
        <p:spPr>
          <a:xfrm flipV="1">
            <a:off x="334238" y="6138862"/>
            <a:ext cx="8584338" cy="45719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31" name="슬라이드 번호 개체 틀 114"/>
          <p:cNvSpPr>
            <a:spLocks noGrp="1"/>
          </p:cNvSpPr>
          <p:nvPr>
            <p:ph type="sldNum" sz="quarter" idx="12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68DB2BA3-AB36-496B-A5C0-75310A134285}" type="slidenum">
              <a:rPr lang="ko-KR" altLang="en-US" sz="1400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32</a:t>
            </a:fld>
            <a:endParaRPr lang="en-US" altLang="ko-KR" sz="1400" dirty="0" smtClean="0"/>
          </a:p>
        </p:txBody>
      </p:sp>
      <p:sp>
        <p:nvSpPr>
          <p:cNvPr id="2" name="아래쪽 화살표 1"/>
          <p:cNvSpPr/>
          <p:nvPr/>
        </p:nvSpPr>
        <p:spPr bwMode="gray">
          <a:xfrm>
            <a:off x="3483457" y="1800474"/>
            <a:ext cx="1584325" cy="500063"/>
          </a:xfrm>
          <a:prstGeom prst="downArrow">
            <a:avLst/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100000" t="100000"/>
            </a:path>
            <a:tileRect r="-100000" b="-100000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kern="0" dirty="0">
              <a:solidFill>
                <a:sysClr val="windowText" lastClr="000000"/>
              </a:solidFill>
              <a:ea typeface="굴림" charset="-127"/>
            </a:endParaRPr>
          </a:p>
        </p:txBody>
      </p:sp>
      <p:grpSp>
        <p:nvGrpSpPr>
          <p:cNvPr id="17" name="그룹 16"/>
          <p:cNvGrpSpPr>
            <a:grpSpLocks/>
          </p:cNvGrpSpPr>
          <p:nvPr/>
        </p:nvGrpSpPr>
        <p:grpSpPr bwMode="auto">
          <a:xfrm>
            <a:off x="503144" y="3712026"/>
            <a:ext cx="7816849" cy="923923"/>
            <a:chOff x="500092" y="2577232"/>
            <a:chExt cx="7816323" cy="923774"/>
          </a:xfrm>
        </p:grpSpPr>
        <p:sp>
          <p:nvSpPr>
            <p:cNvPr id="18" name="자유형 17"/>
            <p:cNvSpPr/>
            <p:nvPr/>
          </p:nvSpPr>
          <p:spPr>
            <a:xfrm>
              <a:off x="1086881" y="2749043"/>
              <a:ext cx="7229534" cy="751963"/>
            </a:xfrm>
            <a:custGeom>
              <a:avLst/>
              <a:gdLst>
                <a:gd name="connsiteX0" fmla="*/ 125330 w 751964"/>
                <a:gd name="connsiteY0" fmla="*/ 0 h 7229534"/>
                <a:gd name="connsiteX1" fmla="*/ 626634 w 751964"/>
                <a:gd name="connsiteY1" fmla="*/ 0 h 7229534"/>
                <a:gd name="connsiteX2" fmla="*/ 715256 w 751964"/>
                <a:gd name="connsiteY2" fmla="*/ 36708 h 7229534"/>
                <a:gd name="connsiteX3" fmla="*/ 751964 w 751964"/>
                <a:gd name="connsiteY3" fmla="*/ 125330 h 7229534"/>
                <a:gd name="connsiteX4" fmla="*/ 751964 w 751964"/>
                <a:gd name="connsiteY4" fmla="*/ 7229534 h 7229534"/>
                <a:gd name="connsiteX5" fmla="*/ 751964 w 751964"/>
                <a:gd name="connsiteY5" fmla="*/ 7229534 h 7229534"/>
                <a:gd name="connsiteX6" fmla="*/ 751964 w 751964"/>
                <a:gd name="connsiteY6" fmla="*/ 7229534 h 7229534"/>
                <a:gd name="connsiteX7" fmla="*/ 0 w 751964"/>
                <a:gd name="connsiteY7" fmla="*/ 7229534 h 7229534"/>
                <a:gd name="connsiteX8" fmla="*/ 0 w 751964"/>
                <a:gd name="connsiteY8" fmla="*/ 7229534 h 7229534"/>
                <a:gd name="connsiteX9" fmla="*/ 0 w 751964"/>
                <a:gd name="connsiteY9" fmla="*/ 7229534 h 7229534"/>
                <a:gd name="connsiteX10" fmla="*/ 0 w 751964"/>
                <a:gd name="connsiteY10" fmla="*/ 125330 h 7229534"/>
                <a:gd name="connsiteX11" fmla="*/ 36708 w 751964"/>
                <a:gd name="connsiteY11" fmla="*/ 36708 h 7229534"/>
                <a:gd name="connsiteX12" fmla="*/ 125330 w 751964"/>
                <a:gd name="connsiteY12" fmla="*/ 0 h 72295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751964" h="7229534">
                  <a:moveTo>
                    <a:pt x="751964" y="1204951"/>
                  </a:moveTo>
                  <a:lnTo>
                    <a:pt x="751964" y="6024583"/>
                  </a:lnTo>
                  <a:cubicBezTo>
                    <a:pt x="751964" y="6344158"/>
                    <a:pt x="750591" y="6650640"/>
                    <a:pt x="748146" y="6876612"/>
                  </a:cubicBezTo>
                  <a:cubicBezTo>
                    <a:pt x="745701" y="7102583"/>
                    <a:pt x="742385" y="7229529"/>
                    <a:pt x="738928" y="7229529"/>
                  </a:cubicBezTo>
                  <a:lnTo>
                    <a:pt x="0" y="7229529"/>
                  </a:lnTo>
                  <a:lnTo>
                    <a:pt x="0" y="7229529"/>
                  </a:lnTo>
                  <a:lnTo>
                    <a:pt x="0" y="7229529"/>
                  </a:lnTo>
                  <a:lnTo>
                    <a:pt x="0" y="5"/>
                  </a:lnTo>
                  <a:lnTo>
                    <a:pt x="0" y="5"/>
                  </a:lnTo>
                  <a:lnTo>
                    <a:pt x="0" y="5"/>
                  </a:lnTo>
                  <a:lnTo>
                    <a:pt x="738928" y="5"/>
                  </a:lnTo>
                  <a:cubicBezTo>
                    <a:pt x="742385" y="5"/>
                    <a:pt x="745701" y="126951"/>
                    <a:pt x="748146" y="352922"/>
                  </a:cubicBezTo>
                  <a:cubicBezTo>
                    <a:pt x="750591" y="578894"/>
                    <a:pt x="751964" y="885376"/>
                    <a:pt x="751964" y="1204951"/>
                  </a:cubicBezTo>
                  <a:close/>
                </a:path>
              </a:pathLst>
            </a:custGeom>
            <a:gradFill rotWithShape="0">
              <a:gsLst>
                <a:gs pos="0">
                  <a:srgbClr val="8488C4"/>
                </a:gs>
                <a:gs pos="53000">
                  <a:srgbClr val="D4DEFF"/>
                </a:gs>
                <a:gs pos="83000">
                  <a:srgbClr val="D4DEFF"/>
                </a:gs>
                <a:gs pos="100000">
                  <a:srgbClr val="96AB94"/>
                </a:gs>
              </a:gsLst>
              <a:lin ang="0" scaled="0"/>
            </a:gradFill>
            <a:ln>
              <a:gradFill>
                <a:gsLst>
                  <a:gs pos="0">
                    <a:srgbClr val="35B8E0"/>
                  </a:gs>
                  <a:gs pos="100000">
                    <a:schemeClr val="accent1">
                      <a:tint val="23500"/>
                      <a:satMod val="160000"/>
                      <a:alpha val="0"/>
                    </a:schemeClr>
                  </a:gs>
                </a:gsLst>
                <a:lin ang="16200000" scaled="0"/>
              </a:gradFill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lIns="247650" tIns="160533" rIns="284358" bIns="160533" spcCol="1270" anchor="ctr">
              <a:scene3d>
                <a:camera prst="orthographicFront"/>
                <a:lightRig rig="soft" dir="tl">
                  <a:rot lat="0" lon="0" rev="0"/>
                </a:lightRig>
              </a:scene3d>
              <a:sp3d contourW="25400" prstMaterial="matte">
                <a:bevelT w="25400" h="55880" prst="artDeco"/>
                <a:contourClr>
                  <a:schemeClr val="accent2">
                    <a:tint val="20000"/>
                  </a:schemeClr>
                </a:contourClr>
              </a:sp3d>
            </a:bodyPr>
            <a:lstStyle/>
            <a:p>
              <a:pPr marL="0" lvl="1" algn="l" defTabSz="1244600">
                <a:lnSpc>
                  <a:spcPct val="90000"/>
                </a:lnSpc>
                <a:spcAft>
                  <a:spcPct val="15000"/>
                </a:spcAft>
                <a:defRPr/>
              </a:pPr>
              <a:r>
                <a:rPr lang="ko-KR" altLang="en-US" sz="2800" b="1" dirty="0" smtClean="0">
                  <a:solidFill>
                    <a:srgbClr val="3622AC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HY울릉도M" pitchFamily="18" charset="-127"/>
                  <a:ea typeface="HY울릉도M" pitchFamily="18" charset="-127"/>
                </a:rPr>
                <a:t>  일하는 부모를 위한 보육환경 개선</a:t>
              </a:r>
              <a:endParaRPr lang="ko-KR" altLang="en-US" sz="2800" b="1" spc="50" dirty="0">
                <a:ln w="11430"/>
                <a:solidFill>
                  <a:srgbClr val="3622AC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HY울릉도M" pitchFamily="18" charset="-127"/>
                <a:ea typeface="HY울릉도M" pitchFamily="18" charset="-127"/>
              </a:endParaRPr>
            </a:p>
          </p:txBody>
        </p:sp>
        <p:sp>
          <p:nvSpPr>
            <p:cNvPr id="19" name="자유형 18"/>
            <p:cNvSpPr/>
            <p:nvPr/>
          </p:nvSpPr>
          <p:spPr>
            <a:xfrm>
              <a:off x="500092" y="2577232"/>
              <a:ext cx="914417" cy="776821"/>
            </a:xfrm>
            <a:custGeom>
              <a:avLst/>
              <a:gdLst>
                <a:gd name="connsiteX0" fmla="*/ 0 w 914417"/>
                <a:gd name="connsiteY0" fmla="*/ 129473 h 776821"/>
                <a:gd name="connsiteX1" fmla="*/ 37922 w 914417"/>
                <a:gd name="connsiteY1" fmla="*/ 37922 h 776821"/>
                <a:gd name="connsiteX2" fmla="*/ 129473 w 914417"/>
                <a:gd name="connsiteY2" fmla="*/ 0 h 776821"/>
                <a:gd name="connsiteX3" fmla="*/ 784944 w 914417"/>
                <a:gd name="connsiteY3" fmla="*/ 0 h 776821"/>
                <a:gd name="connsiteX4" fmla="*/ 876495 w 914417"/>
                <a:gd name="connsiteY4" fmla="*/ 37922 h 776821"/>
                <a:gd name="connsiteX5" fmla="*/ 914417 w 914417"/>
                <a:gd name="connsiteY5" fmla="*/ 129473 h 776821"/>
                <a:gd name="connsiteX6" fmla="*/ 914417 w 914417"/>
                <a:gd name="connsiteY6" fmla="*/ 647348 h 776821"/>
                <a:gd name="connsiteX7" fmla="*/ 876495 w 914417"/>
                <a:gd name="connsiteY7" fmla="*/ 738899 h 776821"/>
                <a:gd name="connsiteX8" fmla="*/ 784944 w 914417"/>
                <a:gd name="connsiteY8" fmla="*/ 776821 h 776821"/>
                <a:gd name="connsiteX9" fmla="*/ 129473 w 914417"/>
                <a:gd name="connsiteY9" fmla="*/ 776821 h 776821"/>
                <a:gd name="connsiteX10" fmla="*/ 37922 w 914417"/>
                <a:gd name="connsiteY10" fmla="*/ 738899 h 776821"/>
                <a:gd name="connsiteX11" fmla="*/ 0 w 914417"/>
                <a:gd name="connsiteY11" fmla="*/ 647348 h 776821"/>
                <a:gd name="connsiteX12" fmla="*/ 0 w 914417"/>
                <a:gd name="connsiteY12" fmla="*/ 129473 h 7768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914417" h="776821">
                  <a:moveTo>
                    <a:pt x="0" y="129473"/>
                  </a:moveTo>
                  <a:cubicBezTo>
                    <a:pt x="0" y="95135"/>
                    <a:pt x="13641" y="62203"/>
                    <a:pt x="37922" y="37922"/>
                  </a:cubicBezTo>
                  <a:cubicBezTo>
                    <a:pt x="62203" y="13641"/>
                    <a:pt x="95135" y="0"/>
                    <a:pt x="129473" y="0"/>
                  </a:cubicBezTo>
                  <a:lnTo>
                    <a:pt x="784944" y="0"/>
                  </a:lnTo>
                  <a:cubicBezTo>
                    <a:pt x="819282" y="0"/>
                    <a:pt x="852214" y="13641"/>
                    <a:pt x="876495" y="37922"/>
                  </a:cubicBezTo>
                  <a:cubicBezTo>
                    <a:pt x="900776" y="62203"/>
                    <a:pt x="914417" y="95135"/>
                    <a:pt x="914417" y="129473"/>
                  </a:cubicBezTo>
                  <a:lnTo>
                    <a:pt x="914417" y="647348"/>
                  </a:lnTo>
                  <a:cubicBezTo>
                    <a:pt x="914417" y="681686"/>
                    <a:pt x="900776" y="714618"/>
                    <a:pt x="876495" y="738899"/>
                  </a:cubicBezTo>
                  <a:cubicBezTo>
                    <a:pt x="852214" y="763180"/>
                    <a:pt x="819282" y="776821"/>
                    <a:pt x="784944" y="776821"/>
                  </a:cubicBezTo>
                  <a:lnTo>
                    <a:pt x="129473" y="776821"/>
                  </a:lnTo>
                  <a:cubicBezTo>
                    <a:pt x="95135" y="776821"/>
                    <a:pt x="62203" y="763180"/>
                    <a:pt x="37922" y="738899"/>
                  </a:cubicBezTo>
                  <a:cubicBezTo>
                    <a:pt x="13641" y="714618"/>
                    <a:pt x="0" y="681686"/>
                    <a:pt x="0" y="647348"/>
                  </a:cubicBezTo>
                  <a:lnTo>
                    <a:pt x="0" y="129473"/>
                  </a:lnTo>
                  <a:close/>
                </a:path>
              </a:pathLst>
            </a:custGeom>
            <a:solidFill>
              <a:srgbClr val="35B8E0"/>
            </a:solidFill>
            <a:ln>
              <a:noFill/>
            </a:ln>
            <a:scene3d>
              <a:camera prst="isometricOffAxis1Top">
                <a:rot lat="20400000" lon="19200000" rev="1800000"/>
              </a:camera>
              <a:lightRig rig="threePt" dir="t"/>
            </a:scene3d>
            <a:sp3d extrusionH="762000">
              <a:bevelT/>
            </a:sp3d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lIns="190321" tIns="114121" rIns="190321" bIns="114121" spcCol="1270" anchor="ctr"/>
            <a:lstStyle/>
            <a:p>
              <a:pPr algn="ctr" defTabSz="1778000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en-US" altLang="ko-KR" sz="4000" b="1" spc="50" dirty="0">
                  <a:ln w="13500">
                    <a:solidFill>
                      <a:schemeClr val="accent1">
                        <a:shade val="2500"/>
                        <a:alpha val="6500"/>
                      </a:schemeClr>
                    </a:solidFill>
                    <a:prstDash val="solid"/>
                  </a:ln>
                  <a:solidFill>
                    <a:schemeClr val="accent1">
                      <a:tint val="3000"/>
                      <a:alpha val="95000"/>
                    </a:schemeClr>
                  </a:solidFill>
                  <a:effectLst>
                    <a:innerShdw blurRad="50900" dist="38500" dir="13500000">
                      <a:srgbClr val="000000">
                        <a:alpha val="60000"/>
                      </a:srgbClr>
                    </a:innerShdw>
                  </a:effectLst>
                  <a:latin typeface="HY견고딕" pitchFamily="18" charset="-127"/>
                  <a:ea typeface="HY견고딕" pitchFamily="18" charset="-127"/>
                </a:rPr>
                <a:t>2</a:t>
              </a:r>
              <a:endParaRPr lang="ko-KR" altLang="en-US" sz="4000" b="1" spc="50" dirty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HY견고딕" pitchFamily="18" charset="-127"/>
                <a:ea typeface="HY견고딕" pitchFamily="18" charset="-127"/>
              </a:endParaRPr>
            </a:p>
          </p:txBody>
        </p:sp>
      </p:grpSp>
      <p:grpSp>
        <p:nvGrpSpPr>
          <p:cNvPr id="21" name="그룹 15"/>
          <p:cNvGrpSpPr>
            <a:grpSpLocks/>
          </p:cNvGrpSpPr>
          <p:nvPr/>
        </p:nvGrpSpPr>
        <p:grpSpPr bwMode="auto">
          <a:xfrm>
            <a:off x="1557243" y="5006644"/>
            <a:ext cx="6762750" cy="966788"/>
            <a:chOff x="1085824" y="3975059"/>
            <a:chExt cx="6763314" cy="966109"/>
          </a:xfrm>
        </p:grpSpPr>
        <p:sp>
          <p:nvSpPr>
            <p:cNvPr id="22" name="자유형 21"/>
            <p:cNvSpPr/>
            <p:nvPr/>
          </p:nvSpPr>
          <p:spPr>
            <a:xfrm>
              <a:off x="1619672" y="4189204"/>
              <a:ext cx="6229466" cy="751964"/>
            </a:xfrm>
            <a:custGeom>
              <a:avLst/>
              <a:gdLst>
                <a:gd name="connsiteX0" fmla="*/ 125330 w 751964"/>
                <a:gd name="connsiteY0" fmla="*/ 0 h 6229466"/>
                <a:gd name="connsiteX1" fmla="*/ 626634 w 751964"/>
                <a:gd name="connsiteY1" fmla="*/ 0 h 6229466"/>
                <a:gd name="connsiteX2" fmla="*/ 715256 w 751964"/>
                <a:gd name="connsiteY2" fmla="*/ 36708 h 6229466"/>
                <a:gd name="connsiteX3" fmla="*/ 751964 w 751964"/>
                <a:gd name="connsiteY3" fmla="*/ 125330 h 6229466"/>
                <a:gd name="connsiteX4" fmla="*/ 751964 w 751964"/>
                <a:gd name="connsiteY4" fmla="*/ 6229466 h 6229466"/>
                <a:gd name="connsiteX5" fmla="*/ 751964 w 751964"/>
                <a:gd name="connsiteY5" fmla="*/ 6229466 h 6229466"/>
                <a:gd name="connsiteX6" fmla="*/ 751964 w 751964"/>
                <a:gd name="connsiteY6" fmla="*/ 6229466 h 6229466"/>
                <a:gd name="connsiteX7" fmla="*/ 0 w 751964"/>
                <a:gd name="connsiteY7" fmla="*/ 6229466 h 6229466"/>
                <a:gd name="connsiteX8" fmla="*/ 0 w 751964"/>
                <a:gd name="connsiteY8" fmla="*/ 6229466 h 6229466"/>
                <a:gd name="connsiteX9" fmla="*/ 0 w 751964"/>
                <a:gd name="connsiteY9" fmla="*/ 6229466 h 6229466"/>
                <a:gd name="connsiteX10" fmla="*/ 0 w 751964"/>
                <a:gd name="connsiteY10" fmla="*/ 125330 h 6229466"/>
                <a:gd name="connsiteX11" fmla="*/ 36708 w 751964"/>
                <a:gd name="connsiteY11" fmla="*/ 36708 h 6229466"/>
                <a:gd name="connsiteX12" fmla="*/ 125330 w 751964"/>
                <a:gd name="connsiteY12" fmla="*/ 0 h 62294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751964" h="6229466">
                  <a:moveTo>
                    <a:pt x="751964" y="1038269"/>
                  </a:moveTo>
                  <a:lnTo>
                    <a:pt x="751964" y="5191197"/>
                  </a:lnTo>
                  <a:cubicBezTo>
                    <a:pt x="751964" y="5466565"/>
                    <a:pt x="750370" y="5730651"/>
                    <a:pt x="747533" y="5925364"/>
                  </a:cubicBezTo>
                  <a:cubicBezTo>
                    <a:pt x="744696" y="6120077"/>
                    <a:pt x="740848" y="6229462"/>
                    <a:pt x="736835" y="6229462"/>
                  </a:cubicBezTo>
                  <a:lnTo>
                    <a:pt x="0" y="6229462"/>
                  </a:lnTo>
                  <a:lnTo>
                    <a:pt x="0" y="6229462"/>
                  </a:lnTo>
                  <a:lnTo>
                    <a:pt x="0" y="6229462"/>
                  </a:lnTo>
                  <a:lnTo>
                    <a:pt x="0" y="4"/>
                  </a:lnTo>
                  <a:lnTo>
                    <a:pt x="0" y="4"/>
                  </a:lnTo>
                  <a:lnTo>
                    <a:pt x="0" y="4"/>
                  </a:lnTo>
                  <a:lnTo>
                    <a:pt x="736835" y="4"/>
                  </a:lnTo>
                  <a:cubicBezTo>
                    <a:pt x="740848" y="4"/>
                    <a:pt x="744696" y="109389"/>
                    <a:pt x="747533" y="304102"/>
                  </a:cubicBezTo>
                  <a:cubicBezTo>
                    <a:pt x="750370" y="498815"/>
                    <a:pt x="751964" y="762901"/>
                    <a:pt x="751964" y="1038269"/>
                  </a:cubicBezTo>
                  <a:close/>
                </a:path>
              </a:pathLst>
            </a:custGeom>
            <a:gradFill rotWithShape="0">
              <a:gsLst>
                <a:gs pos="0">
                  <a:srgbClr val="E6DCAC"/>
                </a:gs>
                <a:gs pos="12000">
                  <a:srgbClr val="E6D78A"/>
                </a:gs>
                <a:gs pos="30000">
                  <a:srgbClr val="C7AC4C"/>
                </a:gs>
                <a:gs pos="45000">
                  <a:srgbClr val="E6D78A"/>
                </a:gs>
                <a:gs pos="77000">
                  <a:srgbClr val="C7AC4C"/>
                </a:gs>
                <a:gs pos="100000">
                  <a:srgbClr val="E6DCAC"/>
                </a:gs>
              </a:gsLst>
              <a:lin ang="0" scaled="0"/>
            </a:gradFill>
            <a:ln>
              <a:gradFill>
                <a:gsLst>
                  <a:gs pos="0">
                    <a:srgbClr val="E91FDB"/>
                  </a:gs>
                  <a:gs pos="100000">
                    <a:schemeClr val="accent1">
                      <a:tint val="23500"/>
                      <a:satMod val="160000"/>
                      <a:alpha val="0"/>
                    </a:schemeClr>
                  </a:gs>
                </a:gsLst>
                <a:lin ang="16200000" scaled="0"/>
              </a:gradFill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lIns="247650" tIns="160533" rIns="284358" bIns="160533" spcCol="1270" anchor="ctr">
              <a:scene3d>
                <a:camera prst="orthographicFront"/>
                <a:lightRig rig="soft" dir="tl">
                  <a:rot lat="0" lon="0" rev="0"/>
                </a:lightRig>
              </a:scene3d>
              <a:sp3d contourW="25400" prstMaterial="matte">
                <a:bevelT w="25400" h="55880" prst="artDeco"/>
                <a:contourClr>
                  <a:schemeClr val="accent2">
                    <a:tint val="20000"/>
                  </a:schemeClr>
                </a:contourClr>
              </a:sp3d>
            </a:bodyPr>
            <a:lstStyle/>
            <a:p>
              <a:pPr marL="0" lvl="1" algn="l" defTabSz="1244600">
                <a:lnSpc>
                  <a:spcPct val="90000"/>
                </a:lnSpc>
                <a:spcAft>
                  <a:spcPct val="15000"/>
                </a:spcAft>
                <a:defRPr/>
              </a:pPr>
              <a:r>
                <a:rPr lang="ko-KR" altLang="en-US" sz="2800" b="1" spc="-150" dirty="0" smtClean="0">
                  <a:solidFill>
                    <a:srgbClr val="3622AC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HY울릉도M" pitchFamily="18" charset="-127"/>
                  <a:ea typeface="HY울릉도M" pitchFamily="18" charset="-127"/>
                </a:rPr>
                <a:t>  안심할 수 있는 보육서비스 기반 구축</a:t>
              </a:r>
              <a:endParaRPr lang="ko-KR" altLang="en-US" sz="2800" b="1" spc="-150" dirty="0">
                <a:ln w="11430"/>
                <a:solidFill>
                  <a:srgbClr val="3622AC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HY울릉도M" pitchFamily="18" charset="-127"/>
                <a:ea typeface="HY울릉도M" pitchFamily="18" charset="-127"/>
              </a:endParaRPr>
            </a:p>
          </p:txBody>
        </p:sp>
        <p:sp>
          <p:nvSpPr>
            <p:cNvPr id="23" name="자유형 22"/>
            <p:cNvSpPr/>
            <p:nvPr/>
          </p:nvSpPr>
          <p:spPr>
            <a:xfrm>
              <a:off x="1085824" y="3975059"/>
              <a:ext cx="914417" cy="776821"/>
            </a:xfrm>
            <a:custGeom>
              <a:avLst/>
              <a:gdLst>
                <a:gd name="connsiteX0" fmla="*/ 0 w 914417"/>
                <a:gd name="connsiteY0" fmla="*/ 129473 h 776821"/>
                <a:gd name="connsiteX1" fmla="*/ 37922 w 914417"/>
                <a:gd name="connsiteY1" fmla="*/ 37922 h 776821"/>
                <a:gd name="connsiteX2" fmla="*/ 129473 w 914417"/>
                <a:gd name="connsiteY2" fmla="*/ 0 h 776821"/>
                <a:gd name="connsiteX3" fmla="*/ 784944 w 914417"/>
                <a:gd name="connsiteY3" fmla="*/ 0 h 776821"/>
                <a:gd name="connsiteX4" fmla="*/ 876495 w 914417"/>
                <a:gd name="connsiteY4" fmla="*/ 37922 h 776821"/>
                <a:gd name="connsiteX5" fmla="*/ 914417 w 914417"/>
                <a:gd name="connsiteY5" fmla="*/ 129473 h 776821"/>
                <a:gd name="connsiteX6" fmla="*/ 914417 w 914417"/>
                <a:gd name="connsiteY6" fmla="*/ 647348 h 776821"/>
                <a:gd name="connsiteX7" fmla="*/ 876495 w 914417"/>
                <a:gd name="connsiteY7" fmla="*/ 738899 h 776821"/>
                <a:gd name="connsiteX8" fmla="*/ 784944 w 914417"/>
                <a:gd name="connsiteY8" fmla="*/ 776821 h 776821"/>
                <a:gd name="connsiteX9" fmla="*/ 129473 w 914417"/>
                <a:gd name="connsiteY9" fmla="*/ 776821 h 776821"/>
                <a:gd name="connsiteX10" fmla="*/ 37922 w 914417"/>
                <a:gd name="connsiteY10" fmla="*/ 738899 h 776821"/>
                <a:gd name="connsiteX11" fmla="*/ 0 w 914417"/>
                <a:gd name="connsiteY11" fmla="*/ 647348 h 776821"/>
                <a:gd name="connsiteX12" fmla="*/ 0 w 914417"/>
                <a:gd name="connsiteY12" fmla="*/ 129473 h 7768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914417" h="776821">
                  <a:moveTo>
                    <a:pt x="0" y="129473"/>
                  </a:moveTo>
                  <a:cubicBezTo>
                    <a:pt x="0" y="95135"/>
                    <a:pt x="13641" y="62203"/>
                    <a:pt x="37922" y="37922"/>
                  </a:cubicBezTo>
                  <a:cubicBezTo>
                    <a:pt x="62203" y="13641"/>
                    <a:pt x="95135" y="0"/>
                    <a:pt x="129473" y="0"/>
                  </a:cubicBezTo>
                  <a:lnTo>
                    <a:pt x="784944" y="0"/>
                  </a:lnTo>
                  <a:cubicBezTo>
                    <a:pt x="819282" y="0"/>
                    <a:pt x="852214" y="13641"/>
                    <a:pt x="876495" y="37922"/>
                  </a:cubicBezTo>
                  <a:cubicBezTo>
                    <a:pt x="900776" y="62203"/>
                    <a:pt x="914417" y="95135"/>
                    <a:pt x="914417" y="129473"/>
                  </a:cubicBezTo>
                  <a:lnTo>
                    <a:pt x="914417" y="647348"/>
                  </a:lnTo>
                  <a:cubicBezTo>
                    <a:pt x="914417" y="681686"/>
                    <a:pt x="900776" y="714618"/>
                    <a:pt x="876495" y="738899"/>
                  </a:cubicBezTo>
                  <a:cubicBezTo>
                    <a:pt x="852214" y="763180"/>
                    <a:pt x="819282" y="776821"/>
                    <a:pt x="784944" y="776821"/>
                  </a:cubicBezTo>
                  <a:lnTo>
                    <a:pt x="129473" y="776821"/>
                  </a:lnTo>
                  <a:cubicBezTo>
                    <a:pt x="95135" y="776821"/>
                    <a:pt x="62203" y="763180"/>
                    <a:pt x="37922" y="738899"/>
                  </a:cubicBezTo>
                  <a:cubicBezTo>
                    <a:pt x="13641" y="714618"/>
                    <a:pt x="0" y="681686"/>
                    <a:pt x="0" y="647348"/>
                  </a:cubicBezTo>
                  <a:lnTo>
                    <a:pt x="0" y="129473"/>
                  </a:lnTo>
                  <a:close/>
                </a:path>
              </a:pathLst>
            </a:custGeom>
            <a:solidFill>
              <a:srgbClr val="E91FDB"/>
            </a:solidFill>
            <a:ln>
              <a:noFill/>
            </a:ln>
            <a:scene3d>
              <a:camera prst="isometricOffAxis1Top">
                <a:rot lat="20400000" lon="19200000" rev="1800000"/>
              </a:camera>
              <a:lightRig rig="threePt" dir="t"/>
            </a:scene3d>
            <a:sp3d extrusionH="762000">
              <a:bevelT/>
            </a:sp3d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lIns="190321" tIns="114121" rIns="190321" bIns="114121" spcCol="1270" anchor="ctr"/>
            <a:lstStyle/>
            <a:p>
              <a:pPr algn="ctr" defTabSz="1778000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en-US" altLang="ko-KR" sz="4000" b="1" spc="50" dirty="0">
                  <a:ln w="13500">
                    <a:solidFill>
                      <a:schemeClr val="accent1">
                        <a:shade val="2500"/>
                        <a:alpha val="6500"/>
                      </a:schemeClr>
                    </a:solidFill>
                    <a:prstDash val="solid"/>
                  </a:ln>
                  <a:solidFill>
                    <a:srgbClr val="3622AC"/>
                  </a:solidFill>
                  <a:effectLst>
                    <a:innerShdw blurRad="50900" dist="38500" dir="13500000">
                      <a:srgbClr val="000000">
                        <a:alpha val="60000"/>
                      </a:srgbClr>
                    </a:innerShdw>
                  </a:effectLst>
                  <a:latin typeface="HY견고딕" pitchFamily="18" charset="-127"/>
                  <a:ea typeface="HY견고딕" pitchFamily="18" charset="-127"/>
                </a:rPr>
                <a:t>3</a:t>
              </a:r>
              <a:endParaRPr lang="ko-KR" altLang="en-US" sz="4000" b="1" spc="50" dirty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rgbClr val="3622AC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HY견고딕" pitchFamily="18" charset="-127"/>
                <a:ea typeface="HY견고딕" pitchFamily="18" charset="-127"/>
              </a:endParaRPr>
            </a:p>
          </p:txBody>
        </p:sp>
      </p:grpSp>
      <p:grpSp>
        <p:nvGrpSpPr>
          <p:cNvPr id="24" name="그룹 14"/>
          <p:cNvGrpSpPr>
            <a:grpSpLocks/>
          </p:cNvGrpSpPr>
          <p:nvPr/>
        </p:nvGrpSpPr>
        <p:grpSpPr bwMode="auto">
          <a:xfrm>
            <a:off x="1345879" y="2443358"/>
            <a:ext cx="6974114" cy="946149"/>
            <a:chOff x="1357348" y="1145418"/>
            <a:chExt cx="7036918" cy="947314"/>
          </a:xfrm>
        </p:grpSpPr>
        <p:sp>
          <p:nvSpPr>
            <p:cNvPr id="25" name="자유형 24"/>
            <p:cNvSpPr/>
            <p:nvPr/>
          </p:nvSpPr>
          <p:spPr>
            <a:xfrm>
              <a:off x="1907704" y="1340768"/>
              <a:ext cx="6486562" cy="751964"/>
            </a:xfrm>
            <a:custGeom>
              <a:avLst/>
              <a:gdLst>
                <a:gd name="connsiteX0" fmla="*/ 125330 w 751964"/>
                <a:gd name="connsiteY0" fmla="*/ 0 h 6486561"/>
                <a:gd name="connsiteX1" fmla="*/ 626634 w 751964"/>
                <a:gd name="connsiteY1" fmla="*/ 0 h 6486561"/>
                <a:gd name="connsiteX2" fmla="*/ 715256 w 751964"/>
                <a:gd name="connsiteY2" fmla="*/ 36708 h 6486561"/>
                <a:gd name="connsiteX3" fmla="*/ 751964 w 751964"/>
                <a:gd name="connsiteY3" fmla="*/ 125330 h 6486561"/>
                <a:gd name="connsiteX4" fmla="*/ 751964 w 751964"/>
                <a:gd name="connsiteY4" fmla="*/ 6486561 h 6486561"/>
                <a:gd name="connsiteX5" fmla="*/ 751964 w 751964"/>
                <a:gd name="connsiteY5" fmla="*/ 6486561 h 6486561"/>
                <a:gd name="connsiteX6" fmla="*/ 751964 w 751964"/>
                <a:gd name="connsiteY6" fmla="*/ 6486561 h 6486561"/>
                <a:gd name="connsiteX7" fmla="*/ 0 w 751964"/>
                <a:gd name="connsiteY7" fmla="*/ 6486561 h 6486561"/>
                <a:gd name="connsiteX8" fmla="*/ 0 w 751964"/>
                <a:gd name="connsiteY8" fmla="*/ 6486561 h 6486561"/>
                <a:gd name="connsiteX9" fmla="*/ 0 w 751964"/>
                <a:gd name="connsiteY9" fmla="*/ 6486561 h 6486561"/>
                <a:gd name="connsiteX10" fmla="*/ 0 w 751964"/>
                <a:gd name="connsiteY10" fmla="*/ 125330 h 6486561"/>
                <a:gd name="connsiteX11" fmla="*/ 36708 w 751964"/>
                <a:gd name="connsiteY11" fmla="*/ 36708 h 6486561"/>
                <a:gd name="connsiteX12" fmla="*/ 125330 w 751964"/>
                <a:gd name="connsiteY12" fmla="*/ 0 h 64865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751964" h="6486561">
                  <a:moveTo>
                    <a:pt x="751964" y="1081119"/>
                  </a:moveTo>
                  <a:lnTo>
                    <a:pt x="751964" y="5405442"/>
                  </a:lnTo>
                  <a:cubicBezTo>
                    <a:pt x="751964" y="5692175"/>
                    <a:pt x="750433" y="5967159"/>
                    <a:pt x="747709" y="6169908"/>
                  </a:cubicBezTo>
                  <a:cubicBezTo>
                    <a:pt x="744984" y="6372657"/>
                    <a:pt x="741288" y="6486557"/>
                    <a:pt x="737435" y="6486557"/>
                  </a:cubicBezTo>
                  <a:lnTo>
                    <a:pt x="0" y="6486557"/>
                  </a:lnTo>
                  <a:lnTo>
                    <a:pt x="0" y="6486557"/>
                  </a:lnTo>
                  <a:lnTo>
                    <a:pt x="0" y="6486557"/>
                  </a:lnTo>
                  <a:lnTo>
                    <a:pt x="0" y="4"/>
                  </a:lnTo>
                  <a:lnTo>
                    <a:pt x="0" y="4"/>
                  </a:lnTo>
                  <a:lnTo>
                    <a:pt x="0" y="4"/>
                  </a:lnTo>
                  <a:lnTo>
                    <a:pt x="737435" y="4"/>
                  </a:lnTo>
                  <a:cubicBezTo>
                    <a:pt x="741288" y="4"/>
                    <a:pt x="744984" y="113904"/>
                    <a:pt x="747709" y="316653"/>
                  </a:cubicBezTo>
                  <a:cubicBezTo>
                    <a:pt x="750433" y="519402"/>
                    <a:pt x="751964" y="794386"/>
                    <a:pt x="751964" y="1081119"/>
                  </a:cubicBezTo>
                  <a:close/>
                </a:path>
              </a:pathLst>
            </a:custGeom>
            <a:gradFill rotWithShape="0">
              <a:gsLst>
                <a:gs pos="0">
                  <a:srgbClr val="03D4A8"/>
                </a:gs>
                <a:gs pos="25000">
                  <a:srgbClr val="21D6E0"/>
                </a:gs>
                <a:gs pos="75000">
                  <a:srgbClr val="0087E6"/>
                </a:gs>
                <a:gs pos="100000">
                  <a:srgbClr val="005CBF"/>
                </a:gs>
              </a:gsLst>
              <a:lin ang="0" scaled="0"/>
            </a:gradFill>
            <a:ln>
              <a:gradFill>
                <a:gsLst>
                  <a:gs pos="0">
                    <a:srgbClr val="54F133"/>
                  </a:gs>
                  <a:gs pos="100000">
                    <a:schemeClr val="accent1">
                      <a:tint val="23500"/>
                      <a:satMod val="160000"/>
                      <a:alpha val="0"/>
                    </a:schemeClr>
                  </a:gs>
                </a:gsLst>
                <a:lin ang="16200000" scaled="0"/>
              </a:gradFill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lIns="247651" tIns="160533" rIns="284358" bIns="160534" spcCol="1270" anchor="ctr"/>
            <a:lstStyle/>
            <a:p>
              <a:pPr marL="285750" lvl="1" indent="-285750" algn="l" defTabSz="1244600">
                <a:lnSpc>
                  <a:spcPct val="90000"/>
                </a:lnSpc>
                <a:spcAft>
                  <a:spcPct val="15000"/>
                </a:spcAft>
                <a:buFontTx/>
                <a:buChar char="••"/>
                <a:defRPr/>
              </a:pPr>
              <a:r>
                <a:rPr lang="ko-KR" altLang="en-US" sz="2800" b="1" dirty="0" smtClean="0">
                  <a:solidFill>
                    <a:schemeClr val="bg1"/>
                  </a:solidFill>
                  <a:latin typeface="HY울릉도M" pitchFamily="18" charset="-127"/>
                  <a:ea typeface="HY울릉도M" pitchFamily="18" charset="-127"/>
                </a:rPr>
                <a:t>다양한 근로여건에 따른 보육서비스</a:t>
              </a:r>
              <a:endParaRPr lang="ko-KR" altLang="en-US" sz="2800" b="1" dirty="0">
                <a:solidFill>
                  <a:schemeClr val="bg1"/>
                </a:solidFill>
                <a:latin typeface="HY울릉도M" pitchFamily="18" charset="-127"/>
                <a:ea typeface="HY울릉도M" pitchFamily="18" charset="-127"/>
              </a:endParaRPr>
            </a:p>
          </p:txBody>
        </p:sp>
        <p:sp>
          <p:nvSpPr>
            <p:cNvPr id="26" name="자유형 25"/>
            <p:cNvSpPr/>
            <p:nvPr/>
          </p:nvSpPr>
          <p:spPr>
            <a:xfrm>
              <a:off x="1357348" y="1145418"/>
              <a:ext cx="914417" cy="776821"/>
            </a:xfrm>
            <a:custGeom>
              <a:avLst/>
              <a:gdLst>
                <a:gd name="connsiteX0" fmla="*/ 0 w 914417"/>
                <a:gd name="connsiteY0" fmla="*/ 129473 h 776821"/>
                <a:gd name="connsiteX1" fmla="*/ 37922 w 914417"/>
                <a:gd name="connsiteY1" fmla="*/ 37922 h 776821"/>
                <a:gd name="connsiteX2" fmla="*/ 129473 w 914417"/>
                <a:gd name="connsiteY2" fmla="*/ 0 h 776821"/>
                <a:gd name="connsiteX3" fmla="*/ 784944 w 914417"/>
                <a:gd name="connsiteY3" fmla="*/ 0 h 776821"/>
                <a:gd name="connsiteX4" fmla="*/ 876495 w 914417"/>
                <a:gd name="connsiteY4" fmla="*/ 37922 h 776821"/>
                <a:gd name="connsiteX5" fmla="*/ 914417 w 914417"/>
                <a:gd name="connsiteY5" fmla="*/ 129473 h 776821"/>
                <a:gd name="connsiteX6" fmla="*/ 914417 w 914417"/>
                <a:gd name="connsiteY6" fmla="*/ 647348 h 776821"/>
                <a:gd name="connsiteX7" fmla="*/ 876495 w 914417"/>
                <a:gd name="connsiteY7" fmla="*/ 738899 h 776821"/>
                <a:gd name="connsiteX8" fmla="*/ 784944 w 914417"/>
                <a:gd name="connsiteY8" fmla="*/ 776821 h 776821"/>
                <a:gd name="connsiteX9" fmla="*/ 129473 w 914417"/>
                <a:gd name="connsiteY9" fmla="*/ 776821 h 776821"/>
                <a:gd name="connsiteX10" fmla="*/ 37922 w 914417"/>
                <a:gd name="connsiteY10" fmla="*/ 738899 h 776821"/>
                <a:gd name="connsiteX11" fmla="*/ 0 w 914417"/>
                <a:gd name="connsiteY11" fmla="*/ 647348 h 776821"/>
                <a:gd name="connsiteX12" fmla="*/ 0 w 914417"/>
                <a:gd name="connsiteY12" fmla="*/ 129473 h 7768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914417" h="776821">
                  <a:moveTo>
                    <a:pt x="0" y="129473"/>
                  </a:moveTo>
                  <a:cubicBezTo>
                    <a:pt x="0" y="95135"/>
                    <a:pt x="13641" y="62203"/>
                    <a:pt x="37922" y="37922"/>
                  </a:cubicBezTo>
                  <a:cubicBezTo>
                    <a:pt x="62203" y="13641"/>
                    <a:pt x="95135" y="0"/>
                    <a:pt x="129473" y="0"/>
                  </a:cubicBezTo>
                  <a:lnTo>
                    <a:pt x="784944" y="0"/>
                  </a:lnTo>
                  <a:cubicBezTo>
                    <a:pt x="819282" y="0"/>
                    <a:pt x="852214" y="13641"/>
                    <a:pt x="876495" y="37922"/>
                  </a:cubicBezTo>
                  <a:cubicBezTo>
                    <a:pt x="900776" y="62203"/>
                    <a:pt x="914417" y="95135"/>
                    <a:pt x="914417" y="129473"/>
                  </a:cubicBezTo>
                  <a:lnTo>
                    <a:pt x="914417" y="647348"/>
                  </a:lnTo>
                  <a:cubicBezTo>
                    <a:pt x="914417" y="681686"/>
                    <a:pt x="900776" y="714618"/>
                    <a:pt x="876495" y="738899"/>
                  </a:cubicBezTo>
                  <a:cubicBezTo>
                    <a:pt x="852214" y="763180"/>
                    <a:pt x="819282" y="776821"/>
                    <a:pt x="784944" y="776821"/>
                  </a:cubicBezTo>
                  <a:lnTo>
                    <a:pt x="129473" y="776821"/>
                  </a:lnTo>
                  <a:cubicBezTo>
                    <a:pt x="95135" y="776821"/>
                    <a:pt x="62203" y="763180"/>
                    <a:pt x="37922" y="738899"/>
                  </a:cubicBezTo>
                  <a:cubicBezTo>
                    <a:pt x="13641" y="714618"/>
                    <a:pt x="0" y="681686"/>
                    <a:pt x="0" y="647348"/>
                  </a:cubicBezTo>
                  <a:lnTo>
                    <a:pt x="0" y="129473"/>
                  </a:lnTo>
                  <a:close/>
                </a:path>
              </a:pathLst>
            </a:custGeom>
            <a:solidFill>
              <a:srgbClr val="54F133"/>
            </a:solidFill>
            <a:ln>
              <a:noFill/>
            </a:ln>
            <a:scene3d>
              <a:camera prst="isometricOffAxis1Top">
                <a:rot lat="20400000" lon="19200000" rev="1800000"/>
              </a:camera>
              <a:lightRig rig="threePt" dir="t"/>
            </a:scene3d>
            <a:sp3d extrusionH="762000">
              <a:bevelT/>
            </a:sp3d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lIns="190321" tIns="114121" rIns="190321" bIns="114121" spcCol="1270" anchor="ctr"/>
            <a:lstStyle/>
            <a:p>
              <a:pPr algn="ctr" defTabSz="1778000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en-US" altLang="ko-KR" sz="4000" b="1" spc="50" dirty="0">
                  <a:ln w="13500">
                    <a:solidFill>
                      <a:schemeClr val="accent1">
                        <a:shade val="2500"/>
                        <a:alpha val="6500"/>
                      </a:schemeClr>
                    </a:solidFill>
                    <a:prstDash val="solid"/>
                  </a:ln>
                  <a:solidFill>
                    <a:schemeClr val="accent1">
                      <a:tint val="3000"/>
                      <a:alpha val="95000"/>
                    </a:schemeClr>
                  </a:solidFill>
                  <a:effectLst>
                    <a:innerShdw blurRad="50900" dist="38500" dir="13500000">
                      <a:srgbClr val="000000">
                        <a:alpha val="60000"/>
                      </a:srgbClr>
                    </a:innerShdw>
                  </a:effectLst>
                  <a:latin typeface="HY견고딕" pitchFamily="18" charset="-127"/>
                  <a:ea typeface="HY견고딕" pitchFamily="18" charset="-127"/>
                </a:rPr>
                <a:t>1</a:t>
              </a:r>
              <a:endParaRPr lang="ko-KR" altLang="en-US" sz="4000" b="1" spc="50" dirty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HY견고딕" pitchFamily="18" charset="-127"/>
                <a:ea typeface="HY견고딕" pitchFamily="18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1765932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4" descr="C:\Documents and Settings\USER\Local Settings\Temporary Internet Files\Content.IE5\NFLRKE5I\MC900289970[1].wmf"/>
          <p:cNvPicPr>
            <a:picLocks noChangeAspect="1" noChangeArrowheads="1"/>
          </p:cNvPicPr>
          <p:nvPr/>
        </p:nvPicPr>
        <p:blipFill>
          <a:blip r:embed="rId3" cstate="print">
            <a:lum bright="40000" contrast="-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4260" y="-85249"/>
            <a:ext cx="9252520" cy="71500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모서리가 둥근 직사각형 3"/>
          <p:cNvSpPr/>
          <p:nvPr/>
        </p:nvSpPr>
        <p:spPr>
          <a:xfrm>
            <a:off x="179512" y="91851"/>
            <a:ext cx="547514" cy="574890"/>
          </a:xfrm>
          <a:prstGeom prst="roundRect">
            <a:avLst/>
          </a:prstGeom>
          <a:blipFill>
            <a:blip r:embed="rId4" cstate="print"/>
            <a:stretch>
              <a:fillRect/>
            </a:stretch>
          </a:blipFill>
          <a:ln>
            <a:solidFill>
              <a:schemeClr val="tx1"/>
            </a:solidFill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43014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endParaRPr kumimoji="0" lang="ko-KR" altLang="en-US">
              <a:ea typeface="맑은 고딕" pitchFamily="50" charset="-127"/>
            </a:endParaRPr>
          </a:p>
        </p:txBody>
      </p:sp>
      <p:sp>
        <p:nvSpPr>
          <p:cNvPr id="43015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endParaRPr kumimoji="0" lang="ko-KR" altLang="en-US">
              <a:ea typeface="맑은 고딕" pitchFamily="50" charset="-127"/>
            </a:endParaRPr>
          </a:p>
        </p:txBody>
      </p:sp>
      <p:sp>
        <p:nvSpPr>
          <p:cNvPr id="43016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endParaRPr kumimoji="0" lang="ko-KR" altLang="en-US">
              <a:ea typeface="맑은 고딕" pitchFamily="50" charset="-127"/>
            </a:endParaRPr>
          </a:p>
        </p:txBody>
      </p:sp>
      <p:sp>
        <p:nvSpPr>
          <p:cNvPr id="43017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endParaRPr kumimoji="0" lang="ko-KR" altLang="en-US">
              <a:ea typeface="맑은 고딕" pitchFamily="50" charset="-127"/>
            </a:endParaRPr>
          </a:p>
        </p:txBody>
      </p:sp>
      <p:sp>
        <p:nvSpPr>
          <p:cNvPr id="43018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endParaRPr kumimoji="0" lang="ko-KR" altLang="en-US">
              <a:ea typeface="맑은 고딕" pitchFamily="50" charset="-127"/>
            </a:endParaRPr>
          </a:p>
        </p:txBody>
      </p:sp>
      <p:sp>
        <p:nvSpPr>
          <p:cNvPr id="43019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endParaRPr kumimoji="0" lang="ko-KR" altLang="en-US">
              <a:ea typeface="맑은 고딕" pitchFamily="50" charset="-127"/>
            </a:endParaRPr>
          </a:p>
        </p:txBody>
      </p:sp>
      <p:sp>
        <p:nvSpPr>
          <p:cNvPr id="43020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endParaRPr kumimoji="0" lang="ko-KR" altLang="en-US">
              <a:ea typeface="맑은 고딕" pitchFamily="50" charset="-127"/>
            </a:endParaRPr>
          </a:p>
        </p:txBody>
      </p:sp>
      <p:sp>
        <p:nvSpPr>
          <p:cNvPr id="43021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endParaRPr kumimoji="0" lang="ko-KR" altLang="en-US">
              <a:ea typeface="맑은 고딕" pitchFamily="50" charset="-127"/>
            </a:endParaRPr>
          </a:p>
        </p:txBody>
      </p:sp>
      <p:sp>
        <p:nvSpPr>
          <p:cNvPr id="4302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endParaRPr kumimoji="0" lang="ko-KR" altLang="en-US">
              <a:ea typeface="맑은 고딕" pitchFamily="50" charset="-127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827584" y="69919"/>
            <a:ext cx="6552728" cy="64633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3600" b="1" dirty="0">
                <a:ln w="12700">
                  <a:solidFill>
                    <a:schemeClr val="bg1"/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HY목각파임B" pitchFamily="18" charset="-127"/>
                <a:ea typeface="HY목각파임B" pitchFamily="18" charset="-127"/>
              </a:rPr>
              <a:t>Ⅴ</a:t>
            </a:r>
            <a:r>
              <a:rPr kumimoji="0" lang="en-US" altLang="ko-KR" sz="3600" b="1" dirty="0" smtClean="0">
                <a:ln w="12700">
                  <a:solidFill>
                    <a:schemeClr val="bg1"/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HY목각파임B" pitchFamily="18" charset="-127"/>
                <a:ea typeface="HY목각파임B" pitchFamily="18" charset="-127"/>
              </a:rPr>
              <a:t>.</a:t>
            </a:r>
            <a:r>
              <a:rPr lang="ko-KR" altLang="en-US" sz="3600" b="1" dirty="0">
                <a:ln w="12700">
                  <a:solidFill>
                    <a:schemeClr val="bg1"/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HY목각파임B" pitchFamily="18" charset="-127"/>
                <a:ea typeface="HY목각파임B" pitchFamily="18" charset="-127"/>
              </a:rPr>
              <a:t> 중앙정부 중점 추진사항</a:t>
            </a:r>
            <a:endParaRPr kumimoji="0" lang="ko-KR" altLang="en-US" sz="3600" b="1" dirty="0">
              <a:ln w="12700">
                <a:solidFill>
                  <a:schemeClr val="bg1"/>
                </a:solidFill>
                <a:prstDash val="solid"/>
              </a:ln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HY목각파임B" pitchFamily="18" charset="-127"/>
              <a:ea typeface="HY목각파임B" pitchFamily="18" charset="-127"/>
            </a:endParaRPr>
          </a:p>
        </p:txBody>
      </p:sp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291CF64-E2FE-44CD-9A99-E2E32D6B23ED}" type="slidenum">
              <a:rPr lang="ko-KR" altLang="en-US" smtClean="0"/>
              <a:pPr>
                <a:defRPr/>
              </a:pPr>
              <a:t>33</a:t>
            </a:fld>
            <a:endParaRPr lang="ko-KR" altLang="en-US" dirty="0"/>
          </a:p>
        </p:txBody>
      </p:sp>
      <p:grpSp>
        <p:nvGrpSpPr>
          <p:cNvPr id="7" name="그룹 6"/>
          <p:cNvGrpSpPr/>
          <p:nvPr/>
        </p:nvGrpSpPr>
        <p:grpSpPr>
          <a:xfrm>
            <a:off x="619201" y="793048"/>
            <a:ext cx="8023450" cy="5677640"/>
            <a:chOff x="390338" y="991198"/>
            <a:chExt cx="8023450" cy="5677640"/>
          </a:xfrm>
        </p:grpSpPr>
        <p:sp>
          <p:nvSpPr>
            <p:cNvPr id="26" name="오른쪽 대괄호 25"/>
            <p:cNvSpPr/>
            <p:nvPr/>
          </p:nvSpPr>
          <p:spPr bwMode="auto">
            <a:xfrm rot="16200000">
              <a:off x="3775452" y="1214224"/>
              <a:ext cx="936625" cy="4624535"/>
            </a:xfrm>
            <a:prstGeom prst="rightBracket">
              <a:avLst>
                <a:gd name="adj" fmla="val 69384"/>
              </a:avLst>
            </a:prstGeom>
            <a:ln w="762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/>
            </a:p>
          </p:txBody>
        </p:sp>
        <p:cxnSp>
          <p:nvCxnSpPr>
            <p:cNvPr id="22" name="직선 연결선 21"/>
            <p:cNvCxnSpPr/>
            <p:nvPr/>
          </p:nvCxnSpPr>
          <p:spPr bwMode="auto">
            <a:xfrm>
              <a:off x="4355976" y="2755430"/>
              <a:ext cx="0" cy="302748"/>
            </a:xfrm>
            <a:prstGeom prst="line">
              <a:avLst/>
            </a:prstGeom>
            <a:ln w="762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3" name="모서리가 둥근 직사각형 22"/>
            <p:cNvSpPr/>
            <p:nvPr/>
          </p:nvSpPr>
          <p:spPr bwMode="gray">
            <a:xfrm>
              <a:off x="390338" y="3933056"/>
              <a:ext cx="3738974" cy="2735782"/>
            </a:xfrm>
            <a:prstGeom prst="roundRect">
              <a:avLst/>
            </a:prstGeom>
            <a:gradFill flip="none" rotWithShape="1">
              <a:gsLst>
                <a:gs pos="0">
                  <a:srgbClr val="E6DCAC"/>
                </a:gs>
                <a:gs pos="12000">
                  <a:srgbClr val="E6D78A"/>
                </a:gs>
                <a:gs pos="30000">
                  <a:srgbClr val="C7AC4C"/>
                </a:gs>
                <a:gs pos="45000">
                  <a:srgbClr val="E6D78A"/>
                </a:gs>
                <a:gs pos="77000">
                  <a:srgbClr val="C7AC4C"/>
                </a:gs>
                <a:gs pos="100000">
                  <a:srgbClr val="E6DCAC"/>
                </a:gs>
              </a:gsLst>
              <a:lin ang="5400000" scaled="0"/>
              <a:tileRect/>
            </a:gradFill>
            <a:ln w="9525">
              <a:noFill/>
              <a:round/>
              <a:headEnd/>
              <a:tailEnd/>
            </a:ln>
            <a:effectLst/>
            <a:scene3d>
              <a:camera prst="orthographicFront"/>
              <a:lightRig rig="threePt" dir="t"/>
            </a:scene3d>
            <a:sp3d>
              <a:bevelT w="114300" prst="hardEdge"/>
            </a:sp3d>
          </p:spPr>
          <p:txBody>
            <a:bodyPr wrap="none" anchor="ctr"/>
            <a:lstStyle/>
            <a:p>
              <a:pPr algn="ctr" fontAlgn="auto" latinLnBrk="0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ko-KR" altLang="en-US" sz="2000" u="sng" kern="0" dirty="0" smtClean="0">
                  <a:solidFill>
                    <a:srgbClr val="6600CC"/>
                  </a:solidFill>
                  <a:latin typeface="휴먼둥근헤드라인" pitchFamily="18" charset="-127"/>
                  <a:ea typeface="휴먼둥근헤드라인" pitchFamily="18" charset="-127"/>
                </a:rPr>
                <a:t>시간제 보육 도입</a:t>
              </a:r>
              <a:endParaRPr kumimoji="0" lang="en-US" altLang="ko-KR" sz="2000" u="sng" kern="0" dirty="0">
                <a:solidFill>
                  <a:srgbClr val="6600CC"/>
                </a:solidFill>
                <a:latin typeface="휴먼둥근헤드라인" pitchFamily="18" charset="-127"/>
                <a:ea typeface="휴먼둥근헤드라인" pitchFamily="18" charset="-127"/>
              </a:endParaRPr>
            </a:p>
            <a:p>
              <a:pPr algn="ctr" fontAlgn="auto" latinLnBrk="0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en-US" altLang="ko-KR" b="1" kern="0" dirty="0" smtClean="0">
                  <a:solidFill>
                    <a:srgbClr val="FF00FF"/>
                  </a:solidFill>
                  <a:ea typeface="굴림" charset="-127"/>
                </a:rPr>
                <a:t>-</a:t>
              </a:r>
              <a:r>
                <a:rPr kumimoji="0" lang="ko-KR" altLang="en-US" b="1" kern="0" dirty="0" smtClean="0">
                  <a:solidFill>
                    <a:srgbClr val="FF00FF"/>
                  </a:solidFill>
                  <a:ea typeface="굴림" charset="-127"/>
                </a:rPr>
                <a:t>시간제 </a:t>
              </a:r>
              <a:r>
                <a:rPr kumimoji="0" lang="ko-KR" altLang="en-US" b="1" kern="0" dirty="0" err="1" smtClean="0">
                  <a:solidFill>
                    <a:srgbClr val="FF00FF"/>
                  </a:solidFill>
                  <a:ea typeface="굴림" charset="-127"/>
                </a:rPr>
                <a:t>보육반</a:t>
              </a:r>
              <a:r>
                <a:rPr kumimoji="0" lang="ko-KR" altLang="en-US" b="1" kern="0" dirty="0" smtClean="0">
                  <a:solidFill>
                    <a:srgbClr val="FF00FF"/>
                  </a:solidFill>
                  <a:ea typeface="굴림" charset="-127"/>
                </a:rPr>
                <a:t> 신설</a:t>
              </a:r>
              <a:endParaRPr kumimoji="0" lang="en-US" altLang="ko-KR" b="1" kern="0" dirty="0">
                <a:solidFill>
                  <a:srgbClr val="FF00FF"/>
                </a:solidFill>
                <a:ea typeface="굴림" charset="-127"/>
              </a:endParaRPr>
            </a:p>
            <a:p>
              <a:pPr algn="ctr" fontAlgn="auto" latinLnBrk="0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en-US" altLang="ko-KR" kern="0" dirty="0" smtClean="0">
                  <a:solidFill>
                    <a:sysClr val="windowText" lastClr="000000"/>
                  </a:solidFill>
                  <a:ea typeface="굴림" charset="-127"/>
                </a:rPr>
                <a:t>(</a:t>
              </a:r>
              <a:r>
                <a:rPr kumimoji="0" lang="ko-KR" altLang="en-US" kern="0" dirty="0" smtClean="0">
                  <a:solidFill>
                    <a:sysClr val="windowText" lastClr="000000"/>
                  </a:solidFill>
                  <a:ea typeface="굴림" charset="-127"/>
                </a:rPr>
                <a:t>시간제 근로자 등 </a:t>
              </a:r>
              <a:endParaRPr kumimoji="0" lang="en-US" altLang="ko-KR" kern="0" dirty="0" smtClean="0">
                <a:solidFill>
                  <a:sysClr val="windowText" lastClr="000000"/>
                </a:solidFill>
                <a:ea typeface="굴림" charset="-127"/>
              </a:endParaRPr>
            </a:p>
            <a:p>
              <a:pPr algn="ctr" fontAlgn="auto" latinLnBrk="0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ko-KR" altLang="en-US" kern="0" dirty="0" smtClean="0">
                  <a:solidFill>
                    <a:sysClr val="windowText" lastClr="000000"/>
                  </a:solidFill>
                  <a:ea typeface="굴림" charset="-127"/>
                </a:rPr>
                <a:t>원하는 시간대 이용</a:t>
              </a:r>
              <a:r>
                <a:rPr kumimoji="0" lang="en-US" altLang="ko-KR" kern="0" dirty="0" smtClean="0">
                  <a:solidFill>
                    <a:sysClr val="windowText" lastClr="000000"/>
                  </a:solidFill>
                  <a:ea typeface="굴림" charset="-127"/>
                </a:rPr>
                <a:t>)</a:t>
              </a:r>
            </a:p>
            <a:p>
              <a:pPr algn="ctr" fontAlgn="auto" latinLnBrk="0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en-US" altLang="ko-KR" sz="800" kern="0" dirty="0">
                <a:solidFill>
                  <a:sysClr val="windowText" lastClr="000000"/>
                </a:solidFill>
                <a:ea typeface="굴림" charset="-127"/>
              </a:endParaRPr>
            </a:p>
            <a:p>
              <a:pPr algn="ctr" fontAlgn="auto" latinLnBrk="0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en-US" altLang="ko-KR" b="1" kern="0" spc="-150" dirty="0" smtClean="0">
                  <a:solidFill>
                    <a:srgbClr val="FF0000"/>
                  </a:solidFill>
                  <a:ea typeface="굴림" charset="-127"/>
                </a:rPr>
                <a:t>- </a:t>
              </a:r>
              <a:r>
                <a:rPr kumimoji="0" lang="ko-KR" altLang="en-US" b="1" kern="0" spc="-150" dirty="0" smtClean="0">
                  <a:solidFill>
                    <a:srgbClr val="FF0000"/>
                  </a:solidFill>
                  <a:ea typeface="굴림" charset="-127"/>
                </a:rPr>
                <a:t>다양한 유형의 기관 시범실시</a:t>
              </a:r>
              <a:endParaRPr kumimoji="0" lang="en-US" altLang="ko-KR" b="1" kern="0" spc="-150" dirty="0">
                <a:solidFill>
                  <a:srgbClr val="FF0000"/>
                </a:solidFill>
                <a:ea typeface="굴림" charset="-127"/>
              </a:endParaRPr>
            </a:p>
            <a:p>
              <a:pPr algn="ctr" latinLnBrk="0">
                <a:defRPr/>
              </a:pPr>
              <a:r>
                <a:rPr lang="en-US" altLang="ko-KR" kern="0" dirty="0" smtClean="0">
                  <a:solidFill>
                    <a:sysClr val="windowText" lastClr="000000"/>
                  </a:solidFill>
                  <a:ea typeface="굴림" charset="-127"/>
                </a:rPr>
                <a:t>(</a:t>
              </a:r>
              <a:r>
                <a:rPr lang="ko-KR" altLang="en-US" kern="0" dirty="0" smtClean="0">
                  <a:solidFill>
                    <a:sysClr val="windowText" lastClr="000000"/>
                  </a:solidFill>
                  <a:ea typeface="굴림" charset="-127"/>
                </a:rPr>
                <a:t>국공립</a:t>
              </a:r>
              <a:r>
                <a:rPr lang="en-US" altLang="ko-KR" kern="0" dirty="0" smtClean="0">
                  <a:solidFill>
                    <a:sysClr val="windowText" lastClr="000000"/>
                  </a:solidFill>
                  <a:ea typeface="굴림" charset="-127"/>
                </a:rPr>
                <a:t>, </a:t>
              </a:r>
              <a:r>
                <a:rPr lang="ko-KR" altLang="en-US" kern="0" dirty="0" smtClean="0">
                  <a:solidFill>
                    <a:sysClr val="windowText" lastClr="000000"/>
                  </a:solidFill>
                  <a:ea typeface="굴림" charset="-127"/>
                </a:rPr>
                <a:t>민간</a:t>
              </a:r>
              <a:r>
                <a:rPr lang="en-US" altLang="ko-KR" kern="0" dirty="0" smtClean="0">
                  <a:solidFill>
                    <a:sysClr val="windowText" lastClr="000000"/>
                  </a:solidFill>
                  <a:ea typeface="굴림" charset="-127"/>
                </a:rPr>
                <a:t>, </a:t>
              </a:r>
              <a:r>
                <a:rPr lang="ko-KR" altLang="en-US" kern="0" dirty="0">
                  <a:solidFill>
                    <a:sysClr val="windowText" lastClr="000000"/>
                  </a:solidFill>
                  <a:ea typeface="굴림" charset="-127"/>
                </a:rPr>
                <a:t>육아종합</a:t>
              </a:r>
              <a:endParaRPr lang="en-US" altLang="ko-KR" kern="0" dirty="0" smtClean="0">
                <a:solidFill>
                  <a:sysClr val="windowText" lastClr="000000"/>
                </a:solidFill>
                <a:ea typeface="굴림" charset="-127"/>
              </a:endParaRPr>
            </a:p>
            <a:p>
              <a:pPr algn="ctr" latinLnBrk="0">
                <a:defRPr/>
              </a:pPr>
              <a:r>
                <a:rPr lang="ko-KR" altLang="en-US" kern="0" dirty="0" smtClean="0">
                  <a:solidFill>
                    <a:sysClr val="windowText" lastClr="000000"/>
                  </a:solidFill>
                  <a:ea typeface="굴림" charset="-127"/>
                </a:rPr>
                <a:t>지원센터에서 제공</a:t>
              </a:r>
              <a:endParaRPr lang="en-US" altLang="ko-KR" kern="0" dirty="0" smtClean="0">
                <a:solidFill>
                  <a:sysClr val="windowText" lastClr="000000"/>
                </a:solidFill>
                <a:ea typeface="굴림" charset="-127"/>
              </a:endParaRPr>
            </a:p>
            <a:p>
              <a:pPr algn="ctr" latinLnBrk="0">
                <a:defRPr/>
              </a:pPr>
              <a:r>
                <a:rPr lang="en-US" altLang="ko-KR" kern="0" dirty="0" smtClean="0">
                  <a:solidFill>
                    <a:sysClr val="windowText" lastClr="000000"/>
                  </a:solidFill>
                  <a:ea typeface="굴림" charset="-127"/>
                </a:rPr>
                <a:t>‘14</a:t>
              </a:r>
              <a:r>
                <a:rPr lang="ko-KR" altLang="en-US" kern="0" dirty="0">
                  <a:solidFill>
                    <a:sysClr val="windowText" lastClr="000000"/>
                  </a:solidFill>
                  <a:ea typeface="굴림" charset="-127"/>
                </a:rPr>
                <a:t>년 시범</a:t>
              </a:r>
              <a:r>
                <a:rPr lang="en-US" altLang="ko-KR" kern="0" dirty="0">
                  <a:solidFill>
                    <a:sysClr val="windowText" lastClr="000000"/>
                  </a:solidFill>
                  <a:ea typeface="굴림" charset="-127"/>
                </a:rPr>
                <a:t>, </a:t>
              </a:r>
              <a:r>
                <a:rPr lang="en-US" altLang="ko-KR" kern="0" dirty="0" smtClean="0">
                  <a:solidFill>
                    <a:sysClr val="windowText" lastClr="000000"/>
                  </a:solidFill>
                  <a:ea typeface="굴림" charset="-127"/>
                </a:rPr>
                <a:t>‘15</a:t>
              </a:r>
              <a:r>
                <a:rPr lang="ko-KR" altLang="en-US" kern="0" dirty="0">
                  <a:solidFill>
                    <a:sysClr val="windowText" lastClr="000000"/>
                  </a:solidFill>
                  <a:ea typeface="굴림" charset="-127"/>
                </a:rPr>
                <a:t>년 </a:t>
              </a:r>
              <a:r>
                <a:rPr lang="ko-KR" altLang="en-US" kern="0" dirty="0" err="1">
                  <a:solidFill>
                    <a:sysClr val="windowText" lastClr="000000"/>
                  </a:solidFill>
                  <a:ea typeface="굴림" charset="-127"/>
                </a:rPr>
                <a:t>본사업</a:t>
              </a:r>
              <a:r>
                <a:rPr lang="en-US" altLang="ko-KR" kern="0" dirty="0">
                  <a:solidFill>
                    <a:sysClr val="windowText" lastClr="000000"/>
                  </a:solidFill>
                  <a:ea typeface="굴림" charset="-127"/>
                </a:rPr>
                <a:t>)</a:t>
              </a:r>
            </a:p>
            <a:p>
              <a:pPr algn="ctr" fontAlgn="auto" latinLnBrk="0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kern="0" spc="-150" dirty="0">
                <a:solidFill>
                  <a:sysClr val="windowText" lastClr="000000"/>
                </a:solidFill>
                <a:ea typeface="굴림" charset="-127"/>
              </a:endParaRPr>
            </a:p>
          </p:txBody>
        </p:sp>
        <p:sp>
          <p:nvSpPr>
            <p:cNvPr id="24" name="모서리가 둥근 직사각형 23"/>
            <p:cNvSpPr/>
            <p:nvPr/>
          </p:nvSpPr>
          <p:spPr bwMode="gray">
            <a:xfrm>
              <a:off x="4724328" y="3933056"/>
              <a:ext cx="3689460" cy="2735782"/>
            </a:xfrm>
            <a:prstGeom prst="roundRect">
              <a:avLst/>
            </a:prstGeom>
            <a:solidFill>
              <a:schemeClr val="accent5">
                <a:lumMod val="40000"/>
                <a:lumOff val="60000"/>
              </a:schemeClr>
            </a:solidFill>
            <a:ln w="9525">
              <a:noFill/>
              <a:round/>
              <a:headEnd/>
              <a:tailEnd/>
            </a:ln>
            <a:effectLst/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 wrap="none" anchor="ctr"/>
            <a:lstStyle/>
            <a:p>
              <a:pPr algn="ctr" fontAlgn="auto" latinLnBrk="0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ko-KR" altLang="en-US" sz="2000" u="sng" kern="0" spc="-300" dirty="0" smtClean="0">
                  <a:solidFill>
                    <a:srgbClr val="6600CC"/>
                  </a:solidFill>
                  <a:latin typeface="휴먼둥근헤드라인" pitchFamily="18" charset="-127"/>
                  <a:ea typeface="휴먼둥근헤드라인" pitchFamily="18" charset="-127"/>
                </a:rPr>
                <a:t>야간 </a:t>
              </a:r>
              <a:r>
                <a:rPr kumimoji="0" lang="en-US" altLang="ko-KR" sz="2000" u="sng" kern="0" spc="-300" dirty="0" smtClean="0">
                  <a:solidFill>
                    <a:srgbClr val="6600CC"/>
                  </a:solidFill>
                  <a:latin typeface="휴먼둥근헤드라인" pitchFamily="18" charset="-127"/>
                  <a:ea typeface="휴먼둥근헤드라인" pitchFamily="18" charset="-127"/>
                </a:rPr>
                <a:t>·</a:t>
              </a:r>
              <a:r>
                <a:rPr kumimoji="0" lang="ko-KR" altLang="en-US" sz="2000" u="sng" kern="0" spc="-300" dirty="0" smtClean="0">
                  <a:solidFill>
                    <a:srgbClr val="6600CC"/>
                  </a:solidFill>
                  <a:latin typeface="휴먼둥근헤드라인" pitchFamily="18" charset="-127"/>
                  <a:ea typeface="휴먼둥근헤드라인" pitchFamily="18" charset="-127"/>
                </a:rPr>
                <a:t>휴일보육 강화</a:t>
              </a:r>
              <a:endParaRPr kumimoji="0" lang="en-US" altLang="ko-KR" sz="2000" u="sng" kern="0" spc="-300" dirty="0">
                <a:solidFill>
                  <a:srgbClr val="6600CC"/>
                </a:solidFill>
                <a:latin typeface="휴먼둥근헤드라인" pitchFamily="18" charset="-127"/>
                <a:ea typeface="휴먼둥근헤드라인" pitchFamily="18" charset="-127"/>
              </a:endParaRPr>
            </a:p>
            <a:p>
              <a:pPr marL="285750" indent="-285750" algn="ctr" fontAlgn="auto" latinLnBrk="0">
                <a:spcBef>
                  <a:spcPts val="0"/>
                </a:spcBef>
                <a:spcAft>
                  <a:spcPts val="0"/>
                </a:spcAft>
                <a:buFontTx/>
                <a:buChar char="-"/>
                <a:defRPr/>
              </a:pPr>
              <a:r>
                <a:rPr kumimoji="0" lang="ko-KR" altLang="en-US" b="1" kern="0" dirty="0" smtClean="0">
                  <a:solidFill>
                    <a:srgbClr val="FF00FF"/>
                  </a:solidFill>
                  <a:ea typeface="굴림" charset="-127"/>
                </a:rPr>
                <a:t>모든 국공립 </a:t>
              </a:r>
              <a:r>
                <a:rPr kumimoji="0" lang="ko-KR" altLang="en-US" b="1" kern="0" dirty="0" err="1" smtClean="0">
                  <a:solidFill>
                    <a:srgbClr val="FF00FF"/>
                  </a:solidFill>
                  <a:ea typeface="굴림" charset="-127"/>
                </a:rPr>
                <a:t>시간연장반</a:t>
              </a:r>
              <a:endParaRPr kumimoji="0" lang="en-US" altLang="ko-KR" b="1" kern="0" dirty="0" smtClean="0">
                <a:solidFill>
                  <a:srgbClr val="FF00FF"/>
                </a:solidFill>
                <a:ea typeface="굴림" charset="-127"/>
              </a:endParaRPr>
            </a:p>
            <a:p>
              <a:pPr algn="ctr" fontAlgn="auto" latinLnBrk="0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ko-KR" altLang="en-US" b="1" kern="0" dirty="0" smtClean="0">
                  <a:solidFill>
                    <a:srgbClr val="FF00FF"/>
                  </a:solidFill>
                  <a:ea typeface="굴림" charset="-127"/>
                </a:rPr>
                <a:t> 확대 운영</a:t>
              </a:r>
              <a:endParaRPr kumimoji="0" lang="en-US" altLang="ko-KR" b="1" kern="0" dirty="0">
                <a:solidFill>
                  <a:srgbClr val="FF00FF"/>
                </a:solidFill>
                <a:ea typeface="굴림" charset="-127"/>
              </a:endParaRPr>
            </a:p>
            <a:p>
              <a:pPr algn="ctr" fontAlgn="auto" latinLnBrk="0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en-US" altLang="ko-KR" kern="0" dirty="0">
                <a:solidFill>
                  <a:sysClr val="windowText" lastClr="000000"/>
                </a:solidFill>
                <a:ea typeface="굴림" charset="-127"/>
              </a:endParaRPr>
            </a:p>
            <a:p>
              <a:pPr marL="285750" indent="-285750" algn="ctr" fontAlgn="auto" latinLnBrk="0">
                <a:spcBef>
                  <a:spcPts val="0"/>
                </a:spcBef>
                <a:spcAft>
                  <a:spcPts val="0"/>
                </a:spcAft>
                <a:buFontTx/>
                <a:buChar char="-"/>
                <a:defRPr/>
              </a:pPr>
              <a:r>
                <a:rPr kumimoji="0" lang="ko-KR" altLang="en-US" b="1" kern="0" spc="-150" dirty="0" smtClean="0">
                  <a:solidFill>
                    <a:srgbClr val="FF0000"/>
                  </a:solidFill>
                  <a:ea typeface="굴림" charset="-127"/>
                </a:rPr>
                <a:t>시간연장</a:t>
              </a:r>
              <a:r>
                <a:rPr kumimoji="0" lang="en-US" altLang="ko-KR" b="1" kern="0" spc="-150" dirty="0" smtClean="0">
                  <a:solidFill>
                    <a:srgbClr val="FF0000"/>
                  </a:solidFill>
                  <a:ea typeface="굴림" charset="-127"/>
                </a:rPr>
                <a:t>, </a:t>
              </a:r>
              <a:r>
                <a:rPr kumimoji="0" lang="ko-KR" altLang="en-US" b="1" kern="0" spc="-150" dirty="0" smtClean="0">
                  <a:solidFill>
                    <a:srgbClr val="FF0000"/>
                  </a:solidFill>
                  <a:ea typeface="굴림" charset="-127"/>
                </a:rPr>
                <a:t>휴일보육 기관 </a:t>
              </a:r>
              <a:endParaRPr kumimoji="0" lang="en-US" altLang="ko-KR" b="1" kern="0" spc="-150" dirty="0" smtClean="0">
                <a:solidFill>
                  <a:srgbClr val="FF0000"/>
                </a:solidFill>
                <a:ea typeface="굴림" charset="-127"/>
              </a:endParaRPr>
            </a:p>
            <a:p>
              <a:pPr algn="ctr" fontAlgn="auto" latinLnBrk="0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ko-KR" altLang="en-US" b="1" kern="0" spc="-150" dirty="0" smtClean="0">
                  <a:solidFill>
                    <a:srgbClr val="FF0000"/>
                  </a:solidFill>
                  <a:ea typeface="굴림" charset="-127"/>
                </a:rPr>
                <a:t>정보제공 확대</a:t>
              </a:r>
              <a:endParaRPr kumimoji="0" lang="en-US" altLang="ko-KR" b="1" kern="0" spc="-150" dirty="0">
                <a:solidFill>
                  <a:srgbClr val="FF0000"/>
                </a:solidFill>
                <a:ea typeface="굴림" charset="-127"/>
              </a:endParaRPr>
            </a:p>
            <a:p>
              <a:pPr algn="ctr" fontAlgn="auto" latinLnBrk="0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ko-KR" kern="0" spc="-150" dirty="0" smtClean="0">
                  <a:solidFill>
                    <a:sysClr val="windowText" lastClr="000000"/>
                  </a:solidFill>
                  <a:ea typeface="굴림" charset="-127"/>
                </a:rPr>
                <a:t>(</a:t>
              </a:r>
              <a:r>
                <a:rPr lang="ko-KR" altLang="en-US" kern="0" spc="-150" dirty="0" smtClean="0">
                  <a:solidFill>
                    <a:sysClr val="windowText" lastClr="000000"/>
                  </a:solidFill>
                  <a:ea typeface="굴림" charset="-127"/>
                </a:rPr>
                <a:t>육아종합지원센터</a:t>
              </a:r>
              <a:r>
                <a:rPr lang="en-US" altLang="ko-KR" kern="0" spc="-150" dirty="0" smtClean="0">
                  <a:solidFill>
                    <a:sysClr val="windowText" lastClr="000000"/>
                  </a:solidFill>
                  <a:ea typeface="굴림" charset="-127"/>
                </a:rPr>
                <a:t>, </a:t>
              </a:r>
              <a:r>
                <a:rPr lang="ko-KR" altLang="en-US" kern="0" spc="-150" dirty="0" smtClean="0">
                  <a:solidFill>
                    <a:sysClr val="windowText" lastClr="000000"/>
                  </a:solidFill>
                  <a:ea typeface="굴림" charset="-127"/>
                </a:rPr>
                <a:t>보육포털 등 </a:t>
              </a:r>
              <a:endParaRPr lang="en-US" altLang="ko-KR" kern="0" spc="-150" dirty="0" smtClean="0">
                <a:solidFill>
                  <a:sysClr val="windowText" lastClr="000000"/>
                </a:solidFill>
                <a:ea typeface="굴림" charset="-127"/>
              </a:endParaRPr>
            </a:p>
            <a:p>
              <a:pPr algn="ctr" fontAlgn="auto" latinLnBrk="0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ko-KR" altLang="en-US" kern="0" spc="-150" dirty="0" smtClean="0">
                  <a:solidFill>
                    <a:sysClr val="windowText" lastClr="000000"/>
                  </a:solidFill>
                  <a:ea typeface="굴림" charset="-127"/>
                </a:rPr>
                <a:t>정</a:t>
              </a:r>
              <a:r>
                <a:rPr lang="ko-KR" altLang="en-US" kern="0" spc="-150" dirty="0">
                  <a:solidFill>
                    <a:sysClr val="windowText" lastClr="000000"/>
                  </a:solidFill>
                  <a:ea typeface="굴림" charset="-127"/>
                </a:rPr>
                <a:t>보</a:t>
              </a:r>
              <a:r>
                <a:rPr lang="ko-KR" altLang="en-US" kern="0" spc="-150" dirty="0" smtClean="0">
                  <a:solidFill>
                    <a:sysClr val="windowText" lastClr="000000"/>
                  </a:solidFill>
                  <a:ea typeface="굴림" charset="-127"/>
                </a:rPr>
                <a:t>공개 이용자 편익 제공</a:t>
              </a:r>
              <a:r>
                <a:rPr lang="en-US" altLang="ko-KR" kern="0" spc="-150" dirty="0" smtClean="0">
                  <a:solidFill>
                    <a:sysClr val="windowText" lastClr="000000"/>
                  </a:solidFill>
                  <a:ea typeface="굴림" charset="-127"/>
                </a:rPr>
                <a:t>)</a:t>
              </a:r>
              <a:endParaRPr kumimoji="0" lang="ko-KR" altLang="en-US" kern="0" dirty="0">
                <a:solidFill>
                  <a:sysClr val="windowText" lastClr="000000"/>
                </a:solidFill>
                <a:ea typeface="굴림" charset="-127"/>
              </a:endParaRPr>
            </a:p>
          </p:txBody>
        </p:sp>
        <p:sp>
          <p:nvSpPr>
            <p:cNvPr id="6" name="타원 5"/>
            <p:cNvSpPr/>
            <p:nvPr/>
          </p:nvSpPr>
          <p:spPr bwMode="gray">
            <a:xfrm>
              <a:off x="2650763" y="991198"/>
              <a:ext cx="3410426" cy="1915606"/>
            </a:xfrm>
            <a:prstGeom prst="ellipse">
              <a:avLst/>
            </a:prstGeom>
            <a:gradFill flip="none" rotWithShape="1">
              <a:gsLst>
                <a:gs pos="0">
                  <a:srgbClr val="FF9933"/>
                </a:gs>
                <a:gs pos="50000">
                  <a:srgbClr val="FF9933">
                    <a:gamma/>
                    <a:tint val="63529"/>
                    <a:invGamma/>
                  </a:srgbClr>
                </a:gs>
                <a:gs pos="100000">
                  <a:srgbClr val="FF9933"/>
                </a:gs>
              </a:gsLst>
              <a:path path="shape">
                <a:fillToRect l="50000" t="50000" r="50000" b="50000"/>
              </a:path>
              <a:tileRect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rtlCol="0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ko-KR" altLang="en-US" sz="3000" dirty="0">
                  <a:solidFill>
                    <a:srgbClr val="FF00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다양한</a:t>
              </a:r>
              <a:endParaRPr lang="en-US" altLang="ko-KR" sz="3000" dirty="0">
                <a:solidFill>
                  <a:srgbClr val="FF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ko-KR" altLang="en-US" sz="3000" dirty="0">
                  <a:solidFill>
                    <a:srgbClr val="FF00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근로여건에 </a:t>
              </a:r>
              <a:endParaRPr lang="en-US" altLang="ko-KR" sz="3000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ko-KR" altLang="en-US" sz="3000" spc="-300" dirty="0" smtClean="0">
                  <a:solidFill>
                    <a:srgbClr val="FF00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따른 보육서비스</a:t>
              </a:r>
              <a:endParaRPr lang="ko-KR" altLang="en-US" sz="3000" spc="-300" dirty="0">
                <a:solidFill>
                  <a:srgbClr val="FF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786918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2" descr="C:\Documents and Settings\USER\Local Settings\Temporary Internet Files\Content.IE5\NG3XE4LC\MC900446120[1].wmf"/>
          <p:cNvPicPr>
            <a:picLocks noChangeAspect="1" noChangeArrowheads="1"/>
          </p:cNvPicPr>
          <p:nvPr/>
        </p:nvPicPr>
        <p:blipFill>
          <a:blip r:embed="rId3">
            <a:lum bright="20000" contrast="-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5696"/>
            <a:ext cx="9028112" cy="67722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모서리가 둥근 직사각형 3"/>
          <p:cNvSpPr/>
          <p:nvPr/>
        </p:nvSpPr>
        <p:spPr>
          <a:xfrm>
            <a:off x="179512" y="91851"/>
            <a:ext cx="547514" cy="574890"/>
          </a:xfrm>
          <a:prstGeom prst="roundRect">
            <a:avLst/>
          </a:prstGeom>
          <a:blipFill>
            <a:blip r:embed="rId4" cstate="print"/>
            <a:stretch>
              <a:fillRect/>
            </a:stretch>
          </a:blipFill>
          <a:ln>
            <a:solidFill>
              <a:schemeClr val="tx1"/>
            </a:solidFill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4506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endParaRPr kumimoji="0" lang="ko-KR" altLang="en-US">
              <a:ea typeface="맑은 고딕" pitchFamily="50" charset="-127"/>
            </a:endParaRPr>
          </a:p>
        </p:txBody>
      </p:sp>
      <p:sp>
        <p:nvSpPr>
          <p:cNvPr id="45063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endParaRPr kumimoji="0" lang="ko-KR" altLang="en-US">
              <a:ea typeface="맑은 고딕" pitchFamily="50" charset="-127"/>
            </a:endParaRPr>
          </a:p>
        </p:txBody>
      </p:sp>
      <p:sp>
        <p:nvSpPr>
          <p:cNvPr id="45064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endParaRPr kumimoji="0" lang="ko-KR" altLang="en-US">
              <a:ea typeface="맑은 고딕" pitchFamily="50" charset="-127"/>
            </a:endParaRPr>
          </a:p>
        </p:txBody>
      </p:sp>
      <p:sp>
        <p:nvSpPr>
          <p:cNvPr id="45065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endParaRPr kumimoji="0" lang="ko-KR" altLang="en-US">
              <a:ea typeface="맑은 고딕" pitchFamily="50" charset="-127"/>
            </a:endParaRPr>
          </a:p>
        </p:txBody>
      </p:sp>
      <p:sp>
        <p:nvSpPr>
          <p:cNvPr id="45066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endParaRPr kumimoji="0" lang="ko-KR" altLang="en-US">
              <a:ea typeface="맑은 고딕" pitchFamily="50" charset="-127"/>
            </a:endParaRPr>
          </a:p>
        </p:txBody>
      </p:sp>
      <p:sp>
        <p:nvSpPr>
          <p:cNvPr id="45067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endParaRPr kumimoji="0" lang="ko-KR" altLang="en-US">
              <a:ea typeface="맑은 고딕" pitchFamily="50" charset="-127"/>
            </a:endParaRPr>
          </a:p>
        </p:txBody>
      </p:sp>
      <p:sp>
        <p:nvSpPr>
          <p:cNvPr id="45068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endParaRPr kumimoji="0" lang="ko-KR" altLang="en-US">
              <a:ea typeface="맑은 고딕" pitchFamily="50" charset="-127"/>
            </a:endParaRPr>
          </a:p>
        </p:txBody>
      </p:sp>
      <p:sp>
        <p:nvSpPr>
          <p:cNvPr id="45069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endParaRPr kumimoji="0" lang="ko-KR" altLang="en-US">
              <a:ea typeface="맑은 고딕" pitchFamily="50" charset="-127"/>
            </a:endParaRPr>
          </a:p>
        </p:txBody>
      </p:sp>
      <p:sp>
        <p:nvSpPr>
          <p:cNvPr id="45070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endParaRPr kumimoji="0" lang="ko-KR" altLang="en-US">
              <a:ea typeface="맑은 고딕" pitchFamily="50" charset="-127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756866" y="69919"/>
            <a:ext cx="6552728" cy="64633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3600" b="1" dirty="0">
                <a:ln w="12700">
                  <a:solidFill>
                    <a:schemeClr val="bg1"/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HY목각파임B" pitchFamily="18" charset="-127"/>
                <a:ea typeface="HY목각파임B" pitchFamily="18" charset="-127"/>
              </a:rPr>
              <a:t>Ⅴ</a:t>
            </a:r>
            <a:r>
              <a:rPr kumimoji="0" lang="en-US" altLang="ko-KR" sz="3600" b="1" dirty="0" smtClean="0">
                <a:ln w="12700">
                  <a:solidFill>
                    <a:schemeClr val="bg1"/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HY목각파임B" pitchFamily="18" charset="-127"/>
                <a:ea typeface="HY목각파임B" pitchFamily="18" charset="-127"/>
              </a:rPr>
              <a:t>.</a:t>
            </a:r>
            <a:r>
              <a:rPr lang="ko-KR" altLang="en-US" sz="3600" b="1" dirty="0">
                <a:ln w="12700">
                  <a:solidFill>
                    <a:schemeClr val="bg1"/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HY목각파임B" pitchFamily="18" charset="-127"/>
                <a:ea typeface="HY목각파임B" pitchFamily="18" charset="-127"/>
              </a:rPr>
              <a:t> 중앙정부 중점 추진사항</a:t>
            </a:r>
            <a:endParaRPr kumimoji="0" lang="ko-KR" altLang="en-US" sz="3600" b="1" dirty="0">
              <a:ln w="12700">
                <a:solidFill>
                  <a:schemeClr val="bg1"/>
                </a:solidFill>
                <a:prstDash val="solid"/>
              </a:ln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HY목각파임B" pitchFamily="18" charset="-127"/>
              <a:ea typeface="HY목각파임B" pitchFamily="18" charset="-127"/>
            </a:endParaRPr>
          </a:p>
        </p:txBody>
      </p:sp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DFA2E03-B62E-4029-80EC-F2D3D3E02B70}" type="slidenum">
              <a:rPr lang="ko-KR" altLang="en-US" smtClean="0"/>
              <a:pPr>
                <a:defRPr/>
              </a:pPr>
              <a:t>34</a:t>
            </a:fld>
            <a:endParaRPr lang="ko-KR" altLang="en-US" dirty="0"/>
          </a:p>
        </p:txBody>
      </p:sp>
      <p:sp>
        <p:nvSpPr>
          <p:cNvPr id="3" name="타원 2"/>
          <p:cNvSpPr/>
          <p:nvPr/>
        </p:nvSpPr>
        <p:spPr bwMode="gray">
          <a:xfrm>
            <a:off x="939800" y="3220750"/>
            <a:ext cx="3574256" cy="2808312"/>
          </a:xfrm>
          <a:prstGeom prst="ellipse">
            <a:avLst/>
          </a:prstGeom>
          <a:gradFill flip="none" rotWithShape="1">
            <a:gsLst>
              <a:gs pos="0">
                <a:srgbClr val="FF9933"/>
              </a:gs>
              <a:gs pos="50000">
                <a:srgbClr val="FF9933">
                  <a:gamma/>
                  <a:tint val="63529"/>
                  <a:invGamma/>
                </a:srgbClr>
              </a:gs>
              <a:gs pos="100000">
                <a:srgbClr val="FF9933"/>
              </a:gs>
            </a:gsLst>
            <a:path path="shape">
              <a:fillToRect l="50000" t="50000" r="50000" b="50000"/>
            </a:path>
            <a:tileRect/>
          </a:gradFill>
          <a:ln w="9525">
            <a:noFill/>
            <a:round/>
            <a:headEnd/>
            <a:tailEnd/>
          </a:ln>
          <a:effectLst/>
        </p:spPr>
        <p:txBody>
          <a:bodyPr wrap="none" rtlCol="0"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b="1" u="sng" kern="0" spc="-150" dirty="0" err="1" smtClean="0">
                <a:solidFill>
                  <a:srgbClr val="6600CC"/>
                </a:solidFill>
                <a:latin typeface="휴먼둥근헤드라인" pitchFamily="18" charset="-127"/>
                <a:ea typeface="휴먼둥근헤드라인" pitchFamily="18" charset="-127"/>
              </a:rPr>
              <a:t>직장어린이집</a:t>
            </a:r>
            <a:r>
              <a:rPr lang="ko-KR" altLang="en-US" b="1" u="sng" kern="0" spc="-150" dirty="0" smtClean="0">
                <a:solidFill>
                  <a:srgbClr val="6600CC"/>
                </a:solidFill>
                <a:latin typeface="휴먼둥근헤드라인" pitchFamily="18" charset="-127"/>
                <a:ea typeface="휴먼둥근헤드라인" pitchFamily="18" charset="-127"/>
              </a:rPr>
              <a:t> 등 인프라 확대</a:t>
            </a:r>
            <a:endParaRPr lang="en-US" altLang="ko-KR" b="1" u="sng" kern="0" spc="-150" dirty="0" smtClean="0">
              <a:solidFill>
                <a:srgbClr val="6600CC"/>
              </a:solidFill>
              <a:latin typeface="휴먼둥근헤드라인" pitchFamily="18" charset="-127"/>
              <a:ea typeface="휴먼둥근헤드라인" pitchFamily="18" charset="-127"/>
            </a:endParaRPr>
          </a:p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lang="en-US" altLang="ko-KR" kern="0" dirty="0" smtClean="0">
              <a:solidFill>
                <a:srgbClr val="FF0000"/>
              </a:solidFill>
              <a:latin typeface="휴먼둥근헤드라인" pitchFamily="18" charset="-127"/>
              <a:ea typeface="휴먼둥근헤드라인" pitchFamily="18" charset="-127"/>
            </a:endParaRPr>
          </a:p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kern="0" dirty="0" smtClean="0">
                <a:solidFill>
                  <a:srgbClr val="FF0000"/>
                </a:solidFill>
                <a:latin typeface="휴먼둥근헤드라인" pitchFamily="18" charset="-127"/>
                <a:ea typeface="휴먼둥근헤드라인" pitchFamily="18" charset="-127"/>
              </a:rPr>
              <a:t>- </a:t>
            </a:r>
            <a:r>
              <a:rPr lang="ko-KR" altLang="en-US" kern="0" dirty="0" err="1" smtClean="0">
                <a:solidFill>
                  <a:srgbClr val="FF0000"/>
                </a:solidFill>
                <a:latin typeface="휴먼둥근헤드라인" pitchFamily="18" charset="-127"/>
                <a:ea typeface="휴먼둥근헤드라인" pitchFamily="18" charset="-127"/>
              </a:rPr>
              <a:t>산업단지내</a:t>
            </a:r>
            <a:r>
              <a:rPr lang="ko-KR" altLang="en-US" kern="0" dirty="0" smtClean="0">
                <a:solidFill>
                  <a:srgbClr val="FF0000"/>
                </a:solidFill>
                <a:latin typeface="휴먼둥근헤드라인" pitchFamily="18" charset="-127"/>
                <a:ea typeface="휴먼둥근헤드라인" pitchFamily="18" charset="-127"/>
              </a:rPr>
              <a:t> 직장</a:t>
            </a:r>
            <a:r>
              <a:rPr lang="en-US" altLang="ko-KR" kern="0" dirty="0" smtClean="0">
                <a:solidFill>
                  <a:srgbClr val="FF0000"/>
                </a:solidFill>
                <a:latin typeface="휴먼둥근헤드라인" pitchFamily="18" charset="-127"/>
                <a:ea typeface="휴먼둥근헤드라인" pitchFamily="18" charset="-127"/>
              </a:rPr>
              <a:t>, </a:t>
            </a:r>
          </a:p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kern="0" dirty="0" smtClean="0">
                <a:solidFill>
                  <a:srgbClr val="FF0000"/>
                </a:solidFill>
                <a:latin typeface="휴먼둥근헤드라인" pitchFamily="18" charset="-127"/>
                <a:ea typeface="휴먼둥근헤드라인" pitchFamily="18" charset="-127"/>
              </a:rPr>
              <a:t>국공립 설치 확대</a:t>
            </a:r>
            <a:endParaRPr lang="en-US" altLang="ko-KR" kern="0" dirty="0">
              <a:solidFill>
                <a:srgbClr val="FF0000"/>
              </a:solidFill>
              <a:latin typeface="휴먼둥근헤드라인" pitchFamily="18" charset="-127"/>
              <a:ea typeface="휴먼둥근헤드라인" pitchFamily="18" charset="-127"/>
            </a:endParaRPr>
          </a:p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lang="en-US" altLang="ko-KR" sz="800" b="1" kern="0" dirty="0">
              <a:solidFill>
                <a:sysClr val="windowText" lastClr="000000"/>
              </a:solidFill>
              <a:ea typeface="굴림" charset="-127"/>
            </a:endParaRPr>
          </a:p>
          <a:p>
            <a:pPr marL="285750" indent="-285750" algn="ctr" fontAlgn="auto" latinLnBrk="0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ko-KR" altLang="en-US" kern="0" spc="-300" dirty="0" err="1">
                <a:solidFill>
                  <a:schemeClr val="accent3">
                    <a:lumMod val="75000"/>
                  </a:schemeClr>
                </a:solidFill>
                <a:latin typeface="휴먼둥근헤드라인" pitchFamily="18" charset="-127"/>
                <a:ea typeface="휴먼둥근헤드라인" pitchFamily="18" charset="-127"/>
              </a:rPr>
              <a:t>국공립어린이집</a:t>
            </a:r>
            <a:r>
              <a:rPr lang="ko-KR" altLang="en-US" kern="0" spc="-300" dirty="0">
                <a:solidFill>
                  <a:schemeClr val="accent3">
                    <a:lumMod val="75000"/>
                  </a:schemeClr>
                </a:solidFill>
                <a:latin typeface="휴먼둥근헤드라인" pitchFamily="18" charset="-127"/>
                <a:ea typeface="휴먼둥근헤드라인" pitchFamily="18" charset="-127"/>
              </a:rPr>
              <a:t> </a:t>
            </a:r>
            <a:endParaRPr lang="en-US" altLang="ko-KR" kern="0" spc="-300" dirty="0">
              <a:solidFill>
                <a:schemeClr val="accent3">
                  <a:lumMod val="75000"/>
                </a:schemeClr>
              </a:solidFill>
              <a:latin typeface="휴먼둥근헤드라인" pitchFamily="18" charset="-127"/>
              <a:ea typeface="휴먼둥근헤드라인" pitchFamily="18" charset="-127"/>
            </a:endParaRPr>
          </a:p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kern="0" spc="-300" dirty="0">
                <a:solidFill>
                  <a:schemeClr val="accent3">
                    <a:lumMod val="75000"/>
                  </a:schemeClr>
                </a:solidFill>
                <a:latin typeface="휴먼둥근헤드라인" pitchFamily="18" charset="-127"/>
                <a:ea typeface="휴먼둥근헤드라인" pitchFamily="18" charset="-127"/>
              </a:rPr>
              <a:t>‘14~17</a:t>
            </a:r>
            <a:r>
              <a:rPr lang="ko-KR" altLang="en-US" kern="0" spc="-300" dirty="0">
                <a:solidFill>
                  <a:schemeClr val="accent3">
                    <a:lumMod val="75000"/>
                  </a:schemeClr>
                </a:solidFill>
                <a:latin typeface="휴먼둥근헤드라인" pitchFamily="18" charset="-127"/>
                <a:ea typeface="휴먼둥근헤드라인" pitchFamily="18" charset="-127"/>
              </a:rPr>
              <a:t>년 매년 </a:t>
            </a:r>
            <a:r>
              <a:rPr lang="en-US" altLang="ko-KR" kern="0" spc="-300" dirty="0">
                <a:solidFill>
                  <a:schemeClr val="accent3">
                    <a:lumMod val="75000"/>
                  </a:schemeClr>
                </a:solidFill>
                <a:latin typeface="휴먼둥근헤드라인" pitchFamily="18" charset="-127"/>
                <a:ea typeface="휴먼둥근헤드라인" pitchFamily="18" charset="-127"/>
              </a:rPr>
              <a:t>150</a:t>
            </a:r>
            <a:r>
              <a:rPr lang="ko-KR" altLang="en-US" kern="0" spc="-300" dirty="0">
                <a:solidFill>
                  <a:schemeClr val="accent3">
                    <a:lumMod val="75000"/>
                  </a:schemeClr>
                </a:solidFill>
                <a:latin typeface="휴먼둥근헤드라인" pitchFamily="18" charset="-127"/>
                <a:ea typeface="휴먼둥근헤드라인" pitchFamily="18" charset="-127"/>
              </a:rPr>
              <a:t>개원 확충</a:t>
            </a:r>
          </a:p>
        </p:txBody>
      </p:sp>
      <p:sp>
        <p:nvSpPr>
          <p:cNvPr id="23" name="타원 22"/>
          <p:cNvSpPr/>
          <p:nvPr/>
        </p:nvSpPr>
        <p:spPr bwMode="gray">
          <a:xfrm>
            <a:off x="4427984" y="3216806"/>
            <a:ext cx="3574256" cy="2808312"/>
          </a:xfrm>
          <a:prstGeom prst="ellipse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  <a:tileRect/>
          </a:gradFill>
          <a:ln w="9525">
            <a:noFill/>
            <a:round/>
            <a:headEnd/>
            <a:tailEnd/>
          </a:ln>
          <a:effectLst/>
        </p:spPr>
        <p:txBody>
          <a:bodyPr wrap="none" rtlCol="0"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b="1" u="sng" kern="0" spc="-410" dirty="0" smtClean="0">
                <a:solidFill>
                  <a:srgbClr val="6600CC"/>
                </a:solidFill>
                <a:latin typeface="휴먼둥근헤드라인" pitchFamily="18" charset="-127"/>
                <a:ea typeface="휴먼둥근헤드라인" pitchFamily="18" charset="-127"/>
              </a:rPr>
              <a:t>맞벌이 자녀가 </a:t>
            </a:r>
            <a:r>
              <a:rPr lang="ko-KR" altLang="en-US" b="1" u="sng" kern="0" spc="-410" dirty="0" err="1" smtClean="0">
                <a:solidFill>
                  <a:srgbClr val="6600CC"/>
                </a:solidFill>
                <a:latin typeface="휴먼둥근헤드라인" pitchFamily="18" charset="-127"/>
                <a:ea typeface="휴먼둥근헤드라인" pitchFamily="18" charset="-127"/>
              </a:rPr>
              <a:t>환영받는</a:t>
            </a:r>
            <a:r>
              <a:rPr lang="ko-KR" altLang="en-US" b="1" u="sng" kern="0" spc="-410" dirty="0" smtClean="0">
                <a:solidFill>
                  <a:srgbClr val="6600CC"/>
                </a:solidFill>
                <a:latin typeface="휴먼둥근헤드라인" pitchFamily="18" charset="-127"/>
                <a:ea typeface="휴먼둥근헤드라인" pitchFamily="18" charset="-127"/>
              </a:rPr>
              <a:t> 보육환경 조성</a:t>
            </a:r>
            <a:endParaRPr lang="en-US" altLang="ko-KR" b="1" u="sng" kern="0" spc="-410" dirty="0" smtClean="0">
              <a:solidFill>
                <a:srgbClr val="6600CC"/>
              </a:solidFill>
              <a:latin typeface="휴먼둥근헤드라인" pitchFamily="18" charset="-127"/>
              <a:ea typeface="휴먼둥근헤드라인" pitchFamily="18" charset="-127"/>
            </a:endParaRPr>
          </a:p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lang="en-US" altLang="ko-KR" kern="0" dirty="0" smtClean="0">
              <a:solidFill>
                <a:srgbClr val="FF0000"/>
              </a:solidFill>
              <a:latin typeface="휴먼둥근헤드라인" pitchFamily="18" charset="-127"/>
              <a:ea typeface="휴먼둥근헤드라인" pitchFamily="18" charset="-127"/>
            </a:endParaRPr>
          </a:p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kern="0" spc="-150" dirty="0" smtClean="0">
                <a:solidFill>
                  <a:srgbClr val="FF0000"/>
                </a:solidFill>
                <a:latin typeface="휴먼둥근헤드라인" pitchFamily="18" charset="-127"/>
                <a:ea typeface="휴먼둥근헤드라인" pitchFamily="18" charset="-127"/>
              </a:rPr>
              <a:t>- </a:t>
            </a:r>
            <a:r>
              <a:rPr lang="ko-KR" altLang="en-US" kern="0" spc="-150" dirty="0" smtClean="0">
                <a:solidFill>
                  <a:srgbClr val="FF0000"/>
                </a:solidFill>
                <a:latin typeface="휴먼둥근헤드라인" pitchFamily="18" charset="-127"/>
                <a:ea typeface="휴먼둥근헤드라인" pitchFamily="18" charset="-127"/>
              </a:rPr>
              <a:t>입소관리 시스템 운영</a:t>
            </a:r>
            <a:r>
              <a:rPr lang="en-US" altLang="ko-KR" kern="0" spc="-150" dirty="0" smtClean="0">
                <a:solidFill>
                  <a:srgbClr val="FF0000"/>
                </a:solidFill>
                <a:latin typeface="휴먼둥근헤드라인" pitchFamily="18" charset="-127"/>
                <a:ea typeface="휴먼둥근헤드라인" pitchFamily="18" charset="-127"/>
              </a:rPr>
              <a:t>(‘14.4</a:t>
            </a:r>
            <a:r>
              <a:rPr lang="ko-KR" altLang="en-US" kern="0" spc="-150" dirty="0" smtClean="0">
                <a:solidFill>
                  <a:srgbClr val="FF0000"/>
                </a:solidFill>
                <a:latin typeface="휴먼둥근헤드라인" pitchFamily="18" charset="-127"/>
                <a:ea typeface="휴먼둥근헤드라인" pitchFamily="18" charset="-127"/>
              </a:rPr>
              <a:t>월</a:t>
            </a:r>
            <a:r>
              <a:rPr lang="en-US" altLang="ko-KR" kern="0" spc="-150" dirty="0" smtClean="0">
                <a:solidFill>
                  <a:srgbClr val="FF0000"/>
                </a:solidFill>
                <a:latin typeface="휴먼둥근헤드라인" pitchFamily="18" charset="-127"/>
                <a:ea typeface="휴먼둥근헤드라인" pitchFamily="18" charset="-127"/>
              </a:rPr>
              <a:t>)</a:t>
            </a:r>
            <a:endParaRPr lang="en-US" altLang="ko-KR" kern="0" spc="-150" dirty="0">
              <a:solidFill>
                <a:srgbClr val="FF0000"/>
              </a:solidFill>
              <a:latin typeface="휴먼둥근헤드라인" pitchFamily="18" charset="-127"/>
              <a:ea typeface="휴먼둥근헤드라인" pitchFamily="18" charset="-127"/>
            </a:endParaRPr>
          </a:p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lang="en-US" altLang="ko-KR" sz="800" b="1" kern="0" dirty="0">
              <a:solidFill>
                <a:sysClr val="windowText" lastClr="000000"/>
              </a:solidFill>
              <a:ea typeface="굴림" charset="-127"/>
            </a:endParaRPr>
          </a:p>
          <a:p>
            <a:pPr marL="285750" indent="-285750" algn="ctr" fontAlgn="auto" latinLnBrk="0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endParaRPr lang="en-US" altLang="ko-KR" b="1" kern="0" spc="-150" dirty="0" smtClean="0">
              <a:solidFill>
                <a:srgbClr val="0106BF"/>
              </a:solidFill>
              <a:ea typeface="굴림" charset="-127"/>
            </a:endParaRPr>
          </a:p>
          <a:p>
            <a:pPr marL="285750" indent="-285750" algn="ctr" fontAlgn="auto" latinLnBrk="0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ko-KR" altLang="en-US" kern="0" spc="-150" dirty="0">
                <a:solidFill>
                  <a:srgbClr val="FF00FF"/>
                </a:solidFill>
                <a:latin typeface="휴먼둥근헤드라인" pitchFamily="18" charset="-127"/>
                <a:ea typeface="휴먼둥근헤드라인" pitchFamily="18" charset="-127"/>
              </a:rPr>
              <a:t>맞벌이 자녀 보육에 대한</a:t>
            </a:r>
            <a:endParaRPr lang="en-US" altLang="ko-KR" kern="0" spc="-150" dirty="0">
              <a:solidFill>
                <a:srgbClr val="FF00FF"/>
              </a:solidFill>
              <a:latin typeface="휴먼둥근헤드라인" pitchFamily="18" charset="-127"/>
              <a:ea typeface="휴먼둥근헤드라인" pitchFamily="18" charset="-127"/>
            </a:endParaRPr>
          </a:p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kern="0" spc="-150" dirty="0">
                <a:solidFill>
                  <a:srgbClr val="FF00FF"/>
                </a:solidFill>
                <a:latin typeface="휴먼둥근헤드라인" pitchFamily="18" charset="-127"/>
                <a:ea typeface="휴먼둥근헤드라인" pitchFamily="18" charset="-127"/>
              </a:rPr>
              <a:t>평가인증지표 가점 부여</a:t>
            </a:r>
          </a:p>
        </p:txBody>
      </p:sp>
      <p:sp>
        <p:nvSpPr>
          <p:cNvPr id="22" name="직사각형 16"/>
          <p:cNvSpPr>
            <a:spLocks noChangeArrowheads="1"/>
          </p:cNvSpPr>
          <p:nvPr/>
        </p:nvSpPr>
        <p:spPr bwMode="auto">
          <a:xfrm>
            <a:off x="1381695" y="2894331"/>
            <a:ext cx="6380610" cy="584775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76200" dir="13500000" sy="23000" kx="1200000" algn="br" rotWithShape="0">
              <a:prstClr val="black">
                <a:alpha val="20000"/>
              </a:prstClr>
            </a:outerShdw>
            <a:reflection blurRad="6350" stA="50000" endA="300" endPos="55500" dist="101600" dir="5400000" sy="-100000" algn="bl" rotWithShape="0"/>
          </a:effectLst>
          <a:scene3d>
            <a:camera prst="orthographicFront"/>
            <a:lightRig rig="flood" dir="t"/>
          </a:scene3d>
          <a:sp3d extrusionH="25400" contourW="12700">
            <a:bevelT w="152400" h="50800" prst="softRound"/>
            <a:bevelB prst="slope"/>
            <a:contourClr>
              <a:schemeClr val="bg1">
                <a:lumMod val="95000"/>
              </a:schemeClr>
            </a:contourClr>
          </a:sp3d>
          <a:extLst/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3200" spc="-150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일하는 부모를 위한 보육환경 개선</a:t>
            </a:r>
            <a:endParaRPr kumimoji="0" lang="ko-KR" altLang="en-US" sz="3200" spc="-150" dirty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3980768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23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2" descr="C:\Documents and Settings\USER\Local Settings\Temporary Internet Files\Content.IE5\NG3XE4LC\MC900446120[1].wmf"/>
          <p:cNvPicPr>
            <a:picLocks noChangeAspect="1" noChangeArrowheads="1"/>
          </p:cNvPicPr>
          <p:nvPr/>
        </p:nvPicPr>
        <p:blipFill>
          <a:blip r:embed="rId3">
            <a:lum bright="40000" contrast="-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463" y="-17463"/>
            <a:ext cx="9159876" cy="67722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모서리가 둥근 직사각형 3"/>
          <p:cNvSpPr/>
          <p:nvPr/>
        </p:nvSpPr>
        <p:spPr>
          <a:xfrm>
            <a:off x="179512" y="91851"/>
            <a:ext cx="547514" cy="574890"/>
          </a:xfrm>
          <a:prstGeom prst="roundRect">
            <a:avLst/>
          </a:prstGeom>
          <a:blipFill>
            <a:blip r:embed="rId4" cstate="print"/>
            <a:stretch>
              <a:fillRect/>
            </a:stretch>
          </a:blipFill>
          <a:ln>
            <a:solidFill>
              <a:schemeClr val="tx1"/>
            </a:solidFill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44038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endParaRPr kumimoji="0" lang="ko-KR" altLang="en-US">
              <a:ea typeface="맑은 고딕" pitchFamily="50" charset="-127"/>
            </a:endParaRPr>
          </a:p>
        </p:txBody>
      </p:sp>
      <p:sp>
        <p:nvSpPr>
          <p:cNvPr id="44039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endParaRPr kumimoji="0" lang="ko-KR" altLang="en-US">
              <a:ea typeface="맑은 고딕" pitchFamily="50" charset="-127"/>
            </a:endParaRPr>
          </a:p>
        </p:txBody>
      </p:sp>
      <p:sp>
        <p:nvSpPr>
          <p:cNvPr id="44040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endParaRPr kumimoji="0" lang="ko-KR" altLang="en-US">
              <a:ea typeface="맑은 고딕" pitchFamily="50" charset="-127"/>
            </a:endParaRPr>
          </a:p>
        </p:txBody>
      </p:sp>
      <p:sp>
        <p:nvSpPr>
          <p:cNvPr id="44041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endParaRPr kumimoji="0" lang="ko-KR" altLang="en-US">
              <a:ea typeface="맑은 고딕" pitchFamily="50" charset="-127"/>
            </a:endParaRPr>
          </a:p>
        </p:txBody>
      </p:sp>
      <p:sp>
        <p:nvSpPr>
          <p:cNvPr id="4404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endParaRPr kumimoji="0" lang="ko-KR" altLang="en-US">
              <a:ea typeface="맑은 고딕" pitchFamily="50" charset="-127"/>
            </a:endParaRPr>
          </a:p>
        </p:txBody>
      </p:sp>
      <p:sp>
        <p:nvSpPr>
          <p:cNvPr id="44043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endParaRPr kumimoji="0" lang="ko-KR" altLang="en-US">
              <a:ea typeface="맑은 고딕" pitchFamily="50" charset="-127"/>
            </a:endParaRPr>
          </a:p>
        </p:txBody>
      </p:sp>
      <p:sp>
        <p:nvSpPr>
          <p:cNvPr id="44044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endParaRPr kumimoji="0" lang="ko-KR" altLang="en-US">
              <a:ea typeface="맑은 고딕" pitchFamily="50" charset="-127"/>
            </a:endParaRPr>
          </a:p>
        </p:txBody>
      </p:sp>
      <p:sp>
        <p:nvSpPr>
          <p:cNvPr id="44045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endParaRPr kumimoji="0" lang="ko-KR" altLang="en-US">
              <a:ea typeface="맑은 고딕" pitchFamily="50" charset="-127"/>
            </a:endParaRPr>
          </a:p>
        </p:txBody>
      </p:sp>
      <p:sp>
        <p:nvSpPr>
          <p:cNvPr id="44046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endParaRPr kumimoji="0" lang="ko-KR" altLang="en-US">
              <a:ea typeface="맑은 고딕" pitchFamily="50" charset="-127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827584" y="69919"/>
            <a:ext cx="6552728" cy="64633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3600" b="1" dirty="0">
                <a:ln w="12700">
                  <a:solidFill>
                    <a:schemeClr val="bg1"/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HY목각파임B" pitchFamily="18" charset="-127"/>
                <a:ea typeface="HY목각파임B" pitchFamily="18" charset="-127"/>
              </a:rPr>
              <a:t>Ⅴ</a:t>
            </a:r>
            <a:r>
              <a:rPr kumimoji="0" lang="en-US" altLang="ko-KR" sz="3600" b="1" dirty="0" smtClean="0">
                <a:ln w="12700">
                  <a:solidFill>
                    <a:schemeClr val="bg1"/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HY목각파임B" pitchFamily="18" charset="-127"/>
                <a:ea typeface="HY목각파임B" pitchFamily="18" charset="-127"/>
              </a:rPr>
              <a:t>.</a:t>
            </a:r>
            <a:r>
              <a:rPr lang="ko-KR" altLang="en-US" sz="3600" b="1" dirty="0">
                <a:ln w="12700">
                  <a:solidFill>
                    <a:schemeClr val="bg1"/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HY목각파임B" pitchFamily="18" charset="-127"/>
                <a:ea typeface="HY목각파임B" pitchFamily="18" charset="-127"/>
              </a:rPr>
              <a:t> 중앙정부 중점 추진사항</a:t>
            </a:r>
            <a:endParaRPr kumimoji="0" lang="ko-KR" altLang="en-US" sz="3600" b="1" dirty="0">
              <a:ln w="12700">
                <a:solidFill>
                  <a:schemeClr val="bg1"/>
                </a:solidFill>
                <a:prstDash val="solid"/>
              </a:ln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HY목각파임B" pitchFamily="18" charset="-127"/>
              <a:ea typeface="HY목각파임B" pitchFamily="18" charset="-127"/>
            </a:endParaRPr>
          </a:p>
        </p:txBody>
      </p:sp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E3F87CB-9EE9-4853-869B-9599DE23E3B0}" type="slidenum">
              <a:rPr lang="ko-KR" altLang="en-US" smtClean="0"/>
              <a:pPr>
                <a:defRPr/>
              </a:pPr>
              <a:t>35</a:t>
            </a:fld>
            <a:endParaRPr lang="ko-KR" altLang="en-US" dirty="0"/>
          </a:p>
        </p:txBody>
      </p:sp>
      <p:grpSp>
        <p:nvGrpSpPr>
          <p:cNvPr id="8" name="그룹 7"/>
          <p:cNvGrpSpPr>
            <a:grpSpLocks/>
          </p:cNvGrpSpPr>
          <p:nvPr/>
        </p:nvGrpSpPr>
        <p:grpSpPr bwMode="auto">
          <a:xfrm>
            <a:off x="827584" y="1484784"/>
            <a:ext cx="7791653" cy="5019834"/>
            <a:chOff x="740539" y="1502620"/>
            <a:chExt cx="7791795" cy="5019905"/>
          </a:xfrm>
        </p:grpSpPr>
        <p:grpSp>
          <p:nvGrpSpPr>
            <p:cNvPr id="44050" name="그룹 2"/>
            <p:cNvGrpSpPr>
              <a:grpSpLocks/>
            </p:cNvGrpSpPr>
            <p:nvPr/>
          </p:nvGrpSpPr>
          <p:grpSpPr bwMode="auto">
            <a:xfrm>
              <a:off x="740539" y="1502620"/>
              <a:ext cx="7791795" cy="2007977"/>
              <a:chOff x="908061" y="1432016"/>
              <a:chExt cx="7516788" cy="1720328"/>
            </a:xfrm>
          </p:grpSpPr>
          <p:sp>
            <p:nvSpPr>
              <p:cNvPr id="26" name="오른쪽 대괄호 25"/>
              <p:cNvSpPr/>
              <p:nvPr/>
            </p:nvSpPr>
            <p:spPr>
              <a:xfrm rot="16200000">
                <a:off x="4000207" y="548129"/>
                <a:ext cx="1108485" cy="4099945"/>
              </a:xfrm>
              <a:prstGeom prst="rightBracket">
                <a:avLst>
                  <a:gd name="adj" fmla="val 69384"/>
                </a:avLst>
              </a:prstGeom>
              <a:ln w="762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ko-KR" altLang="en-US"/>
              </a:p>
            </p:txBody>
          </p:sp>
          <p:sp>
            <p:nvSpPr>
              <p:cNvPr id="21" name="직사각형 20"/>
              <p:cNvSpPr/>
              <p:nvPr/>
            </p:nvSpPr>
            <p:spPr>
              <a:xfrm>
                <a:off x="908061" y="1432016"/>
                <a:ext cx="7516788" cy="1028393"/>
              </a:xfrm>
              <a:prstGeom prst="rect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effectLst>
                <a:outerShdw blurRad="50800" dist="50800" dir="5400000" algn="ctr" rotWithShape="0">
                  <a:schemeClr val="bg1">
                    <a:lumMod val="65000"/>
                  </a:schemeClr>
                </a:outerShdw>
              </a:effectLst>
              <a:scene3d>
                <a:camera prst="perspectiveRelaxedModerately">
                  <a:rot lat="20090638" lon="0" rev="0"/>
                </a:camera>
                <a:lightRig rig="threePt" dir="t"/>
              </a:scene3d>
              <a:sp3d>
                <a:bevelT prst="angle"/>
              </a:sp3d>
            </p:spPr>
            <p:txBody>
              <a:bodyPr anchor="ctr">
                <a:spAutoFit/>
              </a:bodyPr>
              <a:lstStyle/>
              <a:p>
                <a:pPr algn="ctr" fontAlgn="auto">
                  <a:lnSpc>
                    <a:spcPct val="20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ko-KR" altLang="en-US" sz="3600" spc="-300" dirty="0" smtClean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HY견고딕" pitchFamily="18" charset="-127"/>
                    <a:ea typeface="HY견고딕" pitchFamily="18" charset="-127"/>
                  </a:rPr>
                  <a:t>안심할 수 있는 보육서비스 기반 구축</a:t>
                </a:r>
                <a:endParaRPr kumimoji="0" lang="ko-KR" altLang="en-US" sz="3600" spc="-3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HY견고딕" pitchFamily="18" charset="-127"/>
                  <a:ea typeface="HY견고딕" pitchFamily="18" charset="-127"/>
                </a:endParaRPr>
              </a:p>
            </p:txBody>
          </p:sp>
        </p:grpSp>
        <p:grpSp>
          <p:nvGrpSpPr>
            <p:cNvPr id="44051" name="그룹 6"/>
            <p:cNvGrpSpPr>
              <a:grpSpLocks/>
            </p:cNvGrpSpPr>
            <p:nvPr/>
          </p:nvGrpSpPr>
          <p:grpSpPr bwMode="auto">
            <a:xfrm>
              <a:off x="992572" y="3510596"/>
              <a:ext cx="7202206" cy="3011929"/>
              <a:chOff x="992572" y="3510596"/>
              <a:chExt cx="7202206" cy="3011929"/>
            </a:xfrm>
          </p:grpSpPr>
          <p:sp>
            <p:nvSpPr>
              <p:cNvPr id="5" name="모서리가 둥근 직사각형 4"/>
              <p:cNvSpPr/>
              <p:nvPr/>
            </p:nvSpPr>
            <p:spPr bwMode="gray">
              <a:xfrm>
                <a:off x="992572" y="3523296"/>
                <a:ext cx="3024391" cy="2999229"/>
              </a:xfrm>
              <a:prstGeom prst="roundRect">
                <a:avLst/>
              </a:prstGeom>
              <a:gradFill flip="none" rotWithShape="1">
                <a:gsLst>
                  <a:gs pos="0">
                    <a:srgbClr val="FF9933"/>
                  </a:gs>
                  <a:gs pos="50000">
                    <a:srgbClr val="FF9933">
                      <a:gamma/>
                      <a:tint val="63529"/>
                      <a:invGamma/>
                    </a:srgbClr>
                  </a:gs>
                  <a:gs pos="100000">
                    <a:srgbClr val="FF9933"/>
                  </a:gs>
                </a:gsLst>
                <a:path path="shape">
                  <a:fillToRect l="50000" t="50000" r="50000" b="50000"/>
                </a:path>
                <a:tileRect/>
              </a:gradFill>
              <a:ln w="9525">
                <a:noFill/>
                <a:round/>
                <a:headEnd/>
                <a:tailEnd/>
              </a:ln>
              <a:effectLst/>
              <a:scene3d>
                <a:camera prst="orthographicFront"/>
                <a:lightRig rig="threePt" dir="t"/>
              </a:scene3d>
              <a:sp3d>
                <a:bevelT w="114300" prst="hardEdge"/>
              </a:sp3d>
            </p:spPr>
            <p:txBody>
              <a:bodyPr wrap="none" anchor="ctr"/>
              <a:lstStyle/>
              <a:p>
                <a:pPr algn="ctr" fontAlgn="auto" latinLnBrk="0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ko-KR" altLang="en-US" sz="2000" u="sng" kern="0" dirty="0" smtClean="0">
                    <a:solidFill>
                      <a:srgbClr val="6600CC"/>
                    </a:solidFill>
                    <a:latin typeface="휴먼둥근헤드라인" pitchFamily="18" charset="-127"/>
                    <a:ea typeface="휴먼둥근헤드라인" pitchFamily="18" charset="-127"/>
                  </a:rPr>
                  <a:t>보육서비스 품질제고</a:t>
                </a:r>
                <a:endParaRPr kumimoji="0" lang="en-US" altLang="ko-KR" sz="2000" u="sng" kern="0" dirty="0">
                  <a:solidFill>
                    <a:srgbClr val="6600CC"/>
                  </a:solidFill>
                  <a:latin typeface="휴먼둥근헤드라인" pitchFamily="18" charset="-127"/>
                  <a:ea typeface="휴먼둥근헤드라인" pitchFamily="18" charset="-127"/>
                </a:endParaRPr>
              </a:p>
              <a:p>
                <a:pPr algn="ctr" fontAlgn="auto" latinLnBrk="0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en-US" altLang="ko-KR" b="1" kern="0" dirty="0" smtClean="0">
                    <a:solidFill>
                      <a:srgbClr val="FF00FF"/>
                    </a:solidFill>
                    <a:ea typeface="굴림" charset="-127"/>
                  </a:rPr>
                  <a:t>-</a:t>
                </a:r>
                <a:r>
                  <a:rPr kumimoji="0" lang="ko-KR" altLang="en-US" b="1" kern="0" dirty="0" smtClean="0">
                    <a:solidFill>
                      <a:srgbClr val="FF00FF"/>
                    </a:solidFill>
                    <a:ea typeface="굴림" charset="-127"/>
                  </a:rPr>
                  <a:t>평가인증 성과중심 </a:t>
                </a:r>
                <a:endParaRPr kumimoji="0" lang="en-US" altLang="ko-KR" b="1" kern="0" dirty="0" smtClean="0">
                  <a:solidFill>
                    <a:srgbClr val="FF00FF"/>
                  </a:solidFill>
                  <a:ea typeface="굴림" charset="-127"/>
                </a:endParaRPr>
              </a:p>
              <a:p>
                <a:pPr algn="ctr" fontAlgn="auto" latinLnBrk="0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ko-KR" altLang="en-US" b="1" kern="0" dirty="0" smtClean="0">
                    <a:solidFill>
                      <a:srgbClr val="FF00FF"/>
                    </a:solidFill>
                    <a:ea typeface="굴림" charset="-127"/>
                  </a:rPr>
                  <a:t>지표 개선</a:t>
                </a:r>
                <a:endParaRPr kumimoji="0" lang="en-US" altLang="ko-KR" b="1" kern="0" dirty="0">
                  <a:solidFill>
                    <a:srgbClr val="FF00FF"/>
                  </a:solidFill>
                  <a:ea typeface="굴림" charset="-127"/>
                </a:endParaRPr>
              </a:p>
              <a:p>
                <a:pPr algn="ctr" fontAlgn="auto" latinLnBrk="0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en-US" altLang="ko-KR" kern="0" dirty="0" smtClean="0">
                    <a:solidFill>
                      <a:sysClr val="windowText" lastClr="000000"/>
                    </a:solidFill>
                    <a:ea typeface="굴림" charset="-127"/>
                  </a:rPr>
                  <a:t>(</a:t>
                </a:r>
                <a:r>
                  <a:rPr kumimoji="0" lang="ko-KR" altLang="en-US" kern="0" dirty="0" smtClean="0">
                    <a:solidFill>
                      <a:sysClr val="windowText" lastClr="000000"/>
                    </a:solidFill>
                    <a:ea typeface="굴림" charset="-127"/>
                  </a:rPr>
                  <a:t>평가 의무규정 신설</a:t>
                </a:r>
                <a:r>
                  <a:rPr kumimoji="0" lang="en-US" altLang="ko-KR" kern="0" dirty="0" smtClean="0">
                    <a:solidFill>
                      <a:sysClr val="windowText" lastClr="000000"/>
                    </a:solidFill>
                    <a:ea typeface="굴림" charset="-127"/>
                  </a:rPr>
                  <a:t>,</a:t>
                </a:r>
              </a:p>
              <a:p>
                <a:pPr algn="ctr" fontAlgn="auto" latinLnBrk="0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ko-KR" altLang="en-US" kern="0" dirty="0" smtClean="0">
                    <a:solidFill>
                      <a:sysClr val="windowText" lastClr="000000"/>
                    </a:solidFill>
                    <a:ea typeface="굴림" charset="-127"/>
                  </a:rPr>
                  <a:t>최저</a:t>
                </a:r>
                <a:r>
                  <a:rPr lang="en-US" altLang="ko-KR" kern="0" dirty="0" smtClean="0">
                    <a:solidFill>
                      <a:sysClr val="windowText" lastClr="000000"/>
                    </a:solidFill>
                    <a:ea typeface="굴림" charset="-127"/>
                  </a:rPr>
                  <a:t>,</a:t>
                </a:r>
                <a:r>
                  <a:rPr lang="ko-KR" altLang="en-US" kern="0" dirty="0" smtClean="0">
                    <a:solidFill>
                      <a:sysClr val="windowText" lastClr="000000"/>
                    </a:solidFill>
                    <a:ea typeface="굴림" charset="-127"/>
                  </a:rPr>
                  <a:t>권장</a:t>
                </a:r>
                <a:r>
                  <a:rPr lang="en-US" altLang="ko-KR" kern="0" dirty="0" smtClean="0">
                    <a:solidFill>
                      <a:sysClr val="windowText" lastClr="000000"/>
                    </a:solidFill>
                    <a:ea typeface="굴림" charset="-127"/>
                  </a:rPr>
                  <a:t>, </a:t>
                </a:r>
                <a:r>
                  <a:rPr lang="ko-KR" altLang="en-US" kern="0" dirty="0" smtClean="0">
                    <a:solidFill>
                      <a:sysClr val="windowText" lastClr="000000"/>
                    </a:solidFill>
                    <a:ea typeface="굴림" charset="-127"/>
                  </a:rPr>
                  <a:t>우수 등으로 </a:t>
                </a:r>
                <a:endParaRPr lang="en-US" altLang="ko-KR" kern="0" dirty="0" smtClean="0">
                  <a:solidFill>
                    <a:sysClr val="windowText" lastClr="000000"/>
                  </a:solidFill>
                  <a:ea typeface="굴림" charset="-127"/>
                </a:endParaRPr>
              </a:p>
              <a:p>
                <a:pPr algn="ctr" fontAlgn="auto" latinLnBrk="0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ko-KR" altLang="en-US" kern="0" dirty="0" smtClean="0">
                    <a:solidFill>
                      <a:sysClr val="windowText" lastClr="000000"/>
                    </a:solidFill>
                    <a:ea typeface="굴림" charset="-127"/>
                  </a:rPr>
                  <a:t>평가수준 다원화</a:t>
                </a:r>
                <a:r>
                  <a:rPr kumimoji="0" lang="en-US" altLang="ko-KR" kern="0" dirty="0" smtClean="0">
                    <a:solidFill>
                      <a:sysClr val="windowText" lastClr="000000"/>
                    </a:solidFill>
                    <a:ea typeface="굴림" charset="-127"/>
                  </a:rPr>
                  <a:t>)</a:t>
                </a:r>
                <a:endParaRPr kumimoji="0" lang="en-US" altLang="ko-KR" kern="0" dirty="0">
                  <a:solidFill>
                    <a:sysClr val="windowText" lastClr="000000"/>
                  </a:solidFill>
                  <a:ea typeface="굴림" charset="-127"/>
                </a:endParaRPr>
              </a:p>
              <a:p>
                <a:pPr algn="ctr" fontAlgn="auto" latinLnBrk="0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en-US" altLang="ko-KR" sz="800" kern="0" dirty="0">
                  <a:solidFill>
                    <a:sysClr val="windowText" lastClr="000000"/>
                  </a:solidFill>
                  <a:ea typeface="굴림" charset="-127"/>
                </a:endParaRPr>
              </a:p>
              <a:p>
                <a:pPr algn="ctr" fontAlgn="auto" latinLnBrk="0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en-US" altLang="ko-KR" b="1" kern="0" spc="-150" dirty="0" smtClean="0">
                    <a:solidFill>
                      <a:srgbClr val="FF0000"/>
                    </a:solidFill>
                    <a:ea typeface="굴림" charset="-127"/>
                  </a:rPr>
                  <a:t>-</a:t>
                </a:r>
                <a:r>
                  <a:rPr kumimoji="0" lang="ko-KR" altLang="en-US" b="1" kern="0" spc="-150" dirty="0" smtClean="0">
                    <a:solidFill>
                      <a:srgbClr val="FF0000"/>
                    </a:solidFill>
                    <a:ea typeface="굴림" charset="-127"/>
                  </a:rPr>
                  <a:t>시설 운영 투명성 제고</a:t>
                </a:r>
                <a:endParaRPr kumimoji="0" lang="en-US" altLang="ko-KR" b="1" kern="0" spc="-150" dirty="0">
                  <a:solidFill>
                    <a:srgbClr val="FF0000"/>
                  </a:solidFill>
                  <a:ea typeface="굴림" charset="-127"/>
                </a:endParaRPr>
              </a:p>
              <a:p>
                <a:pPr algn="ctr" fontAlgn="auto" latinLnBrk="0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en-US" altLang="ko-KR" kern="0" dirty="0" smtClean="0">
                    <a:solidFill>
                      <a:sysClr val="windowText" lastClr="000000"/>
                    </a:solidFill>
                    <a:ea typeface="굴림" charset="-127"/>
                  </a:rPr>
                  <a:t>(</a:t>
                </a:r>
                <a:r>
                  <a:rPr kumimoji="0" lang="ko-KR" altLang="en-US" kern="0" dirty="0" smtClean="0">
                    <a:solidFill>
                      <a:sysClr val="windowText" lastClr="000000"/>
                    </a:solidFill>
                    <a:ea typeface="굴림" charset="-127"/>
                  </a:rPr>
                  <a:t>지도점검 통합시스템</a:t>
                </a:r>
                <a:r>
                  <a:rPr kumimoji="0" lang="en-US" altLang="ko-KR" kern="0" dirty="0" smtClean="0">
                    <a:solidFill>
                      <a:sysClr val="windowText" lastClr="000000"/>
                    </a:solidFill>
                    <a:ea typeface="굴림" charset="-127"/>
                  </a:rPr>
                  <a:t>(3</a:t>
                </a:r>
                <a:r>
                  <a:rPr kumimoji="0" lang="ko-KR" altLang="en-US" kern="0" dirty="0" smtClean="0">
                    <a:solidFill>
                      <a:sysClr val="windowText" lastClr="000000"/>
                    </a:solidFill>
                    <a:ea typeface="굴림" charset="-127"/>
                  </a:rPr>
                  <a:t>월</a:t>
                </a:r>
                <a:r>
                  <a:rPr kumimoji="0" lang="en-US" altLang="ko-KR" kern="0" dirty="0" smtClean="0">
                    <a:solidFill>
                      <a:sysClr val="windowText" lastClr="000000"/>
                    </a:solidFill>
                    <a:ea typeface="굴림" charset="-127"/>
                  </a:rPr>
                  <a:t>),</a:t>
                </a:r>
              </a:p>
              <a:p>
                <a:pPr algn="ctr" fontAlgn="auto" latinLnBrk="0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ko-KR" altLang="en-US" kern="0" spc="-300" dirty="0" smtClean="0">
                    <a:solidFill>
                      <a:sysClr val="windowText" lastClr="000000"/>
                    </a:solidFill>
                    <a:ea typeface="굴림" charset="-127"/>
                  </a:rPr>
                  <a:t>표준회계관리시스템</a:t>
                </a:r>
                <a:r>
                  <a:rPr lang="en-US" altLang="ko-KR" kern="0" spc="-300" dirty="0" smtClean="0">
                    <a:solidFill>
                      <a:sysClr val="windowText" lastClr="000000"/>
                    </a:solidFill>
                    <a:ea typeface="굴림" charset="-127"/>
                  </a:rPr>
                  <a:t>, </a:t>
                </a:r>
                <a:r>
                  <a:rPr lang="ko-KR" altLang="en-US" kern="0" spc="-300" dirty="0" smtClean="0">
                    <a:solidFill>
                      <a:sysClr val="windowText" lastClr="000000"/>
                    </a:solidFill>
                    <a:ea typeface="굴림" charset="-127"/>
                  </a:rPr>
                  <a:t>상반기 도입</a:t>
                </a:r>
                <a:r>
                  <a:rPr kumimoji="0" lang="en-US" altLang="ko-KR" kern="0" spc="-300" dirty="0" smtClean="0">
                    <a:solidFill>
                      <a:sysClr val="windowText" lastClr="000000"/>
                    </a:solidFill>
                    <a:ea typeface="굴림" charset="-127"/>
                  </a:rPr>
                  <a:t>)</a:t>
                </a:r>
                <a:endParaRPr kumimoji="0" lang="ko-KR" altLang="en-US" kern="0" spc="-300" dirty="0">
                  <a:solidFill>
                    <a:sysClr val="windowText" lastClr="000000"/>
                  </a:solidFill>
                  <a:ea typeface="굴림" charset="-127"/>
                </a:endParaRPr>
              </a:p>
            </p:txBody>
          </p:sp>
          <p:sp>
            <p:nvSpPr>
              <p:cNvPr id="29" name="모서리가 둥근 직사각형 28"/>
              <p:cNvSpPr/>
              <p:nvPr/>
            </p:nvSpPr>
            <p:spPr bwMode="gray">
              <a:xfrm>
                <a:off x="5095834" y="3510596"/>
                <a:ext cx="3098944" cy="3011928"/>
              </a:xfrm>
              <a:prstGeom prst="roundRect">
                <a:avLst/>
              </a:prstGeom>
              <a:solidFill>
                <a:srgbClr val="E5AFDD"/>
              </a:solidFill>
              <a:ln w="9525">
                <a:noFill/>
                <a:round/>
                <a:headEnd/>
                <a:tailEnd/>
              </a:ln>
              <a:effectLst/>
              <a:scene3d>
                <a:camera prst="orthographicFront"/>
                <a:lightRig rig="threePt" dir="t"/>
              </a:scene3d>
              <a:sp3d>
                <a:bevelT prst="angle"/>
              </a:sp3d>
            </p:spPr>
            <p:txBody>
              <a:bodyPr wrap="none" anchor="ctr"/>
              <a:lstStyle/>
              <a:p>
                <a:pPr algn="ctr" fontAlgn="auto" latinLnBrk="0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ko-KR" altLang="en-US" sz="2000" u="sng" kern="0" spc="-300" dirty="0" smtClean="0">
                    <a:solidFill>
                      <a:srgbClr val="6600CC"/>
                    </a:solidFill>
                    <a:latin typeface="휴먼둥근헤드라인" pitchFamily="18" charset="-127"/>
                    <a:ea typeface="휴먼둥근헤드라인" pitchFamily="18" charset="-127"/>
                  </a:rPr>
                  <a:t>보육교사 자질 향상</a:t>
                </a:r>
                <a:r>
                  <a:rPr kumimoji="0" lang="en-US" altLang="ko-KR" sz="2000" u="sng" kern="0" spc="-300" dirty="0" smtClean="0">
                    <a:solidFill>
                      <a:srgbClr val="6600CC"/>
                    </a:solidFill>
                    <a:latin typeface="휴먼둥근헤드라인" pitchFamily="18" charset="-127"/>
                    <a:ea typeface="휴먼둥근헤드라인" pitchFamily="18" charset="-127"/>
                  </a:rPr>
                  <a:t>, </a:t>
                </a:r>
                <a:r>
                  <a:rPr kumimoji="0" lang="ko-KR" altLang="en-US" sz="2000" u="sng" kern="0" spc="-300" dirty="0" smtClean="0">
                    <a:solidFill>
                      <a:srgbClr val="6600CC"/>
                    </a:solidFill>
                    <a:latin typeface="휴먼둥근헤드라인" pitchFamily="18" charset="-127"/>
                    <a:ea typeface="휴먼둥근헤드라인" pitchFamily="18" charset="-127"/>
                  </a:rPr>
                  <a:t>처우개선</a:t>
                </a:r>
                <a:endParaRPr kumimoji="0" lang="en-US" altLang="ko-KR" sz="2000" u="sng" kern="0" spc="-300" dirty="0">
                  <a:solidFill>
                    <a:srgbClr val="6600CC"/>
                  </a:solidFill>
                  <a:latin typeface="휴먼둥근헤드라인" pitchFamily="18" charset="-127"/>
                  <a:ea typeface="휴먼둥근헤드라인" pitchFamily="18" charset="-127"/>
                </a:endParaRPr>
              </a:p>
              <a:p>
                <a:pPr algn="ctr" fontAlgn="auto" latinLnBrk="0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en-US" altLang="ko-KR" b="1" kern="0" dirty="0" smtClean="0">
                    <a:solidFill>
                      <a:srgbClr val="FF00FF"/>
                    </a:solidFill>
                    <a:ea typeface="굴림" charset="-127"/>
                  </a:rPr>
                  <a:t>- </a:t>
                </a:r>
                <a:r>
                  <a:rPr kumimoji="0" lang="ko-KR" altLang="en-US" b="1" kern="0" dirty="0" smtClean="0">
                    <a:solidFill>
                      <a:srgbClr val="FF00FF"/>
                    </a:solidFill>
                    <a:ea typeface="굴림" charset="-127"/>
                  </a:rPr>
                  <a:t>원장 자격기준 강화</a:t>
                </a:r>
                <a:endParaRPr kumimoji="0" lang="en-US" altLang="ko-KR" b="1" kern="0" dirty="0">
                  <a:solidFill>
                    <a:srgbClr val="FF00FF"/>
                  </a:solidFill>
                  <a:ea typeface="굴림" charset="-127"/>
                </a:endParaRPr>
              </a:p>
              <a:p>
                <a:pPr algn="ctr" fontAlgn="auto" latinLnBrk="0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en-US" altLang="ko-KR" b="1" kern="0" spc="-150" dirty="0" smtClean="0">
                    <a:solidFill>
                      <a:srgbClr val="FF0000"/>
                    </a:solidFill>
                    <a:ea typeface="굴림" charset="-127"/>
                  </a:rPr>
                  <a:t>(</a:t>
                </a:r>
                <a:r>
                  <a:rPr kumimoji="0" lang="ko-KR" altLang="en-US" b="1" kern="0" spc="-150" dirty="0" smtClean="0">
                    <a:solidFill>
                      <a:srgbClr val="FF0000"/>
                    </a:solidFill>
                    <a:ea typeface="굴림" charset="-127"/>
                  </a:rPr>
                  <a:t>교사</a:t>
                </a:r>
                <a:r>
                  <a:rPr kumimoji="0" lang="en-US" altLang="ko-KR" b="1" kern="0" spc="-150" dirty="0" smtClean="0">
                    <a:solidFill>
                      <a:srgbClr val="FF0000"/>
                    </a:solidFill>
                    <a:ea typeface="굴림" charset="-127"/>
                  </a:rPr>
                  <a:t>1</a:t>
                </a:r>
                <a:r>
                  <a:rPr kumimoji="0" lang="ko-KR" altLang="en-US" b="1" kern="0" spc="-150" dirty="0" smtClean="0">
                    <a:solidFill>
                      <a:srgbClr val="FF0000"/>
                    </a:solidFill>
                    <a:ea typeface="굴림" charset="-127"/>
                  </a:rPr>
                  <a:t>급</a:t>
                </a:r>
                <a:r>
                  <a:rPr kumimoji="0" lang="en-US" altLang="ko-KR" b="1" kern="0" spc="-150" dirty="0" smtClean="0">
                    <a:solidFill>
                      <a:srgbClr val="FF0000"/>
                    </a:solidFill>
                    <a:ea typeface="굴림" charset="-127"/>
                  </a:rPr>
                  <a:t>+2</a:t>
                </a:r>
                <a:r>
                  <a:rPr kumimoji="0" lang="ko-KR" altLang="en-US" b="1" kern="0" spc="-150" dirty="0" smtClean="0">
                    <a:solidFill>
                      <a:srgbClr val="FF0000"/>
                    </a:solidFill>
                    <a:ea typeface="굴림" charset="-127"/>
                  </a:rPr>
                  <a:t>년 → </a:t>
                </a:r>
                <a:r>
                  <a:rPr kumimoji="0" lang="en-US" altLang="ko-KR" b="1" kern="0" spc="-150" dirty="0" smtClean="0">
                    <a:solidFill>
                      <a:srgbClr val="FF0000"/>
                    </a:solidFill>
                    <a:ea typeface="굴림" charset="-127"/>
                  </a:rPr>
                  <a:t>3</a:t>
                </a:r>
                <a:r>
                  <a:rPr kumimoji="0" lang="ko-KR" altLang="en-US" b="1" kern="0" spc="-150" dirty="0" smtClean="0">
                    <a:solidFill>
                      <a:srgbClr val="FF0000"/>
                    </a:solidFill>
                    <a:ea typeface="굴림" charset="-127"/>
                  </a:rPr>
                  <a:t>년</a:t>
                </a:r>
                <a:r>
                  <a:rPr kumimoji="0" lang="en-US" altLang="ko-KR" b="1" kern="0" spc="-150" dirty="0" smtClean="0">
                    <a:solidFill>
                      <a:srgbClr val="FF0000"/>
                    </a:solidFill>
                    <a:ea typeface="굴림" charset="-127"/>
                  </a:rPr>
                  <a:t>)</a:t>
                </a:r>
              </a:p>
              <a:p>
                <a:pPr marL="285750" indent="-285750" algn="ctr" fontAlgn="auto" latinLnBrk="0">
                  <a:spcBef>
                    <a:spcPts val="0"/>
                  </a:spcBef>
                  <a:spcAft>
                    <a:spcPts val="0"/>
                  </a:spcAft>
                  <a:buFontTx/>
                  <a:buChar char="-"/>
                  <a:defRPr/>
                </a:pPr>
                <a:r>
                  <a:rPr lang="ko-KR" altLang="en-US" b="1" kern="0" dirty="0">
                    <a:solidFill>
                      <a:srgbClr val="FF00FF"/>
                    </a:solidFill>
                    <a:ea typeface="굴림" charset="-127"/>
                  </a:rPr>
                  <a:t>보육교사 자격기준 강화</a:t>
                </a:r>
                <a:endParaRPr lang="en-US" altLang="ko-KR" b="1" kern="0" dirty="0">
                  <a:solidFill>
                    <a:srgbClr val="FF00FF"/>
                  </a:solidFill>
                  <a:ea typeface="굴림" charset="-127"/>
                </a:endParaRPr>
              </a:p>
              <a:p>
                <a:pPr algn="ctr" latinLnBrk="0">
                  <a:defRPr/>
                </a:pPr>
                <a:r>
                  <a:rPr lang="en-US" altLang="ko-KR" kern="0" spc="-150" dirty="0">
                    <a:solidFill>
                      <a:srgbClr val="0106BF"/>
                    </a:solidFill>
                    <a:ea typeface="굴림" charset="-127"/>
                  </a:rPr>
                  <a:t>(</a:t>
                </a:r>
                <a:r>
                  <a:rPr lang="ko-KR" altLang="en-US" kern="0" spc="-150" dirty="0">
                    <a:solidFill>
                      <a:srgbClr val="0106BF"/>
                    </a:solidFill>
                    <a:ea typeface="굴림" charset="-127"/>
                  </a:rPr>
                  <a:t>교사</a:t>
                </a:r>
                <a:r>
                  <a:rPr lang="en-US" altLang="ko-KR" kern="0" spc="-150" dirty="0">
                    <a:solidFill>
                      <a:srgbClr val="0106BF"/>
                    </a:solidFill>
                    <a:ea typeface="굴림" charset="-127"/>
                  </a:rPr>
                  <a:t>2</a:t>
                </a:r>
                <a:r>
                  <a:rPr lang="ko-KR" altLang="en-US" kern="0" spc="-150" dirty="0">
                    <a:solidFill>
                      <a:srgbClr val="0106BF"/>
                    </a:solidFill>
                    <a:ea typeface="굴림" charset="-127"/>
                  </a:rPr>
                  <a:t>급 </a:t>
                </a:r>
                <a:r>
                  <a:rPr lang="ko-KR" altLang="en-US" kern="0" spc="-150" dirty="0" smtClean="0">
                    <a:solidFill>
                      <a:srgbClr val="0106BF"/>
                    </a:solidFill>
                    <a:ea typeface="굴림" charset="-127"/>
                  </a:rPr>
                  <a:t>자격취득 </a:t>
                </a:r>
                <a:endParaRPr lang="en-US" altLang="ko-KR" kern="0" spc="-150" dirty="0" smtClean="0">
                  <a:solidFill>
                    <a:srgbClr val="0106BF"/>
                  </a:solidFill>
                  <a:ea typeface="굴림" charset="-127"/>
                </a:endParaRPr>
              </a:p>
              <a:p>
                <a:pPr algn="ctr" latinLnBrk="0">
                  <a:defRPr/>
                </a:pPr>
                <a:r>
                  <a:rPr lang="en-US" altLang="ko-KR" kern="0" spc="-300" dirty="0" smtClean="0">
                    <a:solidFill>
                      <a:srgbClr val="0106BF"/>
                    </a:solidFill>
                    <a:ea typeface="굴림" charset="-127"/>
                  </a:rPr>
                  <a:t>12</a:t>
                </a:r>
                <a:r>
                  <a:rPr lang="ko-KR" altLang="en-US" kern="0" spc="-300" dirty="0">
                    <a:solidFill>
                      <a:srgbClr val="0106BF"/>
                    </a:solidFill>
                    <a:ea typeface="굴림" charset="-127"/>
                  </a:rPr>
                  <a:t>과목 </a:t>
                </a:r>
                <a:r>
                  <a:rPr lang="en-US" altLang="ko-KR" kern="0" spc="-300" dirty="0">
                    <a:solidFill>
                      <a:srgbClr val="0106BF"/>
                    </a:solidFill>
                    <a:ea typeface="굴림" charset="-127"/>
                  </a:rPr>
                  <a:t>35</a:t>
                </a:r>
                <a:r>
                  <a:rPr lang="ko-KR" altLang="en-US" kern="0" spc="-300" dirty="0">
                    <a:solidFill>
                      <a:srgbClr val="0106BF"/>
                    </a:solidFill>
                    <a:ea typeface="굴림" charset="-127"/>
                  </a:rPr>
                  <a:t>학점 → </a:t>
                </a:r>
                <a:r>
                  <a:rPr lang="en-US" altLang="ko-KR" kern="0" spc="-300" dirty="0">
                    <a:solidFill>
                      <a:srgbClr val="0106BF"/>
                    </a:solidFill>
                    <a:ea typeface="굴림" charset="-127"/>
                  </a:rPr>
                  <a:t>17</a:t>
                </a:r>
                <a:r>
                  <a:rPr lang="ko-KR" altLang="en-US" kern="0" spc="-300" dirty="0">
                    <a:solidFill>
                      <a:srgbClr val="0106BF"/>
                    </a:solidFill>
                    <a:ea typeface="굴림" charset="-127"/>
                  </a:rPr>
                  <a:t>과목 </a:t>
                </a:r>
                <a:r>
                  <a:rPr lang="en-US" altLang="ko-KR" kern="0" spc="-300" dirty="0">
                    <a:solidFill>
                      <a:srgbClr val="0106BF"/>
                    </a:solidFill>
                    <a:ea typeface="굴림" charset="-127"/>
                  </a:rPr>
                  <a:t>51</a:t>
                </a:r>
                <a:r>
                  <a:rPr lang="ko-KR" altLang="en-US" kern="0" spc="-300" dirty="0">
                    <a:solidFill>
                      <a:srgbClr val="0106BF"/>
                    </a:solidFill>
                    <a:ea typeface="굴림" charset="-127"/>
                  </a:rPr>
                  <a:t>학점</a:t>
                </a:r>
                <a:r>
                  <a:rPr lang="en-US" altLang="ko-KR" kern="0" spc="-300" dirty="0" smtClean="0">
                    <a:solidFill>
                      <a:srgbClr val="0106BF"/>
                    </a:solidFill>
                    <a:ea typeface="굴림" charset="-127"/>
                  </a:rPr>
                  <a:t>)</a:t>
                </a:r>
              </a:p>
              <a:p>
                <a:pPr algn="ctr" latinLnBrk="0">
                  <a:defRPr/>
                </a:pPr>
                <a:endParaRPr lang="en-US" altLang="ko-KR" sz="800" kern="0" spc="-300" dirty="0">
                  <a:solidFill>
                    <a:srgbClr val="0106BF"/>
                  </a:solidFill>
                  <a:ea typeface="굴림" charset="-127"/>
                </a:endParaRPr>
              </a:p>
              <a:p>
                <a:pPr marL="285750" indent="-285750" algn="ctr" fontAlgn="auto" latinLnBrk="0">
                  <a:spcBef>
                    <a:spcPts val="0"/>
                  </a:spcBef>
                  <a:spcAft>
                    <a:spcPts val="0"/>
                  </a:spcAft>
                  <a:buFontTx/>
                  <a:buChar char="-"/>
                  <a:defRPr/>
                </a:pPr>
                <a:r>
                  <a:rPr kumimoji="0" lang="ko-KR" altLang="en-US" b="1" kern="0" spc="-300" dirty="0" smtClean="0">
                    <a:solidFill>
                      <a:srgbClr val="FF00FF"/>
                    </a:solidFill>
                    <a:ea typeface="굴림" charset="-127"/>
                  </a:rPr>
                  <a:t>교사 처우개선 및 대체교사 지원</a:t>
                </a:r>
                <a:endParaRPr kumimoji="0" lang="en-US" altLang="ko-KR" b="1" kern="0" spc="-300" dirty="0" smtClean="0">
                  <a:solidFill>
                    <a:srgbClr val="FF00FF"/>
                  </a:solidFill>
                  <a:ea typeface="굴림" charset="-127"/>
                </a:endParaRPr>
              </a:p>
              <a:p>
                <a:pPr algn="ctr" latinLnBrk="0">
                  <a:defRPr/>
                </a:pPr>
                <a:r>
                  <a:rPr kumimoji="0" lang="en-US" altLang="ko-KR" kern="0" spc="-150" dirty="0" smtClean="0">
                    <a:solidFill>
                      <a:srgbClr val="0106BF"/>
                    </a:solidFill>
                    <a:ea typeface="굴림" charset="-127"/>
                  </a:rPr>
                  <a:t>(13) 12</a:t>
                </a:r>
                <a:r>
                  <a:rPr kumimoji="0" lang="ko-KR" altLang="en-US" kern="0" spc="-150" dirty="0" smtClean="0">
                    <a:solidFill>
                      <a:srgbClr val="0106BF"/>
                    </a:solidFill>
                    <a:ea typeface="굴림" charset="-127"/>
                  </a:rPr>
                  <a:t>만원 </a:t>
                </a:r>
                <a:r>
                  <a:rPr lang="ko-KR" altLang="en-US" kern="0" spc="-150" dirty="0" smtClean="0">
                    <a:solidFill>
                      <a:srgbClr val="0106BF"/>
                    </a:solidFill>
                    <a:ea typeface="굴림" charset="-127"/>
                  </a:rPr>
                  <a:t>→ </a:t>
                </a:r>
                <a:r>
                  <a:rPr lang="en-US" altLang="ko-KR" kern="0" spc="-150" dirty="0" smtClean="0">
                    <a:solidFill>
                      <a:srgbClr val="0106BF"/>
                    </a:solidFill>
                    <a:ea typeface="굴림" charset="-127"/>
                  </a:rPr>
                  <a:t>(14) 15</a:t>
                </a:r>
                <a:r>
                  <a:rPr lang="ko-KR" altLang="en-US" kern="0" spc="-150" dirty="0" smtClean="0">
                    <a:solidFill>
                      <a:srgbClr val="0106BF"/>
                    </a:solidFill>
                    <a:ea typeface="굴림" charset="-127"/>
                  </a:rPr>
                  <a:t>만원</a:t>
                </a:r>
                <a:endParaRPr lang="en-US" altLang="ko-KR" kern="0" spc="-150" dirty="0" smtClean="0">
                  <a:solidFill>
                    <a:srgbClr val="0106BF"/>
                  </a:solidFill>
                  <a:ea typeface="굴림" charset="-127"/>
                </a:endParaRPr>
              </a:p>
              <a:p>
                <a:pPr algn="ctr" latinLnBrk="0">
                  <a:defRPr/>
                </a:pPr>
                <a:r>
                  <a:rPr lang="en-US" altLang="ko-KR" kern="0" spc="-150" dirty="0">
                    <a:solidFill>
                      <a:srgbClr val="0106BF"/>
                    </a:solidFill>
                    <a:ea typeface="굴림" charset="-127"/>
                  </a:rPr>
                  <a:t>(13) </a:t>
                </a:r>
                <a:r>
                  <a:rPr lang="en-US" altLang="ko-KR" kern="0" spc="-150" dirty="0" smtClean="0">
                    <a:solidFill>
                      <a:srgbClr val="0106BF"/>
                    </a:solidFill>
                    <a:ea typeface="굴림" charset="-127"/>
                  </a:rPr>
                  <a:t>366</a:t>
                </a:r>
                <a:r>
                  <a:rPr lang="ko-KR" altLang="en-US" kern="0" spc="-150" dirty="0" smtClean="0">
                    <a:solidFill>
                      <a:srgbClr val="0106BF"/>
                    </a:solidFill>
                    <a:ea typeface="굴림" charset="-127"/>
                  </a:rPr>
                  <a:t>명 </a:t>
                </a:r>
                <a:r>
                  <a:rPr lang="ko-KR" altLang="en-US" kern="0" spc="-150" dirty="0">
                    <a:solidFill>
                      <a:srgbClr val="0106BF"/>
                    </a:solidFill>
                    <a:ea typeface="굴림" charset="-127"/>
                  </a:rPr>
                  <a:t>→ </a:t>
                </a:r>
                <a:r>
                  <a:rPr lang="en-US" altLang="ko-KR" kern="0" spc="-150" dirty="0">
                    <a:solidFill>
                      <a:srgbClr val="0106BF"/>
                    </a:solidFill>
                    <a:ea typeface="굴림" charset="-127"/>
                  </a:rPr>
                  <a:t>(14) </a:t>
                </a:r>
                <a:r>
                  <a:rPr lang="en-US" altLang="ko-KR" kern="0" spc="-150" dirty="0" smtClean="0">
                    <a:solidFill>
                      <a:srgbClr val="0106BF"/>
                    </a:solidFill>
                    <a:ea typeface="굴림" charset="-127"/>
                  </a:rPr>
                  <a:t>428</a:t>
                </a:r>
                <a:r>
                  <a:rPr lang="ko-KR" altLang="en-US" kern="0" spc="-150" dirty="0" smtClean="0">
                    <a:solidFill>
                      <a:srgbClr val="0106BF"/>
                    </a:solidFill>
                    <a:ea typeface="굴림" charset="-127"/>
                  </a:rPr>
                  <a:t>명</a:t>
                </a:r>
                <a:endParaRPr lang="en-US" altLang="ko-KR" kern="0" spc="-150" dirty="0">
                  <a:solidFill>
                    <a:srgbClr val="0106BF"/>
                  </a:solidFill>
                  <a:ea typeface="굴림" charset="-127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42826507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9062"/>
          <a:stretch>
            <a:fillRect/>
          </a:stretch>
        </p:blipFill>
        <p:spPr bwMode="auto">
          <a:xfrm>
            <a:off x="0" y="26988"/>
            <a:ext cx="9134475" cy="68310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모서리가 둥근 직사각형 3"/>
          <p:cNvSpPr/>
          <p:nvPr/>
        </p:nvSpPr>
        <p:spPr>
          <a:xfrm>
            <a:off x="712118" y="2342493"/>
            <a:ext cx="1440160" cy="1512168"/>
          </a:xfrm>
          <a:prstGeom prst="round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6" name="TextBox 5"/>
          <p:cNvSpPr txBox="1"/>
          <p:nvPr/>
        </p:nvSpPr>
        <p:spPr>
          <a:xfrm>
            <a:off x="2377802" y="2636912"/>
            <a:ext cx="6552728" cy="92333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5400" b="1" dirty="0">
                <a:ln w="12700">
                  <a:solidFill>
                    <a:srgbClr val="FFFF00"/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HY목각파임B" pitchFamily="18" charset="-127"/>
                <a:ea typeface="HY목각파임B" pitchFamily="18" charset="-127"/>
              </a:rPr>
              <a:t>Ⅵ.</a:t>
            </a:r>
            <a:r>
              <a:rPr kumimoji="0" lang="ko-KR" altLang="en-US" sz="5400" b="1" dirty="0">
                <a:ln w="12700">
                  <a:solidFill>
                    <a:srgbClr val="FFFF00"/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HY목각파임B" pitchFamily="18" charset="-127"/>
                <a:ea typeface="HY목각파임B" pitchFamily="18" charset="-127"/>
              </a:rPr>
              <a:t>맺음말</a:t>
            </a:r>
          </a:p>
        </p:txBody>
      </p:sp>
    </p:spTree>
    <p:extLst>
      <p:ext uri="{BB962C8B-B14F-4D97-AF65-F5344CB8AC3E}">
        <p14:creationId xmlns:p14="http://schemas.microsoft.com/office/powerpoint/2010/main" val="17318232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Picture 10" descr="D:\작업중\복지부_저출산고령화\psd\59-006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2536" y="4772260"/>
            <a:ext cx="6552604" cy="20857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" name="Picture 10" descr="D:\작업중\복지부_저출산고령화\psd\59-006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9044" y="2892049"/>
            <a:ext cx="6857268" cy="20491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" name="Picture 10" descr="D:\작업중\복지부_저출산고령화\psd\59-006.png"/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1" y="1922060"/>
            <a:ext cx="8042954" cy="1079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7109" name="Picture 10" descr="D:\작업중\복지부_저출산고령화\psd\59-006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975" y="709613"/>
            <a:ext cx="6292850" cy="1206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직사각형 11"/>
          <p:cNvSpPr/>
          <p:nvPr/>
        </p:nvSpPr>
        <p:spPr>
          <a:xfrm>
            <a:off x="34925" y="4908550"/>
            <a:ext cx="8858250" cy="17541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400" b="1" dirty="0" err="1" smtClean="0">
                <a:solidFill>
                  <a:srgbClr val="0070C0"/>
                </a:solidFill>
                <a:latin typeface="HY헤드라인M" pitchFamily="18" charset="-127"/>
                <a:ea typeface="HY헤드라인M" pitchFamily="18" charset="-127"/>
              </a:rPr>
              <a:t>보편적복지</a:t>
            </a:r>
            <a:r>
              <a:rPr kumimoji="0" lang="ko-KR" altLang="en-US" sz="2400" b="1" dirty="0" smtClean="0">
                <a:latin typeface="HY헤드라인M" pitchFamily="18" charset="-127"/>
                <a:ea typeface="HY헤드라인M" pitchFamily="18" charset="-127"/>
              </a:rPr>
              <a:t> 개념의 </a:t>
            </a:r>
            <a:r>
              <a:rPr kumimoji="0" lang="ko-KR" altLang="en-US" sz="2400" b="1" dirty="0" smtClean="0">
                <a:solidFill>
                  <a:srgbClr val="0070C0"/>
                </a:solidFill>
                <a:latin typeface="HY헤드라인M" pitchFamily="18" charset="-127"/>
                <a:ea typeface="HY헤드라인M" pitchFamily="18" charset="-127"/>
              </a:rPr>
              <a:t>무상보육</a:t>
            </a:r>
            <a:r>
              <a:rPr kumimoji="0" lang="ko-KR" altLang="en-US" sz="2400" b="1" dirty="0" smtClean="0">
                <a:latin typeface="HY헤드라인M" pitchFamily="18" charset="-127"/>
                <a:ea typeface="HY헤드라인M" pitchFamily="18" charset="-127"/>
              </a:rPr>
              <a:t>과 함께</a:t>
            </a:r>
            <a:endParaRPr kumimoji="0" lang="en-US" altLang="ko-KR" sz="2400" b="1" dirty="0">
              <a:latin typeface="HY헤드라인M" pitchFamily="18" charset="-127"/>
              <a:ea typeface="HY헤드라인M" pitchFamily="18" charset="-127"/>
            </a:endParaRP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400" b="1" spc="-150" dirty="0" smtClean="0">
                <a:solidFill>
                  <a:schemeClr val="accent5">
                    <a:lumMod val="7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표준보육</a:t>
            </a:r>
            <a:r>
              <a:rPr kumimoji="0" lang="en-US" altLang="ko-KR" sz="2400" b="1" spc="-150" dirty="0" smtClean="0">
                <a:solidFill>
                  <a:schemeClr val="accent5">
                    <a:lumMod val="7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·</a:t>
            </a:r>
            <a:r>
              <a:rPr kumimoji="0" lang="ko-KR" altLang="en-US" sz="2400" b="1" spc="-150" dirty="0" smtClean="0">
                <a:solidFill>
                  <a:schemeClr val="accent5">
                    <a:lumMod val="7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누리과정</a:t>
            </a:r>
            <a:r>
              <a:rPr kumimoji="0" lang="ko-KR" altLang="en-US" sz="2400" b="1" spc="-150" dirty="0" smtClean="0">
                <a:latin typeface="HY헤드라인M" pitchFamily="18" charset="-127"/>
                <a:ea typeface="HY헤드라인M" pitchFamily="18" charset="-127"/>
              </a:rPr>
              <a:t>을  내실 있게 운영</a:t>
            </a:r>
            <a:endParaRPr kumimoji="0" lang="en-US" altLang="ko-KR" sz="2400" b="1" spc="-150" dirty="0">
              <a:latin typeface="HY헤드라인M" pitchFamily="18" charset="-127"/>
              <a:ea typeface="HY헤드라인M" pitchFamily="18" charset="-127"/>
            </a:endParaRP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2400" b="1" spc="-150" dirty="0" smtClean="0">
                <a:solidFill>
                  <a:srgbClr val="FF0066"/>
                </a:solidFill>
                <a:latin typeface="휴먼둥근헤드라인" pitchFamily="18" charset="-127"/>
                <a:ea typeface="휴먼둥근헤드라인" pitchFamily="18" charset="-127"/>
              </a:rPr>
              <a:t>보육서비스의 품질 개선</a:t>
            </a:r>
            <a:r>
              <a:rPr kumimoji="0" lang="ko-KR" altLang="en-US" sz="2400" b="1" spc="-150" dirty="0" smtClean="0">
                <a:latin typeface="HY헤드라인M" pitchFamily="18" charset="-127"/>
                <a:ea typeface="HY헤드라인M" pitchFamily="18" charset="-127"/>
              </a:rPr>
              <a:t>으로 </a:t>
            </a:r>
            <a:r>
              <a:rPr kumimoji="0" lang="ko-KR" altLang="en-US" sz="2400" b="1" spc="-150" dirty="0">
                <a:latin typeface="HY헤드라인M" pitchFamily="18" charset="-127"/>
                <a:ea typeface="HY헤드라인M" pitchFamily="18" charset="-127"/>
              </a:rPr>
              <a:t>이어지도록 </a:t>
            </a:r>
            <a:r>
              <a:rPr kumimoji="0" lang="ko-KR" altLang="en-US" sz="2400" b="1" spc="-150" dirty="0" smtClean="0">
                <a:latin typeface="HY헤드라인M" pitchFamily="18" charset="-127"/>
                <a:ea typeface="HY헤드라인M" pitchFamily="18" charset="-127"/>
              </a:rPr>
              <a:t> 노력</a:t>
            </a:r>
            <a:endParaRPr kumimoji="0" lang="ko-KR" altLang="en-US" spc="-150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47111" name="직사각형 22"/>
          <p:cNvSpPr>
            <a:spLocks noChangeArrowheads="1"/>
          </p:cNvSpPr>
          <p:nvPr/>
        </p:nvSpPr>
        <p:spPr bwMode="auto">
          <a:xfrm>
            <a:off x="-36513" y="3198813"/>
            <a:ext cx="6567488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kumimoji="0" lang="ko-KR" altLang="en-US" sz="2400" b="1" dirty="0" smtClean="0">
                <a:solidFill>
                  <a:srgbClr val="0000CC"/>
                </a:solidFill>
                <a:latin typeface="HY견고딕" pitchFamily="18" charset="-127"/>
                <a:ea typeface="HY견고딕" pitchFamily="18" charset="-127"/>
              </a:rPr>
              <a:t>전업주부</a:t>
            </a:r>
            <a:r>
              <a:rPr kumimoji="0" lang="ko-KR" altLang="en-US" dirty="0" smtClean="0">
                <a:latin typeface="HY견고딕" pitchFamily="18" charset="-127"/>
                <a:ea typeface="HY견고딕" pitchFamily="18" charset="-127"/>
              </a:rPr>
              <a:t> 가 가정양육을 하는 경우 </a:t>
            </a:r>
            <a:r>
              <a:rPr lang="ko-KR" altLang="en-US" sz="2400" b="1" dirty="0">
                <a:solidFill>
                  <a:srgbClr val="0000CC"/>
                </a:solidFill>
                <a:latin typeface="HY견고딕" pitchFamily="18" charset="-127"/>
                <a:ea typeface="HY견고딕" pitchFamily="18" charset="-127"/>
              </a:rPr>
              <a:t>양육수당</a:t>
            </a:r>
            <a:r>
              <a:rPr kumimoji="0" lang="ko-KR" altLang="en-US" dirty="0" smtClean="0">
                <a:latin typeface="HY견고딕" pitchFamily="18" charset="-127"/>
                <a:ea typeface="HY견고딕" pitchFamily="18" charset="-127"/>
              </a:rPr>
              <a:t> </a:t>
            </a:r>
            <a:r>
              <a:rPr kumimoji="0" lang="ko-KR" altLang="en-US" dirty="0">
                <a:latin typeface="HY견고딕" pitchFamily="18" charset="-127"/>
                <a:ea typeface="HY견고딕" pitchFamily="18" charset="-127"/>
              </a:rPr>
              <a:t>지원하고</a:t>
            </a:r>
            <a:r>
              <a:rPr kumimoji="0" lang="en-US" altLang="ko-KR" dirty="0">
                <a:latin typeface="HY견고딕" pitchFamily="18" charset="-127"/>
                <a:ea typeface="HY견고딕" pitchFamily="18" charset="-127"/>
              </a:rPr>
              <a:t>, </a:t>
            </a:r>
          </a:p>
          <a:p>
            <a:r>
              <a:rPr lang="ko-KR" altLang="en-US" dirty="0">
                <a:latin typeface="HY견고딕" pitchFamily="18" charset="-127"/>
                <a:ea typeface="HY견고딕" pitchFamily="18" charset="-127"/>
              </a:rPr>
              <a:t>시간제로 보육서비스를 이용할 수 있는  </a:t>
            </a:r>
            <a:r>
              <a:rPr kumimoji="0" lang="ko-KR" altLang="en-US" sz="2400" b="1" dirty="0" err="1" smtClean="0">
                <a:solidFill>
                  <a:srgbClr val="0000CC"/>
                </a:solidFill>
                <a:latin typeface="HY견고딕" pitchFamily="18" charset="-127"/>
                <a:ea typeface="HY견고딕" pitchFamily="18" charset="-127"/>
              </a:rPr>
              <a:t>일시보육시설</a:t>
            </a:r>
            <a:r>
              <a:rPr kumimoji="0" lang="ko-KR" altLang="en-US" dirty="0" err="1" smtClean="0">
                <a:latin typeface="HY견고딕" pitchFamily="18" charset="-127"/>
                <a:ea typeface="HY견고딕" pitchFamily="18" charset="-127"/>
              </a:rPr>
              <a:t>을</a:t>
            </a:r>
            <a:r>
              <a:rPr kumimoji="0" lang="ko-KR" altLang="en-US" dirty="0" smtClean="0">
                <a:latin typeface="HY견고딕" pitchFamily="18" charset="-127"/>
                <a:ea typeface="HY견고딕" pitchFamily="18" charset="-127"/>
              </a:rPr>
              <a:t> </a:t>
            </a:r>
            <a:endParaRPr kumimoji="0" lang="en-US" altLang="ko-KR" dirty="0">
              <a:latin typeface="HY견고딕" pitchFamily="18" charset="-127"/>
              <a:ea typeface="HY견고딕" pitchFamily="18" charset="-127"/>
            </a:endParaRPr>
          </a:p>
          <a:p>
            <a:r>
              <a:rPr kumimoji="0" lang="ko-KR" altLang="en-US" dirty="0" smtClean="0">
                <a:latin typeface="HY견고딕" pitchFamily="18" charset="-127"/>
                <a:ea typeface="HY견고딕" pitchFamily="18" charset="-127"/>
              </a:rPr>
              <a:t>확대하여 부모의 </a:t>
            </a:r>
            <a:r>
              <a:rPr kumimoji="0" lang="ko-KR" altLang="en-US" sz="2400" b="1" dirty="0">
                <a:solidFill>
                  <a:srgbClr val="0000CC"/>
                </a:solidFill>
                <a:latin typeface="HY견고딕" pitchFamily="18" charset="-127"/>
                <a:ea typeface="HY견고딕" pitchFamily="18" charset="-127"/>
              </a:rPr>
              <a:t>양육선택권</a:t>
            </a:r>
            <a:r>
              <a:rPr kumimoji="0" lang="ko-KR" altLang="en-US" dirty="0">
                <a:latin typeface="HY견고딕" pitchFamily="18" charset="-127"/>
                <a:ea typeface="HY견고딕" pitchFamily="18" charset="-127"/>
              </a:rPr>
              <a:t>을 </a:t>
            </a:r>
            <a:r>
              <a:rPr kumimoji="0" lang="ko-KR" altLang="en-US" dirty="0" err="1">
                <a:latin typeface="HY견고딕" pitchFamily="18" charset="-127"/>
                <a:ea typeface="HY견고딕" pitchFamily="18" charset="-127"/>
              </a:rPr>
              <a:t>보장함으로서</a:t>
            </a:r>
            <a:endParaRPr kumimoji="0" lang="en-US" altLang="ko-KR" dirty="0">
              <a:latin typeface="HY견고딕" pitchFamily="18" charset="-127"/>
              <a:ea typeface="HY견고딕" pitchFamily="18" charset="-127"/>
            </a:endParaRPr>
          </a:p>
          <a:p>
            <a:r>
              <a:rPr kumimoji="0" lang="ko-KR" altLang="en-US" dirty="0" smtClean="0">
                <a:latin typeface="HY견고딕" pitchFamily="18" charset="-127"/>
                <a:ea typeface="HY견고딕" pitchFamily="18" charset="-127"/>
              </a:rPr>
              <a:t>가정보육과 </a:t>
            </a:r>
            <a:r>
              <a:rPr kumimoji="0" lang="ko-KR" altLang="en-US" dirty="0">
                <a:latin typeface="HY견고딕" pitchFamily="18" charset="-127"/>
                <a:ea typeface="HY견고딕" pitchFamily="18" charset="-127"/>
              </a:rPr>
              <a:t>시설보육의 </a:t>
            </a:r>
            <a:r>
              <a:rPr kumimoji="0" lang="ko-KR" altLang="en-US" sz="2400" b="1" dirty="0" err="1" smtClean="0">
                <a:solidFill>
                  <a:srgbClr val="0000CC"/>
                </a:solidFill>
                <a:latin typeface="HY견고딕" pitchFamily="18" charset="-127"/>
                <a:ea typeface="HY견고딕" pitchFamily="18" charset="-127"/>
              </a:rPr>
              <a:t>균형감</a:t>
            </a:r>
            <a:r>
              <a:rPr kumimoji="0" lang="ko-KR" altLang="en-US" dirty="0" smtClean="0">
                <a:latin typeface="HY견고딕" pitchFamily="18" charset="-127"/>
                <a:ea typeface="HY견고딕" pitchFamily="18" charset="-127"/>
              </a:rPr>
              <a:t> </a:t>
            </a:r>
            <a:r>
              <a:rPr kumimoji="0" lang="ko-KR" altLang="en-US" dirty="0">
                <a:latin typeface="HY견고딕" pitchFamily="18" charset="-127"/>
                <a:ea typeface="HY견고딕" pitchFamily="18" charset="-127"/>
              </a:rPr>
              <a:t>확보</a:t>
            </a:r>
          </a:p>
        </p:txBody>
      </p:sp>
      <p:sp>
        <p:nvSpPr>
          <p:cNvPr id="4" name="모서리가 둥근 직사각형 3"/>
          <p:cNvSpPr/>
          <p:nvPr/>
        </p:nvSpPr>
        <p:spPr>
          <a:xfrm>
            <a:off x="179512" y="91851"/>
            <a:ext cx="547514" cy="574890"/>
          </a:xfrm>
          <a:prstGeom prst="roundRect">
            <a:avLst/>
          </a:prstGeom>
          <a:blipFill>
            <a:blip r:embed="rId5" cstate="print"/>
            <a:stretch>
              <a:fillRect/>
            </a:stretch>
          </a:blipFill>
          <a:ln>
            <a:solidFill>
              <a:schemeClr val="tx1"/>
            </a:solidFill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47115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endParaRPr kumimoji="0" lang="ko-KR" altLang="en-US">
              <a:ea typeface="맑은 고딕" pitchFamily="50" charset="-127"/>
            </a:endParaRPr>
          </a:p>
        </p:txBody>
      </p:sp>
      <p:sp>
        <p:nvSpPr>
          <p:cNvPr id="47116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endParaRPr kumimoji="0" lang="ko-KR" altLang="en-US">
              <a:ea typeface="맑은 고딕" pitchFamily="50" charset="-127"/>
            </a:endParaRPr>
          </a:p>
        </p:txBody>
      </p:sp>
      <p:sp>
        <p:nvSpPr>
          <p:cNvPr id="47117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endParaRPr kumimoji="0" lang="ko-KR" altLang="en-US">
              <a:ea typeface="맑은 고딕" pitchFamily="50" charset="-127"/>
            </a:endParaRPr>
          </a:p>
        </p:txBody>
      </p:sp>
      <p:sp>
        <p:nvSpPr>
          <p:cNvPr id="47118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endParaRPr kumimoji="0" lang="ko-KR" altLang="en-US">
              <a:ea typeface="맑은 고딕" pitchFamily="50" charset="-127"/>
            </a:endParaRPr>
          </a:p>
        </p:txBody>
      </p:sp>
      <p:sp>
        <p:nvSpPr>
          <p:cNvPr id="47119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endParaRPr kumimoji="0" lang="ko-KR" altLang="en-US">
              <a:ea typeface="맑은 고딕" pitchFamily="50" charset="-127"/>
            </a:endParaRPr>
          </a:p>
        </p:txBody>
      </p:sp>
      <p:sp>
        <p:nvSpPr>
          <p:cNvPr id="47120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endParaRPr kumimoji="0" lang="ko-KR" altLang="en-US">
              <a:ea typeface="맑은 고딕" pitchFamily="50" charset="-127"/>
            </a:endParaRPr>
          </a:p>
        </p:txBody>
      </p:sp>
      <p:sp>
        <p:nvSpPr>
          <p:cNvPr id="47121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endParaRPr kumimoji="0" lang="ko-KR" altLang="en-US">
              <a:ea typeface="맑은 고딕" pitchFamily="50" charset="-127"/>
            </a:endParaRPr>
          </a:p>
        </p:txBody>
      </p:sp>
      <p:sp>
        <p:nvSpPr>
          <p:cNvPr id="4712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endParaRPr kumimoji="0" lang="ko-KR" altLang="en-US">
              <a:ea typeface="맑은 고딕" pitchFamily="50" charset="-127"/>
            </a:endParaRPr>
          </a:p>
        </p:txBody>
      </p:sp>
      <p:sp>
        <p:nvSpPr>
          <p:cNvPr id="47123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endParaRPr kumimoji="0" lang="ko-KR" altLang="en-US">
              <a:ea typeface="맑은 고딕" pitchFamily="50" charset="-127"/>
            </a:endParaRPr>
          </a:p>
        </p:txBody>
      </p:sp>
      <p:sp>
        <p:nvSpPr>
          <p:cNvPr id="47124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endParaRPr kumimoji="0" lang="ko-KR" altLang="en-US">
              <a:ea typeface="맑은 고딕" pitchFamily="50" charset="-127"/>
            </a:endParaRPr>
          </a:p>
        </p:txBody>
      </p:sp>
      <p:sp>
        <p:nvSpPr>
          <p:cNvPr id="47125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endParaRPr kumimoji="0" lang="ko-KR" altLang="en-US">
              <a:ea typeface="맑은 고딕" pitchFamily="50" charset="-127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827584" y="-4465"/>
            <a:ext cx="6552728" cy="46166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400" b="1" dirty="0">
                <a:ln w="12700">
                  <a:solidFill>
                    <a:schemeClr val="bg1"/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HY목각파임B" pitchFamily="18" charset="-127"/>
                <a:ea typeface="HY목각파임B" pitchFamily="18" charset="-127"/>
              </a:rPr>
              <a:t>Ⅵ.</a:t>
            </a:r>
            <a:r>
              <a:rPr kumimoji="0" lang="ko-KR" altLang="en-US" sz="2400" b="1" dirty="0">
                <a:ln w="12700">
                  <a:solidFill>
                    <a:schemeClr val="bg1"/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HY목각파임B" pitchFamily="18" charset="-127"/>
                <a:ea typeface="HY목각파임B" pitchFamily="18" charset="-127"/>
              </a:rPr>
              <a:t>맺음말</a:t>
            </a:r>
          </a:p>
        </p:txBody>
      </p:sp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ADB9905-D31C-455B-9E82-8AFD2864F84D}" type="slidenum">
              <a:rPr lang="ko-KR" altLang="en-US" smtClean="0"/>
              <a:pPr>
                <a:defRPr/>
              </a:pPr>
              <a:t>37</a:t>
            </a:fld>
            <a:endParaRPr lang="ko-KR" altLang="en-US"/>
          </a:p>
        </p:txBody>
      </p:sp>
      <p:sp>
        <p:nvSpPr>
          <p:cNvPr id="47128" name="직사각형 19"/>
          <p:cNvSpPr>
            <a:spLocks noChangeArrowheads="1"/>
          </p:cNvSpPr>
          <p:nvPr/>
        </p:nvSpPr>
        <p:spPr bwMode="auto">
          <a:xfrm>
            <a:off x="142875" y="860425"/>
            <a:ext cx="8821738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kumimoji="0" lang="en-US" altLang="ko-KR" dirty="0" smtClean="0">
                <a:latin typeface="HY견고딕" pitchFamily="18" charset="-127"/>
                <a:ea typeface="HY견고딕" pitchFamily="18" charset="-127"/>
              </a:rPr>
              <a:t>2013</a:t>
            </a:r>
            <a:r>
              <a:rPr kumimoji="0" lang="ko-KR" altLang="en-US" dirty="0" smtClean="0">
                <a:latin typeface="HY견고딕" pitchFamily="18" charset="-127"/>
                <a:ea typeface="HY견고딕" pitchFamily="18" charset="-127"/>
              </a:rPr>
              <a:t>년 </a:t>
            </a:r>
            <a:r>
              <a:rPr kumimoji="0" lang="ko-KR" altLang="en-US" dirty="0">
                <a:latin typeface="HY견고딕" pitchFamily="18" charset="-127"/>
                <a:ea typeface="HY견고딕" pitchFamily="18" charset="-127"/>
              </a:rPr>
              <a:t>우리나라 </a:t>
            </a:r>
            <a:r>
              <a:rPr kumimoji="0" lang="ko-KR" altLang="en-US" sz="2400" b="1" dirty="0">
                <a:solidFill>
                  <a:srgbClr val="C00000"/>
                </a:solidFill>
                <a:latin typeface="HY견고딕" pitchFamily="18" charset="-127"/>
                <a:ea typeface="HY견고딕" pitchFamily="18" charset="-127"/>
              </a:rPr>
              <a:t>출산율</a:t>
            </a:r>
            <a:r>
              <a:rPr kumimoji="0" lang="ko-KR" altLang="en-US" dirty="0">
                <a:latin typeface="HY견고딕" pitchFamily="18" charset="-127"/>
                <a:ea typeface="HY견고딕" pitchFamily="18" charset="-127"/>
              </a:rPr>
              <a:t>은 </a:t>
            </a:r>
            <a:r>
              <a:rPr kumimoji="0" lang="en-US" altLang="ko-KR" dirty="0" smtClean="0">
                <a:latin typeface="HY견고딕" pitchFamily="18" charset="-127"/>
                <a:ea typeface="HY견고딕" pitchFamily="18" charset="-127"/>
              </a:rPr>
              <a:t>1.19</a:t>
            </a:r>
            <a:r>
              <a:rPr kumimoji="0" lang="ko-KR" altLang="en-US" dirty="0" smtClean="0">
                <a:latin typeface="HY견고딕" pitchFamily="18" charset="-127"/>
                <a:ea typeface="HY견고딕" pitchFamily="18" charset="-127"/>
              </a:rPr>
              <a:t>명</a:t>
            </a:r>
            <a:endParaRPr kumimoji="0" lang="ko-KR" altLang="en-US" dirty="0">
              <a:latin typeface="HY견고딕" pitchFamily="18" charset="-127"/>
              <a:ea typeface="HY견고딕" pitchFamily="18" charset="-127"/>
            </a:endParaRPr>
          </a:p>
          <a:p>
            <a:pPr>
              <a:lnSpc>
                <a:spcPct val="150000"/>
              </a:lnSpc>
            </a:pPr>
            <a:r>
              <a:rPr kumimoji="0" lang="ko-KR" altLang="en-US" dirty="0">
                <a:latin typeface="HY견고딕" pitchFamily="18" charset="-127"/>
                <a:ea typeface="HY견고딕" pitchFamily="18" charset="-127"/>
              </a:rPr>
              <a:t>경제협력개발기구</a:t>
            </a:r>
            <a:r>
              <a:rPr kumimoji="0" lang="en-US" altLang="ko-KR" dirty="0">
                <a:latin typeface="HY견고딕" pitchFamily="18" charset="-127"/>
                <a:ea typeface="HY견고딕" pitchFamily="18" charset="-127"/>
              </a:rPr>
              <a:t>(OECD) </a:t>
            </a:r>
            <a:r>
              <a:rPr kumimoji="0" lang="ko-KR" altLang="en-US" dirty="0">
                <a:latin typeface="HY견고딕" pitchFamily="18" charset="-127"/>
                <a:ea typeface="HY견고딕" pitchFamily="18" charset="-127"/>
              </a:rPr>
              <a:t>국가 중 </a:t>
            </a:r>
            <a:r>
              <a:rPr kumimoji="0" lang="ko-KR" altLang="en-US" sz="2400" b="1" dirty="0">
                <a:solidFill>
                  <a:srgbClr val="C00000"/>
                </a:solidFill>
                <a:latin typeface="HY견고딕" pitchFamily="18" charset="-127"/>
                <a:ea typeface="HY견고딕" pitchFamily="18" charset="-127"/>
              </a:rPr>
              <a:t>가장 낮은 수준</a:t>
            </a:r>
          </a:p>
        </p:txBody>
      </p:sp>
      <p:sp>
        <p:nvSpPr>
          <p:cNvPr id="22" name="직사각형 21"/>
          <p:cNvSpPr/>
          <p:nvPr/>
        </p:nvSpPr>
        <p:spPr>
          <a:xfrm>
            <a:off x="177800" y="1981200"/>
            <a:ext cx="8858250" cy="10160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400" b="1" dirty="0" err="1" smtClean="0">
                <a:solidFill>
                  <a:srgbClr val="002060"/>
                </a:solidFill>
                <a:latin typeface="HY견고딕" pitchFamily="18" charset="-127"/>
                <a:ea typeface="HY견고딕" pitchFamily="18" charset="-127"/>
              </a:rPr>
              <a:t>저출산</a:t>
            </a:r>
            <a:r>
              <a:rPr kumimoji="0" lang="en-US" altLang="ko-KR" sz="2400" b="1" dirty="0" smtClean="0">
                <a:solidFill>
                  <a:srgbClr val="002060"/>
                </a:solidFill>
                <a:latin typeface="HY견고딕" pitchFamily="18" charset="-127"/>
                <a:ea typeface="HY견고딕" pitchFamily="18" charset="-127"/>
              </a:rPr>
              <a:t>·</a:t>
            </a:r>
            <a:r>
              <a:rPr kumimoji="0" lang="ko-KR" altLang="en-US" sz="2400" b="1" dirty="0" smtClean="0">
                <a:solidFill>
                  <a:srgbClr val="002060"/>
                </a:solidFill>
                <a:latin typeface="HY견고딕" pitchFamily="18" charset="-127"/>
                <a:ea typeface="HY견고딕" pitchFamily="18" charset="-127"/>
              </a:rPr>
              <a:t>고령화</a:t>
            </a:r>
            <a:r>
              <a:rPr kumimoji="0" lang="ko-KR" altLang="en-US" dirty="0" smtClean="0">
                <a:latin typeface="HY견고딕" pitchFamily="18" charset="-127"/>
                <a:ea typeface="HY견고딕" pitchFamily="18" charset="-127"/>
              </a:rPr>
              <a:t>는 </a:t>
            </a:r>
            <a:r>
              <a:rPr kumimoji="0" lang="ko-KR" altLang="en-US" dirty="0">
                <a:latin typeface="HY견고딕" pitchFamily="18" charset="-127"/>
                <a:ea typeface="HY견고딕" pitchFamily="18" charset="-127"/>
              </a:rPr>
              <a:t>우리사회가 극복하여야 할 심각한 사회문제라는 점과 </a:t>
            </a:r>
          </a:p>
          <a:p>
            <a:pPr algn="r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dirty="0">
                <a:latin typeface="HY견고딕" pitchFamily="18" charset="-127"/>
                <a:ea typeface="HY견고딕" pitchFamily="18" charset="-127"/>
              </a:rPr>
              <a:t>미래인재 키우는 </a:t>
            </a:r>
            <a:r>
              <a:rPr kumimoji="0" lang="ko-KR" altLang="en-US" sz="2400" dirty="0" err="1">
                <a:solidFill>
                  <a:srgbClr val="0106B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전연령</a:t>
            </a:r>
            <a:r>
              <a:rPr kumimoji="0" lang="ko-KR" altLang="en-US" sz="2400" dirty="0">
                <a:solidFill>
                  <a:srgbClr val="0106B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 무상보육</a:t>
            </a:r>
            <a:r>
              <a:rPr kumimoji="0" lang="ko-KR" altLang="en-US" dirty="0">
                <a:latin typeface="HY견고딕" pitchFamily="18" charset="-127"/>
                <a:ea typeface="HY견고딕" pitchFamily="18" charset="-127"/>
              </a:rPr>
              <a:t>은 </a:t>
            </a:r>
            <a:r>
              <a:rPr kumimoji="0" lang="ko-KR" altLang="en-US" sz="2400" b="1" dirty="0" smtClean="0">
                <a:solidFill>
                  <a:srgbClr val="0106BF"/>
                </a:solidFill>
                <a:latin typeface="HY견고딕" pitchFamily="18" charset="-127"/>
                <a:ea typeface="HY견고딕" pitchFamily="18" charset="-127"/>
              </a:rPr>
              <a:t>의미 있는 새로운 출발</a:t>
            </a:r>
            <a:endParaRPr kumimoji="0" lang="ko-KR" altLang="en-US" dirty="0">
              <a:solidFill>
                <a:srgbClr val="0106BF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8" name="타원 17"/>
          <p:cNvSpPr/>
          <p:nvPr/>
        </p:nvSpPr>
        <p:spPr bwMode="auto">
          <a:xfrm>
            <a:off x="6122847" y="3102885"/>
            <a:ext cx="3501013" cy="3676565"/>
          </a:xfrm>
          <a:prstGeom prst="ellipse">
            <a:avLst/>
          </a:prstGeom>
          <a:solidFill>
            <a:schemeClr val="accent1">
              <a:alpha val="2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5" name="타원 4"/>
          <p:cNvSpPr/>
          <p:nvPr/>
        </p:nvSpPr>
        <p:spPr bwMode="gray">
          <a:xfrm>
            <a:off x="5930654" y="3259066"/>
            <a:ext cx="3114718" cy="3202965"/>
          </a:xfrm>
          <a:prstGeom prst="ellipse">
            <a:avLst/>
          </a:prstGeom>
          <a:blipFill>
            <a:blip r:embed="rId6"/>
            <a:stretch>
              <a:fillRect/>
            </a:stretch>
          </a:blipFill>
          <a:ln w="9525">
            <a:solidFill>
              <a:schemeClr val="accent2">
                <a:lumMod val="50000"/>
              </a:schemeClr>
            </a:solidFill>
            <a:round/>
            <a:headEnd/>
            <a:tailEnd/>
          </a:ln>
          <a:effectLst>
            <a:glow rad="228600">
              <a:schemeClr val="accent3">
                <a:satMod val="175000"/>
                <a:alpha val="40000"/>
              </a:schemeClr>
            </a:glow>
            <a:innerShdw blurRad="63500" dist="50800" dir="2700000">
              <a:prstClr val="black">
                <a:alpha val="50000"/>
              </a:prstClr>
            </a:innerShdw>
          </a:effectLst>
          <a:scene3d>
            <a:camera prst="orthographicFront">
              <a:rot lat="21594189" lon="600000" rev="21598409"/>
            </a:camera>
            <a:lightRig rig="threePt" dir="t"/>
          </a:scene3d>
        </p:spPr>
        <p:txBody>
          <a:bodyPr wrap="none" rtlCol="0"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</a:pPr>
            <a:endParaRPr kumimoji="0" lang="ko-KR" altLang="en-US" kern="0" dirty="0">
              <a:solidFill>
                <a:sysClr val="windowText" lastClr="000000"/>
              </a:solidFill>
              <a:latin typeface="맑은 고딕" pitchFamily="50" charset="-127"/>
              <a:ea typeface="굴림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5877237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71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71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71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710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71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71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471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71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71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25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70588" l="0"/>
                                      </p:by>
                                    </p:animClr>
                                    <p:animClr clrSpc="hsl" dir="cw">
                                      <p:cBhvr>
                                        <p:cTn id="4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70588" l="0"/>
                                      </p:by>
                                    </p:animClr>
                                    <p:animClr clrSpc="hsl" dir="cw">
                                      <p:cBhvr>
                                        <p:cTn id="4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70588" l="0"/>
                                      </p:by>
                                    </p:animClr>
                                    <p:set>
                                      <p:cBhvr>
                                        <p:cTn id="4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25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4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70588" l="0"/>
                                      </p:by>
                                    </p:animClr>
                                    <p:animClr clrSpc="hsl" dir="cw">
                                      <p:cBhvr>
                                        <p:cTn id="4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70588" l="0"/>
                                      </p:by>
                                    </p:animClr>
                                    <p:animClr clrSpc="hsl" dir="cw">
                                      <p:cBhvr>
                                        <p:cTn id="4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70588" l="0"/>
                                      </p:by>
                                    </p:animClr>
                                    <p:set>
                                      <p:cBhvr>
                                        <p:cTn id="4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47111" grpId="0"/>
      <p:bldP spid="47128" grpId="0"/>
      <p:bldP spid="22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타원 2"/>
          <p:cNvSpPr/>
          <p:nvPr/>
        </p:nvSpPr>
        <p:spPr bwMode="gray">
          <a:xfrm>
            <a:off x="6537201" y="3542282"/>
            <a:ext cx="2452812" cy="2333641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 w="9525">
            <a:noFill/>
            <a:round/>
            <a:headEnd/>
            <a:tailEnd/>
          </a:ln>
          <a:effectLst/>
        </p:spPr>
        <p:txBody>
          <a:bodyPr wrap="none" rtlCol="0"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</a:pPr>
            <a:endParaRPr kumimoji="0" lang="ko-KR" altLang="en-US" kern="0" dirty="0">
              <a:solidFill>
                <a:sysClr val="windowText" lastClr="000000"/>
              </a:solidFill>
              <a:latin typeface="맑은 고딕" pitchFamily="50" charset="-127"/>
              <a:ea typeface="굴림" charset="-127"/>
            </a:endParaRPr>
          </a:p>
        </p:txBody>
      </p:sp>
      <p:sp>
        <p:nvSpPr>
          <p:cNvPr id="6" name="순서도: 수동 입력 5"/>
          <p:cNvSpPr/>
          <p:nvPr/>
        </p:nvSpPr>
        <p:spPr>
          <a:xfrm rot="5400000">
            <a:off x="-1771352" y="1865883"/>
            <a:ext cx="6858000" cy="3352800"/>
          </a:xfrm>
          <a:prstGeom prst="flowChartManualInput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5" name="타원 4"/>
          <p:cNvSpPr/>
          <p:nvPr/>
        </p:nvSpPr>
        <p:spPr>
          <a:xfrm>
            <a:off x="179512" y="776891"/>
            <a:ext cx="3744416" cy="3528392"/>
          </a:xfrm>
          <a:prstGeom prst="ellipse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  <a:reflection blurRad="6350" stA="50000" endA="300" endPos="38500" dist="50800" dir="5400000" sy="-100000" algn="bl" rotWithShape="0"/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8" name="직사각형 7"/>
          <p:cNvSpPr/>
          <p:nvPr/>
        </p:nvSpPr>
        <p:spPr>
          <a:xfrm>
            <a:off x="3246133" y="1273380"/>
            <a:ext cx="5743880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3600" i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tx2">
                    <a:lumMod val="50000"/>
                  </a:schemeClr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경청해 주셔서 감사합니다</a:t>
            </a:r>
            <a:r>
              <a:rPr kumimoji="0" lang="en-US" altLang="ko-KR" sz="3600" i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tx2">
                    <a:lumMod val="50000"/>
                  </a:schemeClr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.</a:t>
            </a:r>
          </a:p>
        </p:txBody>
      </p:sp>
      <p:sp>
        <p:nvSpPr>
          <p:cNvPr id="9" name="모서리가 둥근 직사각형 8"/>
          <p:cNvSpPr/>
          <p:nvPr/>
        </p:nvSpPr>
        <p:spPr>
          <a:xfrm>
            <a:off x="2585044" y="113283"/>
            <a:ext cx="1296144" cy="1224136"/>
          </a:xfrm>
          <a:prstGeom prst="roundRect">
            <a:avLst/>
          </a:prstGeom>
          <a:blipFill>
            <a:blip r:embed="rId5" cstate="print"/>
            <a:stretch>
              <a:fillRect/>
            </a:stretch>
          </a:blipFill>
          <a:ln>
            <a:solidFill>
              <a:schemeClr val="accent3">
                <a:lumMod val="50000"/>
              </a:schemeClr>
            </a:solidFill>
          </a:ln>
          <a:effectLst>
            <a:outerShdw blurRad="184150" dist="241300" dir="11520000" sx="110000" sy="110000" algn="ctr">
              <a:srgbClr val="000000">
                <a:alpha val="18000"/>
              </a:srgbClr>
            </a:outerShdw>
          </a:effectLst>
          <a:scene3d>
            <a:camera prst="perspectiveFront" fov="5100000">
              <a:rot lat="0" lon="2100000" rev="0"/>
            </a:camera>
            <a:lightRig rig="flood" dir="t">
              <a:rot lat="0" lon="0" rev="13800000"/>
            </a:lightRig>
          </a:scene3d>
          <a:sp3d extrusionH="107950" prstMaterial="plastic">
            <a:bevelT w="82550" h="63500" prst="divot"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48134" name="AutoShape 6" descr="50%"/>
          <p:cNvSpPr>
            <a:spLocks noChangeArrowheads="1"/>
          </p:cNvSpPr>
          <p:nvPr/>
        </p:nvSpPr>
        <p:spPr bwMode="auto">
          <a:xfrm>
            <a:off x="3352800" y="1484784"/>
            <a:ext cx="5637213" cy="4974754"/>
          </a:xfrm>
          <a:prstGeom prst="horizontalScroll">
            <a:avLst>
              <a:gd name="adj" fmla="val 12500"/>
            </a:avLst>
          </a:prstGeom>
          <a:noFill/>
          <a:ln w="9525">
            <a:solidFill>
              <a:srgbClr val="7030A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pPr algn="ctr"/>
            <a:endParaRPr kumimoji="0" lang="ko-KR" altLang="en-US" sz="1600">
              <a:solidFill>
                <a:schemeClr val="bg1"/>
              </a:solidFill>
              <a:latin typeface="휴먼옛체" pitchFamily="2" charset="-127"/>
              <a:ea typeface="휴먼옛체" pitchFamily="2" charset="-127"/>
            </a:endParaRPr>
          </a:p>
          <a:p>
            <a:pPr algn="ctr">
              <a:buFontTx/>
              <a:buChar char="-"/>
            </a:pPr>
            <a:endParaRPr kumimoji="0" lang="en-US" altLang="ko-KR" sz="1400">
              <a:solidFill>
                <a:srgbClr val="0C7616"/>
              </a:solidFill>
              <a:ea typeface="맑은 고딕" pitchFamily="50" charset="-127"/>
            </a:endParaRPr>
          </a:p>
        </p:txBody>
      </p:sp>
      <p:sp>
        <p:nvSpPr>
          <p:cNvPr id="48135" name="Rectangle 5"/>
          <p:cNvSpPr>
            <a:spLocks noChangeArrowheads="1"/>
          </p:cNvSpPr>
          <p:nvPr/>
        </p:nvSpPr>
        <p:spPr bwMode="auto">
          <a:xfrm>
            <a:off x="4139952" y="2131307"/>
            <a:ext cx="4238661" cy="37497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pPr>
              <a:lnSpc>
                <a:spcPts val="2200"/>
              </a:lnSpc>
            </a:pPr>
            <a:r>
              <a:rPr lang="ko-KR" altLang="en-US" sz="1600" b="1" dirty="0">
                <a:solidFill>
                  <a:srgbClr val="C00000"/>
                </a:solidFill>
                <a:ea typeface="맑은 고딕" pitchFamily="50" charset="-127"/>
              </a:rPr>
              <a:t>“흔들리지 않고 피는 꽃이 어디 있으랴</a:t>
            </a:r>
          </a:p>
          <a:p>
            <a:pPr>
              <a:lnSpc>
                <a:spcPts val="2200"/>
              </a:lnSpc>
            </a:pPr>
            <a:r>
              <a:rPr lang="ko-KR" altLang="en-US" sz="1600" b="1" dirty="0">
                <a:solidFill>
                  <a:srgbClr val="C00000"/>
                </a:solidFill>
                <a:ea typeface="맑은 고딕" pitchFamily="50" charset="-127"/>
              </a:rPr>
              <a:t>이 세상 그 어떤 아름다운 꽃들도</a:t>
            </a:r>
          </a:p>
          <a:p>
            <a:pPr>
              <a:lnSpc>
                <a:spcPts val="2200"/>
              </a:lnSpc>
            </a:pPr>
            <a:r>
              <a:rPr lang="ko-KR" altLang="en-US" sz="1600" b="1" dirty="0">
                <a:solidFill>
                  <a:srgbClr val="C00000"/>
                </a:solidFill>
                <a:ea typeface="맑은 고딕" pitchFamily="50" charset="-127"/>
              </a:rPr>
              <a:t>다 흔들리면서 피었나니</a:t>
            </a:r>
          </a:p>
          <a:p>
            <a:pPr>
              <a:lnSpc>
                <a:spcPts val="2200"/>
              </a:lnSpc>
            </a:pPr>
            <a:r>
              <a:rPr lang="ko-KR" altLang="en-US" sz="1600" b="1" dirty="0">
                <a:solidFill>
                  <a:srgbClr val="C00000"/>
                </a:solidFill>
                <a:ea typeface="맑은 고딕" pitchFamily="50" charset="-127"/>
              </a:rPr>
              <a:t>흔들리면서 줄기를 곧게 세웠나니</a:t>
            </a:r>
          </a:p>
          <a:p>
            <a:pPr>
              <a:lnSpc>
                <a:spcPts val="2200"/>
              </a:lnSpc>
            </a:pPr>
            <a:r>
              <a:rPr lang="ko-KR" altLang="en-US" sz="1600" b="1" dirty="0">
                <a:solidFill>
                  <a:srgbClr val="C00000"/>
                </a:solidFill>
                <a:ea typeface="맑은 고딕" pitchFamily="50" charset="-127"/>
              </a:rPr>
              <a:t>흔들리지 않고 가는 사랑이 어디 있으랴</a:t>
            </a:r>
          </a:p>
          <a:p>
            <a:pPr>
              <a:lnSpc>
                <a:spcPts val="2200"/>
              </a:lnSpc>
            </a:pPr>
            <a:r>
              <a:rPr lang="ko-KR" altLang="en-US" sz="1600" b="1" dirty="0">
                <a:solidFill>
                  <a:srgbClr val="C00000"/>
                </a:solidFill>
                <a:ea typeface="맑은 고딕" pitchFamily="50" charset="-127"/>
              </a:rPr>
              <a:t> </a:t>
            </a:r>
          </a:p>
          <a:p>
            <a:pPr>
              <a:lnSpc>
                <a:spcPts val="2200"/>
              </a:lnSpc>
            </a:pPr>
            <a:r>
              <a:rPr lang="ko-KR" altLang="en-US" sz="1600" b="1" dirty="0" smtClean="0">
                <a:solidFill>
                  <a:srgbClr val="C00000"/>
                </a:solidFill>
                <a:ea typeface="맑은 고딕" pitchFamily="50" charset="-127"/>
              </a:rPr>
              <a:t>젖지 </a:t>
            </a:r>
            <a:r>
              <a:rPr lang="ko-KR" altLang="en-US" sz="1600" b="1" dirty="0">
                <a:solidFill>
                  <a:srgbClr val="C00000"/>
                </a:solidFill>
                <a:ea typeface="맑은 고딕" pitchFamily="50" charset="-127"/>
              </a:rPr>
              <a:t>않고 피는 꽃이 어디 있으랴</a:t>
            </a:r>
          </a:p>
          <a:p>
            <a:pPr>
              <a:lnSpc>
                <a:spcPts val="2200"/>
              </a:lnSpc>
            </a:pPr>
            <a:r>
              <a:rPr lang="ko-KR" altLang="en-US" sz="1600" b="1" dirty="0">
                <a:solidFill>
                  <a:srgbClr val="C00000"/>
                </a:solidFill>
                <a:ea typeface="맑은 고딕" pitchFamily="50" charset="-127"/>
              </a:rPr>
              <a:t>이 세상 어떤 빛나는 꽃들도</a:t>
            </a:r>
          </a:p>
          <a:p>
            <a:pPr>
              <a:lnSpc>
                <a:spcPts val="2200"/>
              </a:lnSpc>
            </a:pPr>
            <a:r>
              <a:rPr lang="ko-KR" altLang="en-US" sz="1600" b="1" dirty="0">
                <a:solidFill>
                  <a:srgbClr val="C00000"/>
                </a:solidFill>
                <a:ea typeface="맑은 고딕" pitchFamily="50" charset="-127"/>
              </a:rPr>
              <a:t>다 젖으며 젖으며 피었나니</a:t>
            </a:r>
          </a:p>
          <a:p>
            <a:pPr>
              <a:lnSpc>
                <a:spcPts val="2200"/>
              </a:lnSpc>
            </a:pPr>
            <a:r>
              <a:rPr lang="ko-KR" altLang="en-US" sz="1600" b="1" dirty="0">
                <a:solidFill>
                  <a:srgbClr val="C00000"/>
                </a:solidFill>
                <a:ea typeface="맑은 고딕" pitchFamily="50" charset="-127"/>
              </a:rPr>
              <a:t>바람과 비에 젖으며 꽃잎 따뜻하게 피웠나니</a:t>
            </a:r>
          </a:p>
          <a:p>
            <a:pPr>
              <a:lnSpc>
                <a:spcPts val="2200"/>
              </a:lnSpc>
            </a:pPr>
            <a:r>
              <a:rPr lang="ko-KR" altLang="en-US" sz="1600" b="1" dirty="0">
                <a:solidFill>
                  <a:srgbClr val="C00000"/>
                </a:solidFill>
                <a:ea typeface="맑은 고딕" pitchFamily="50" charset="-127"/>
              </a:rPr>
              <a:t>젖지 않고 가는 삶이 어디 </a:t>
            </a:r>
            <a:r>
              <a:rPr lang="ko-KR" altLang="en-US" sz="1600" b="1" dirty="0" smtClean="0">
                <a:solidFill>
                  <a:srgbClr val="C00000"/>
                </a:solidFill>
                <a:ea typeface="맑은 고딕" pitchFamily="50" charset="-127"/>
              </a:rPr>
              <a:t>있으랴</a:t>
            </a:r>
            <a:r>
              <a:rPr kumimoji="0" lang="ko-KR" altLang="en-US" sz="1600" b="1" dirty="0" smtClean="0">
                <a:solidFill>
                  <a:srgbClr val="C00000"/>
                </a:solidFill>
                <a:ea typeface="맑은 고딕" pitchFamily="50" charset="-127"/>
              </a:rPr>
              <a:t>”</a:t>
            </a:r>
            <a:endParaRPr kumimoji="0" lang="en-US" altLang="ko-KR" sz="1600" b="1" dirty="0" smtClean="0">
              <a:solidFill>
                <a:srgbClr val="C00000"/>
              </a:solidFill>
              <a:ea typeface="맑은 고딕" pitchFamily="50" charset="-127"/>
            </a:endParaRPr>
          </a:p>
          <a:p>
            <a:pPr algn="ctr">
              <a:lnSpc>
                <a:spcPct val="150000"/>
              </a:lnSpc>
            </a:pPr>
            <a:endParaRPr kumimoji="0" lang="ko-KR" altLang="en-US" sz="800" b="1" dirty="0">
              <a:solidFill>
                <a:srgbClr val="C00000"/>
              </a:solidFill>
              <a:ea typeface="맑은 고딕" pitchFamily="50" charset="-127"/>
            </a:endParaRPr>
          </a:p>
          <a:p>
            <a:pPr algn="ctr">
              <a:lnSpc>
                <a:spcPct val="150000"/>
              </a:lnSpc>
            </a:pPr>
            <a:r>
              <a:rPr kumimoji="0" lang="en-US" altLang="ko-KR" sz="1600" b="1" dirty="0" smtClean="0">
                <a:solidFill>
                  <a:srgbClr val="C00000"/>
                </a:solidFill>
                <a:ea typeface="맑은 고딕" pitchFamily="50" charset="-127"/>
              </a:rPr>
              <a:t>- </a:t>
            </a:r>
            <a:r>
              <a:rPr kumimoji="0" lang="ko-KR" altLang="en-US" sz="1600" b="1" dirty="0" smtClean="0">
                <a:solidFill>
                  <a:srgbClr val="C00000"/>
                </a:solidFill>
                <a:ea typeface="맑은 고딕" pitchFamily="50" charset="-127"/>
              </a:rPr>
              <a:t>도종환</a:t>
            </a:r>
            <a:r>
              <a:rPr kumimoji="0" lang="en-US" altLang="ko-KR" sz="1600" b="1" dirty="0" smtClean="0">
                <a:solidFill>
                  <a:srgbClr val="C00000"/>
                </a:solidFill>
                <a:ea typeface="맑은 고딕" pitchFamily="50" charset="-127"/>
              </a:rPr>
              <a:t>, 『</a:t>
            </a:r>
            <a:r>
              <a:rPr kumimoji="0" lang="ko-KR" altLang="en-US" sz="1600" b="1" dirty="0" smtClean="0">
                <a:solidFill>
                  <a:srgbClr val="C00000"/>
                </a:solidFill>
                <a:ea typeface="맑은 고딕" pitchFamily="50" charset="-127"/>
              </a:rPr>
              <a:t>흔들리며 피는 꽃</a:t>
            </a:r>
            <a:r>
              <a:rPr kumimoji="0" lang="en-US" altLang="ko-KR" sz="1600" b="1" dirty="0" smtClean="0">
                <a:solidFill>
                  <a:srgbClr val="C00000"/>
                </a:solidFill>
                <a:ea typeface="맑은 고딕" pitchFamily="50" charset="-127"/>
              </a:rPr>
              <a:t>』</a:t>
            </a:r>
            <a:r>
              <a:rPr kumimoji="0" lang="ko-KR" altLang="en-US" sz="1600" b="1" dirty="0" smtClean="0">
                <a:solidFill>
                  <a:srgbClr val="C00000"/>
                </a:solidFill>
                <a:ea typeface="맑은 고딕" pitchFamily="50" charset="-127"/>
              </a:rPr>
              <a:t> </a:t>
            </a:r>
            <a:r>
              <a:rPr kumimoji="0" lang="en-US" altLang="ko-KR" sz="1600" b="1" dirty="0">
                <a:solidFill>
                  <a:srgbClr val="7030A0"/>
                </a:solidFill>
                <a:ea typeface="맑은 고딕" pitchFamily="50" charset="-127"/>
              </a:rPr>
              <a:t>- </a:t>
            </a:r>
          </a:p>
        </p:txBody>
      </p:sp>
      <p:sp>
        <p:nvSpPr>
          <p:cNvPr id="12" name="Rectangle 8"/>
          <p:cNvSpPr>
            <a:spLocks noChangeArrowheads="1"/>
          </p:cNvSpPr>
          <p:nvPr/>
        </p:nvSpPr>
        <p:spPr bwMode="auto">
          <a:xfrm>
            <a:off x="2411413" y="5891967"/>
            <a:ext cx="6337300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indent="16510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b="1" dirty="0">
                <a:solidFill>
                  <a:srgbClr val="0000CC"/>
                </a:solidFill>
                <a:latin typeface="+mn-ea"/>
                <a:ea typeface="+mn-ea"/>
                <a:cs typeface="Times New Roman" pitchFamily="18" charset="0"/>
              </a:rPr>
              <a:t>인천광역시  보육정책과장 김 기 철</a:t>
            </a:r>
            <a:r>
              <a:rPr kumimoji="0" lang="en-US" altLang="ko-KR" sz="2000" b="1" dirty="0">
                <a:solidFill>
                  <a:srgbClr val="0000CC"/>
                </a:solidFill>
                <a:latin typeface="+mn-ea"/>
                <a:ea typeface="+mn-ea"/>
                <a:cs typeface="Times New Roman" pitchFamily="18" charset="0"/>
              </a:rPr>
              <a:t> </a:t>
            </a:r>
          </a:p>
          <a:p>
            <a:pPr indent="16510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000" b="1" dirty="0">
                <a:solidFill>
                  <a:srgbClr val="0000CC"/>
                </a:solidFill>
                <a:latin typeface="+mn-ea"/>
                <a:ea typeface="+mn-ea"/>
                <a:cs typeface="Times New Roman" pitchFamily="18" charset="0"/>
              </a:rPr>
              <a:t>(440-5097)  kgc0927@hanmail.net</a:t>
            </a:r>
            <a:endParaRPr kumimoji="0" lang="ko-KR" altLang="en-US" dirty="0">
              <a:solidFill>
                <a:srgbClr val="0000CC"/>
              </a:solidFill>
              <a:latin typeface="+mn-ea"/>
              <a:ea typeface="+mn-ea"/>
            </a:endParaRPr>
          </a:p>
        </p:txBody>
      </p:sp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D24BF38-0905-43B3-A6C5-76FD86EF5732}" type="slidenum">
              <a:rPr lang="ko-KR" altLang="en-US" smtClean="0"/>
              <a:pPr>
                <a:defRPr/>
              </a:pPr>
              <a:t>38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986094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481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135" grpId="0"/>
    </p:bldLst>
  </p:timing>
</p:sld>
</file>

<file path=ppt/theme/theme1.xml><?xml version="1.0" encoding="utf-8"?>
<a:theme xmlns:a="http://schemas.openxmlformats.org/drawingml/2006/main" name="Office 테마">
  <a:themeElements>
    <a:clrScheme name="사용자 지정 171">
      <a:dk1>
        <a:sysClr val="windowText" lastClr="000000"/>
      </a:dk1>
      <a:lt1>
        <a:sysClr val="window" lastClr="FFFFFF"/>
      </a:lt1>
      <a:dk2>
        <a:srgbClr val="000000"/>
      </a:dk2>
      <a:lt2>
        <a:srgbClr val="FFFFFF"/>
      </a:lt2>
      <a:accent1>
        <a:srgbClr val="D1DCB9"/>
      </a:accent1>
      <a:accent2>
        <a:srgbClr val="CCC1C1"/>
      </a:accent2>
      <a:accent3>
        <a:srgbClr val="6D6764"/>
      </a:accent3>
      <a:accent4>
        <a:srgbClr val="5DB6EF"/>
      </a:accent4>
      <a:accent5>
        <a:srgbClr val="008AF2"/>
      </a:accent5>
      <a:accent6>
        <a:srgbClr val="90C604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gray">
        <a:gradFill flip="none" rotWithShape="1">
          <a:gsLst>
            <a:gs pos="0">
              <a:srgbClr val="FF9933"/>
            </a:gs>
            <a:gs pos="50000">
              <a:srgbClr val="FF9933">
                <a:gamma/>
                <a:tint val="63529"/>
                <a:invGamma/>
              </a:srgbClr>
            </a:gs>
            <a:gs pos="100000">
              <a:srgbClr val="FF9933"/>
            </a:gs>
          </a:gsLst>
          <a:path path="shape">
            <a:fillToRect l="50000" t="50000" r="50000" b="50000"/>
          </a:path>
          <a:tileRect/>
        </a:gradFill>
        <a:ln w="9525">
          <a:noFill/>
          <a:round/>
          <a:headEnd/>
          <a:tailEnd/>
        </a:ln>
        <a:effectLst/>
      </a:spPr>
      <a:bodyPr wrap="none" rtlCol="0" anchor="ctr"/>
      <a:lstStyle>
        <a:defPPr algn="ctr" fontAlgn="auto" latinLnBrk="0">
          <a:spcBef>
            <a:spcPts val="0"/>
          </a:spcBef>
          <a:spcAft>
            <a:spcPts val="0"/>
          </a:spcAft>
          <a:defRPr kumimoji="0" kern="0" dirty="0">
            <a:solidFill>
              <a:sysClr val="windowText" lastClr="000000"/>
            </a:solidFill>
            <a:latin typeface="맑은 고딕" pitchFamily="50" charset="-127"/>
            <a:ea typeface="굴림" charset="-127"/>
          </a:defRPr>
        </a:defPPr>
      </a:lstStyle>
    </a:spDef>
  </a:objectDefaults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6557</TotalTime>
  <Words>2881</Words>
  <Application>Microsoft Office PowerPoint</Application>
  <PresentationFormat>화면 슬라이드 쇼(4:3)</PresentationFormat>
  <Paragraphs>818</Paragraphs>
  <Slides>38</Slides>
  <Notes>38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38</vt:i4>
      </vt:variant>
    </vt:vector>
  </HeadingPairs>
  <TitlesOfParts>
    <vt:vector size="39" baseType="lpstr">
      <vt:lpstr>Office 테마</vt:lpstr>
      <vt:lpstr>PowerPoint 프레젠테이션</vt:lpstr>
      <vt:lpstr>PowerPoint 프레젠테이션</vt:lpstr>
      <vt:lpstr>목         차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2014년 정책목표 및 비젼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C217U</dc:creator>
  <cp:lastModifiedBy>USER</cp:lastModifiedBy>
  <cp:revision>601</cp:revision>
  <cp:lastPrinted>2014-02-25T08:09:11Z</cp:lastPrinted>
  <dcterms:created xsi:type="dcterms:W3CDTF">2010-09-13T01:26:39Z</dcterms:created>
  <dcterms:modified xsi:type="dcterms:W3CDTF">2014-03-10T00:00:27Z</dcterms:modified>
</cp:coreProperties>
</file>