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7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7ADD1AD-9EF2-4CD7-8ADB-8F1BADBE9F9B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직사각형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직사각형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직선 연결선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직선 연결선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직선 연결선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직사각형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타원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타원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타원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타원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타원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F3A21EC-4434-4AF7-808F-62A9D3BA4A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7ADD1AD-9EF2-4CD7-8ADB-8F1BADBE9F9B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F3A21EC-4434-4AF7-808F-62A9D3BA4AC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7ADD1AD-9EF2-4CD7-8ADB-8F1BADBE9F9B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9" name="직사각형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직선 연결선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직선 연결선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직사각형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타원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타원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타원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타원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타원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직선 연결선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F3A21EC-4434-4AF7-808F-62A9D3BA4A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DD1AD-9EF2-4CD7-8ADB-8F1BADBE9F9B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21EC-4434-4AF7-808F-62A9D3BA4AC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DD1AD-9EF2-4CD7-8ADB-8F1BADBE9F9B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21EC-4434-4AF7-808F-62A9D3BA4AC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6" name="날짜 개체 틀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7ADD1AD-9EF2-4CD7-8ADB-8F1BADBE9F9B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F3A21EC-4434-4AF7-808F-62A9D3BA4AC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DD1AD-9EF2-4CD7-8ADB-8F1BADBE9F9B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21EC-4434-4AF7-808F-62A9D3BA4A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내용 개체 틀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1" name="날짜 개체 틀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7ADD1AD-9EF2-4CD7-8ADB-8F1BADBE9F9B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F3A21EC-4434-4AF7-808F-62A9D3BA4AC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3" name="바닥글 개체 틀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타원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직사각형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선 연결선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직선 연결선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직선 연결선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날짜 개체 틀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7ADD1AD-9EF2-4CD7-8ADB-8F1BADBE9F9B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F3A21EC-4434-4AF7-808F-62A9D3BA4AC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1" name="바닥글 개체 틀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DD1AD-9EF2-4CD7-8ADB-8F1BADBE9F9B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21EC-4434-4AF7-808F-62A9D3BA4A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DD1AD-9EF2-4CD7-8ADB-8F1BADBE9F9B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21EC-4434-4AF7-808F-62A9D3BA4A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7ADD1AD-9EF2-4CD7-8ADB-8F1BADBE9F9B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타원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F3A21EC-4434-4AF7-808F-62A9D3BA4A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1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1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1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1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1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1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3714776"/>
            <a:ext cx="3714776" cy="23296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직사각형 5"/>
          <p:cNvSpPr/>
          <p:nvPr/>
        </p:nvSpPr>
        <p:spPr>
          <a:xfrm>
            <a:off x="360196" y="2439786"/>
            <a:ext cx="87838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ko-KR" altLang="en-US" sz="2200" b="1" dirty="0" smtClean="0"/>
              <a:t> 신청서 접수 </a:t>
            </a:r>
            <a:r>
              <a:rPr lang="en-US" altLang="ko-KR" sz="2200" b="1" dirty="0" smtClean="0"/>
              <a:t>: </a:t>
            </a:r>
            <a:r>
              <a:rPr lang="en-US" altLang="ko-KR" sz="2200" b="1" dirty="0" smtClean="0">
                <a:latin typeface="+mj-ea"/>
                <a:ea typeface="+mj-ea"/>
              </a:rPr>
              <a:t>14.12. 8(</a:t>
            </a:r>
            <a:r>
              <a:rPr lang="ko-KR" altLang="en-US" sz="2200" b="1" dirty="0" smtClean="0">
                <a:latin typeface="+mj-ea"/>
                <a:ea typeface="+mj-ea"/>
              </a:rPr>
              <a:t>월</a:t>
            </a:r>
            <a:r>
              <a:rPr lang="en-US" altLang="ko-KR" sz="2200" b="1" dirty="0" smtClean="0">
                <a:latin typeface="+mj-ea"/>
                <a:ea typeface="+mj-ea"/>
              </a:rPr>
              <a:t>) ~ 15.1. 2(</a:t>
            </a:r>
            <a:r>
              <a:rPr lang="ko-KR" altLang="en-US" sz="2200" b="1" dirty="0" smtClean="0">
                <a:latin typeface="+mj-ea"/>
                <a:ea typeface="+mj-ea"/>
              </a:rPr>
              <a:t>금</a:t>
            </a:r>
            <a:r>
              <a:rPr lang="en-US" altLang="ko-KR" sz="2200" b="1" dirty="0" smtClean="0">
                <a:latin typeface="+mj-ea"/>
                <a:ea typeface="+mj-ea"/>
              </a:rPr>
              <a:t>)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357158" y="2945311"/>
            <a:ext cx="814393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ko-KR" altLang="en-US" sz="2200" dirty="0" smtClean="0"/>
              <a:t> </a:t>
            </a:r>
            <a:r>
              <a:rPr lang="ko-KR" altLang="en-US" sz="2200" dirty="0" smtClean="0"/>
              <a:t>자세한 사항은 육군</a:t>
            </a:r>
            <a:r>
              <a:rPr lang="ko-KR" altLang="en-US" sz="2200" b="1" dirty="0" smtClean="0"/>
              <a:t> 홈페이지 </a:t>
            </a:r>
            <a:r>
              <a:rPr lang="en-US" altLang="ko-KR" sz="2200" b="1" dirty="0" smtClean="0"/>
              <a:t>(</a:t>
            </a:r>
            <a:r>
              <a:rPr lang="en-US" altLang="ko-KR" sz="2200" b="1" dirty="0" smtClean="0">
                <a:latin typeface="+mj-ea"/>
                <a:ea typeface="+mj-ea"/>
              </a:rPr>
              <a:t>www.goarmy.mil.kr</a:t>
            </a:r>
            <a:r>
              <a:rPr lang="en-US" altLang="ko-KR" sz="2200" b="1" dirty="0" smtClean="0">
                <a:latin typeface="+mj-ea"/>
                <a:ea typeface="+mj-ea"/>
              </a:rPr>
              <a:t> → </a:t>
            </a:r>
            <a:r>
              <a:rPr lang="ko-KR" altLang="en-US" sz="2200" b="1" dirty="0" err="1" smtClean="0">
                <a:latin typeface="+mj-ea"/>
                <a:ea typeface="+mj-ea"/>
              </a:rPr>
              <a:t>부사관</a:t>
            </a:r>
            <a:r>
              <a:rPr lang="en-US" altLang="ko-KR" sz="2200" b="1" dirty="0" smtClean="0">
                <a:latin typeface="+mj-ea"/>
                <a:ea typeface="+mj-ea"/>
              </a:rPr>
              <a:t>) </a:t>
            </a:r>
            <a:r>
              <a:rPr lang="ko-KR" altLang="en-US" sz="2200" b="1" dirty="0" smtClean="0">
                <a:latin typeface="+mj-ea"/>
                <a:ea typeface="+mj-ea"/>
              </a:rPr>
              <a:t>참조</a:t>
            </a:r>
            <a:endParaRPr lang="en-US" altLang="ko-KR" sz="2200" b="1" dirty="0" smtClean="0">
              <a:latin typeface="+mj-ea"/>
              <a:ea typeface="+mj-ea"/>
            </a:endParaRPr>
          </a:p>
          <a:p>
            <a:r>
              <a:rPr lang="ko-KR" altLang="en-US" sz="2200" b="1" dirty="0" smtClean="0">
                <a:latin typeface="+mj-ea"/>
                <a:ea typeface="+mj-ea"/>
              </a:rPr>
              <a:t>                        </a:t>
            </a:r>
            <a:r>
              <a:rPr lang="ko-KR" altLang="en-US" sz="2200" b="1" dirty="0" smtClean="0">
                <a:latin typeface="+mj-ea"/>
                <a:ea typeface="+mj-ea"/>
              </a:rPr>
              <a:t>               </a:t>
            </a:r>
            <a:r>
              <a:rPr lang="ko-KR" altLang="en-US" sz="2200" b="1" dirty="0" smtClean="0">
                <a:solidFill>
                  <a:srgbClr val="0000FF"/>
                </a:solidFill>
                <a:latin typeface="+mj-ea"/>
                <a:ea typeface="+mj-ea"/>
              </a:rPr>
              <a:t>육군 대표전화 </a:t>
            </a:r>
            <a:r>
              <a:rPr lang="en-US" altLang="ko-KR" sz="2200" b="1" dirty="0" smtClean="0">
                <a:solidFill>
                  <a:srgbClr val="0000FF"/>
                </a:solidFill>
                <a:latin typeface="+mj-ea"/>
                <a:ea typeface="+mj-ea"/>
              </a:rPr>
              <a:t>: </a:t>
            </a:r>
            <a:r>
              <a:rPr lang="en-US" altLang="ko-KR" sz="2200" b="1" dirty="0" smtClean="0">
                <a:solidFill>
                  <a:srgbClr val="0000FF"/>
                </a:solidFill>
                <a:latin typeface="+mj-ea"/>
                <a:ea typeface="+mj-ea"/>
              </a:rPr>
              <a:t>1588</a:t>
            </a:r>
            <a:r>
              <a:rPr lang="en-US" altLang="ko-KR" sz="2200" b="1" dirty="0" smtClean="0">
                <a:solidFill>
                  <a:srgbClr val="0000FF"/>
                </a:solidFill>
                <a:latin typeface="+mj-ea"/>
                <a:ea typeface="+mj-ea"/>
              </a:rPr>
              <a:t> - 6953</a:t>
            </a:r>
            <a:endParaRPr lang="en-US" altLang="ko-KR" sz="2200" b="1" dirty="0">
              <a:solidFill>
                <a:srgbClr val="0000FF"/>
              </a:solidFill>
              <a:latin typeface="+mj-ea"/>
              <a:ea typeface="+mj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60196" y="1428736"/>
            <a:ext cx="864096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ko-KR" altLang="en-US" sz="2200" b="1" dirty="0" smtClean="0"/>
              <a:t> 대 상  </a:t>
            </a:r>
            <a:r>
              <a:rPr lang="en-US" altLang="ko-KR" sz="2200" b="1" dirty="0" smtClean="0"/>
              <a:t>:  </a:t>
            </a:r>
            <a:r>
              <a:rPr lang="ko-KR" altLang="en-US" sz="2200" b="1" dirty="0" err="1" smtClean="0">
                <a:solidFill>
                  <a:srgbClr val="7030A0"/>
                </a:solidFill>
                <a:latin typeface="+mj-ea"/>
                <a:ea typeface="+mj-ea"/>
              </a:rPr>
              <a:t>민간부사관</a:t>
            </a:r>
            <a:r>
              <a:rPr lang="ko-KR" altLang="en-US" sz="2200" b="1" dirty="0" smtClean="0">
                <a:solidFill>
                  <a:srgbClr val="7030A0"/>
                </a:solidFill>
                <a:latin typeface="+mj-ea"/>
                <a:ea typeface="+mj-ea"/>
              </a:rPr>
              <a:t> </a:t>
            </a:r>
            <a:r>
              <a:rPr lang="en-US" altLang="ko-KR" sz="2200" b="1" dirty="0" smtClean="0">
                <a:solidFill>
                  <a:srgbClr val="7030A0"/>
                </a:solidFill>
                <a:latin typeface="+mj-ea"/>
                <a:ea typeface="+mj-ea"/>
              </a:rPr>
              <a:t>15-4</a:t>
            </a:r>
            <a:r>
              <a:rPr lang="ko-KR" altLang="en-US" sz="2200" b="1" dirty="0" smtClean="0">
                <a:solidFill>
                  <a:srgbClr val="7030A0"/>
                </a:solidFill>
                <a:latin typeface="+mj-ea"/>
                <a:ea typeface="+mj-ea"/>
              </a:rPr>
              <a:t>기</a:t>
            </a:r>
            <a:r>
              <a:rPr lang="en-US" altLang="ko-KR" sz="2200" b="1" dirty="0" smtClean="0">
                <a:solidFill>
                  <a:srgbClr val="7030A0"/>
                </a:solidFill>
                <a:latin typeface="+mj-ea"/>
                <a:ea typeface="+mj-ea"/>
              </a:rPr>
              <a:t>(</a:t>
            </a:r>
            <a:r>
              <a:rPr lang="ko-KR" altLang="en-US" sz="2200" b="1" dirty="0" smtClean="0">
                <a:solidFill>
                  <a:srgbClr val="7030A0"/>
                </a:solidFill>
                <a:latin typeface="+mj-ea"/>
                <a:ea typeface="+mj-ea"/>
              </a:rPr>
              <a:t>여</a:t>
            </a:r>
            <a:r>
              <a:rPr lang="ko-KR" altLang="en-US" sz="2200" b="1" dirty="0">
                <a:solidFill>
                  <a:srgbClr val="7030A0"/>
                </a:solidFill>
                <a:latin typeface="+mj-ea"/>
                <a:ea typeface="+mj-ea"/>
              </a:rPr>
              <a:t>군</a:t>
            </a:r>
            <a:r>
              <a:rPr lang="en-US" altLang="ko-KR" sz="2200" b="1" dirty="0">
                <a:solidFill>
                  <a:srgbClr val="7030A0"/>
                </a:solidFill>
                <a:latin typeface="+mj-ea"/>
                <a:ea typeface="+mj-ea"/>
              </a:rPr>
              <a:t>)</a:t>
            </a:r>
            <a:endParaRPr lang="en-US" altLang="ko-KR" sz="2200" b="1" dirty="0" smtClean="0">
              <a:solidFill>
                <a:srgbClr val="7030A0"/>
              </a:solidFill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57290" y="506536"/>
            <a:ext cx="6572296" cy="707886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altLang="ko-KR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+mj-ea"/>
                <a:ea typeface="+mj-ea"/>
              </a:rPr>
              <a:t>2015</a:t>
            </a:r>
            <a:r>
              <a:rPr lang="ko-KR" altLang="en-U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+mj-ea"/>
                <a:ea typeface="+mj-ea"/>
              </a:rPr>
              <a:t>년 육군 </a:t>
            </a:r>
            <a:r>
              <a:rPr lang="ko-KR" altLang="en-US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부사관</a:t>
            </a:r>
            <a:r>
              <a:rPr lang="en-US" altLang="ko-KR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(</a:t>
            </a:r>
            <a:r>
              <a:rPr lang="ko-KR" altLang="en-U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여군</a:t>
            </a:r>
            <a:r>
              <a:rPr lang="en-US" altLang="ko-KR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)</a:t>
            </a:r>
            <a:r>
              <a:rPr lang="ko-KR" altLang="en-U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모집</a:t>
            </a:r>
            <a:endParaRPr lang="en-US" altLang="ko-KR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786050" y="4357694"/>
            <a:ext cx="714380" cy="714380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도전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346404" y="4901303"/>
            <a:ext cx="571504" cy="571504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꿈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661982" y="3475258"/>
            <a:ext cx="1214447" cy="1214446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000" dirty="0" smtClean="0">
                <a:solidFill>
                  <a:schemeClr val="tx1"/>
                </a:solidFill>
              </a:rPr>
              <a:t>용기</a:t>
            </a:r>
            <a:endParaRPr lang="ko-KR" altLang="en-US" sz="3000" dirty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214546" y="3786190"/>
            <a:ext cx="285752" cy="28575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571736" y="4357694"/>
            <a:ext cx="133352" cy="13335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357554" y="5429264"/>
            <a:ext cx="133352" cy="13335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357554" y="4000504"/>
            <a:ext cx="285752" cy="28575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60196" y="1934261"/>
            <a:ext cx="864096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ko-KR" altLang="en-US" sz="2200" b="1" dirty="0" smtClean="0"/>
              <a:t> 지원자격  </a:t>
            </a:r>
            <a:r>
              <a:rPr lang="en-US" altLang="ko-KR" sz="2200" b="1" dirty="0" smtClean="0"/>
              <a:t>: </a:t>
            </a:r>
            <a:r>
              <a:rPr lang="ko-KR" altLang="en-US" sz="2200" dirty="0" smtClean="0"/>
              <a:t>고등학교 졸업이상의 학력소지자 또는</a:t>
            </a:r>
            <a:r>
              <a:rPr lang="en-US" altLang="ko-KR" sz="2200" dirty="0" smtClean="0"/>
              <a:t> </a:t>
            </a:r>
            <a:r>
              <a:rPr lang="ko-KR" altLang="en-US" sz="2200" dirty="0" smtClean="0"/>
              <a:t>동등 이상의 </a:t>
            </a:r>
            <a:r>
              <a:rPr lang="ko-KR" altLang="en-US" sz="2200" dirty="0" err="1" smtClean="0"/>
              <a:t>학력이있는</a:t>
            </a:r>
            <a:r>
              <a:rPr lang="ko-KR" altLang="en-US" sz="2200" dirty="0" smtClean="0"/>
              <a:t> 자</a:t>
            </a:r>
            <a:endParaRPr lang="en-US" altLang="ko-KR" sz="2200" dirty="0" smtClean="0"/>
          </a:p>
        </p:txBody>
      </p:sp>
      <p:sp>
        <p:nvSpPr>
          <p:cNvPr id="18" name="부제목 2"/>
          <p:cNvSpPr txBox="1">
            <a:spLocks/>
          </p:cNvSpPr>
          <p:nvPr/>
        </p:nvSpPr>
        <p:spPr>
          <a:xfrm>
            <a:off x="1928794" y="6143644"/>
            <a:ext cx="6399864" cy="444045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 vert="horz">
            <a:normAutofit fontScale="92500"/>
          </a:bodyPr>
          <a:lstStyle/>
          <a:p>
            <a:pPr marL="274320" marR="0" lvl="0" indent="-274320" algn="r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내안의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진정한 용기로 세상의 한계를 극복한다</a:t>
            </a:r>
            <a:r>
              <a:rPr kumimoji="0" lang="en-US" altLang="ko-K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.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오렌지">
  <a:themeElements>
    <a:clrScheme name="오렌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오렌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오렌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121</TotalTime>
  <Words>49</Words>
  <Application>Microsoft Office PowerPoint</Application>
  <PresentationFormat>화면 슬라이드 쇼(4:3)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오렌지</vt:lpstr>
      <vt:lpstr>슬라이드 1</vt:lpstr>
    </vt:vector>
  </TitlesOfParts>
  <Company>My Homes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 Computer</dc:creator>
  <cp:lastModifiedBy>User Computer</cp:lastModifiedBy>
  <cp:revision>20</cp:revision>
  <dcterms:created xsi:type="dcterms:W3CDTF">2014-12-01T00:50:12Z</dcterms:created>
  <dcterms:modified xsi:type="dcterms:W3CDTF">2014-12-12T01:53:00Z</dcterms:modified>
</cp:coreProperties>
</file>