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한쪽 모서리는 잘리고 다른 쪽 모서리는 둥근 사각형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각 삼각형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10" name="자유형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자유형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A053498-3D3D-4C4D-B16D-6FF1AA601711}" type="datetimeFigureOut">
              <a:rPr lang="ko-KR" altLang="en-US" smtClean="0"/>
              <a:t>2014-12-15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08BC916-4A04-4925-8EB1-79C1B177278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자유형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자유형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1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1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1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3400" y="928670"/>
            <a:ext cx="8396318" cy="928694"/>
          </a:xfrm>
        </p:spPr>
        <p:txBody>
          <a:bodyPr>
            <a:normAutofit fontScale="90000"/>
          </a:bodyPr>
          <a:lstStyle/>
          <a:p>
            <a:r>
              <a:rPr lang="en-US" altLang="ko-KR" sz="6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’15</a:t>
            </a:r>
            <a:r>
              <a:rPr lang="ko-KR" altLang="en-US" sz="6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년 육군 </a:t>
            </a:r>
            <a:r>
              <a:rPr lang="ko-KR" altLang="en-US" sz="6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부사관</a:t>
            </a:r>
            <a:r>
              <a:rPr lang="ko-KR" altLang="en-US" sz="6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</a:t>
            </a:r>
            <a:r>
              <a:rPr lang="en-US" altLang="ko-KR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(</a:t>
            </a:r>
            <a:r>
              <a:rPr lang="ko-KR" altLang="en-US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남군</a:t>
            </a:r>
            <a:r>
              <a:rPr lang="en-US" altLang="ko-KR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)</a:t>
            </a:r>
            <a:r>
              <a:rPr lang="ko-KR" altLang="en-US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</a:t>
            </a:r>
            <a:r>
              <a:rPr lang="ko-KR" altLang="en-US" sz="6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모집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85752" y="2357430"/>
            <a:ext cx="8643966" cy="4214842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  <a:buFont typeface="Wingdings" pitchFamily="2" charset="2"/>
              <a:buChar char="l"/>
            </a:pPr>
            <a:r>
              <a:rPr lang="ko-KR" altLang="en-US" sz="2400" b="1" dirty="0" smtClean="0"/>
              <a:t> </a:t>
            </a:r>
            <a:r>
              <a:rPr lang="ko-KR" altLang="en-US" sz="2400" b="1" dirty="0" smtClean="0">
                <a:latin typeface="+mj-ea"/>
                <a:ea typeface="+mj-ea"/>
              </a:rPr>
              <a:t>모집유형  </a:t>
            </a:r>
            <a:r>
              <a:rPr lang="en-US" altLang="ko-KR" sz="2400" b="1" dirty="0" smtClean="0">
                <a:latin typeface="+mj-ea"/>
                <a:ea typeface="+mj-ea"/>
              </a:rPr>
              <a:t>:  </a:t>
            </a:r>
            <a:r>
              <a:rPr lang="ko-KR" altLang="en-US" sz="2400" b="1" dirty="0" smtClean="0">
                <a:latin typeface="+mj-ea"/>
                <a:ea typeface="+mj-ea"/>
              </a:rPr>
              <a:t>민간 </a:t>
            </a:r>
            <a:r>
              <a:rPr lang="ko-KR" altLang="en-US" sz="2400" b="1" dirty="0" err="1" smtClean="0">
                <a:latin typeface="+mj-ea"/>
                <a:ea typeface="+mj-ea"/>
              </a:rPr>
              <a:t>부사관</a:t>
            </a:r>
            <a:r>
              <a:rPr lang="ko-KR" altLang="en-US" sz="2400" b="1" dirty="0" smtClean="0">
                <a:latin typeface="+mj-ea"/>
                <a:ea typeface="+mj-ea"/>
              </a:rPr>
              <a:t> </a:t>
            </a:r>
            <a:r>
              <a:rPr lang="en-US" altLang="ko-KR" sz="2400" b="1" dirty="0" smtClean="0">
                <a:latin typeface="+mj-ea"/>
                <a:ea typeface="+mj-ea"/>
              </a:rPr>
              <a:t>15-5</a:t>
            </a:r>
            <a:r>
              <a:rPr lang="ko-KR" altLang="en-US" sz="2400" b="1" dirty="0" smtClean="0">
                <a:latin typeface="+mj-ea"/>
                <a:ea typeface="+mj-ea"/>
              </a:rPr>
              <a:t>기</a:t>
            </a:r>
            <a:r>
              <a:rPr lang="en-US" altLang="ko-KR" sz="2400" b="1" dirty="0" smtClean="0">
                <a:latin typeface="+mj-ea"/>
                <a:ea typeface="+mj-ea"/>
              </a:rPr>
              <a:t>(</a:t>
            </a:r>
            <a:r>
              <a:rPr lang="ko-KR" altLang="en-US" sz="2400" b="1" dirty="0" smtClean="0">
                <a:latin typeface="+mj-ea"/>
                <a:ea typeface="+mj-ea"/>
              </a:rPr>
              <a:t>남군</a:t>
            </a:r>
            <a:r>
              <a:rPr lang="en-US" altLang="ko-KR" sz="2400" b="1" dirty="0" smtClean="0">
                <a:latin typeface="+mj-ea"/>
                <a:ea typeface="+mj-ea"/>
              </a:rPr>
              <a:t>)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l"/>
            </a:pPr>
            <a:r>
              <a:rPr lang="ko-KR" altLang="en-US" sz="2400" b="1" dirty="0" smtClean="0">
                <a:latin typeface="+mj-ea"/>
                <a:ea typeface="+mj-ea"/>
              </a:rPr>
              <a:t> 지원자격  </a:t>
            </a:r>
            <a:r>
              <a:rPr lang="en-US" altLang="ko-KR" sz="2400" b="1" dirty="0" smtClean="0">
                <a:latin typeface="+mj-ea"/>
                <a:ea typeface="+mj-ea"/>
              </a:rPr>
              <a:t>: </a:t>
            </a:r>
            <a:r>
              <a:rPr lang="ko-KR" altLang="en-US" sz="2400" dirty="0" smtClean="0">
                <a:latin typeface="+mj-ea"/>
                <a:ea typeface="+mj-ea"/>
              </a:rPr>
              <a:t>고등학교 졸업이상의 학력소지자 또는</a:t>
            </a:r>
            <a:r>
              <a:rPr lang="en-US" altLang="ko-KR" sz="2400" dirty="0" smtClean="0">
                <a:latin typeface="+mj-ea"/>
                <a:ea typeface="+mj-ea"/>
              </a:rPr>
              <a:t> </a:t>
            </a:r>
            <a:r>
              <a:rPr lang="ko-KR" altLang="en-US" sz="2400" dirty="0" smtClean="0">
                <a:latin typeface="+mj-ea"/>
                <a:ea typeface="+mj-ea"/>
              </a:rPr>
              <a:t>동등 </a:t>
            </a:r>
            <a:r>
              <a:rPr lang="ko-KR" altLang="en-US" sz="2400" dirty="0" smtClean="0">
                <a:latin typeface="+mj-ea"/>
                <a:ea typeface="+mj-ea"/>
              </a:rPr>
              <a:t>이상</a:t>
            </a:r>
            <a:endParaRPr lang="en-US" altLang="ko-KR" sz="2400" dirty="0" smtClean="0">
              <a:latin typeface="+mj-ea"/>
              <a:ea typeface="+mj-ea"/>
            </a:endParaRPr>
          </a:p>
          <a:p>
            <a:pPr algn="l"/>
            <a:r>
              <a:rPr lang="en-US" altLang="ko-KR" sz="2400" dirty="0" smtClean="0">
                <a:latin typeface="+mj-ea"/>
                <a:ea typeface="+mj-ea"/>
              </a:rPr>
              <a:t>                  </a:t>
            </a:r>
            <a:r>
              <a:rPr lang="ko-KR" altLang="en-US" sz="2400" dirty="0" smtClean="0">
                <a:latin typeface="+mj-ea"/>
                <a:ea typeface="+mj-ea"/>
              </a:rPr>
              <a:t> </a:t>
            </a:r>
            <a:r>
              <a:rPr lang="ko-KR" altLang="en-US" sz="2400" dirty="0" smtClean="0">
                <a:latin typeface="+mj-ea"/>
                <a:ea typeface="+mj-ea"/>
              </a:rPr>
              <a:t> 학력이있는 </a:t>
            </a:r>
            <a:r>
              <a:rPr lang="ko-KR" altLang="en-US" sz="2400" dirty="0" smtClean="0">
                <a:latin typeface="+mj-ea"/>
                <a:ea typeface="+mj-ea"/>
              </a:rPr>
              <a:t>자</a:t>
            </a:r>
            <a:endParaRPr lang="en-US" altLang="ko-KR" sz="2400" dirty="0" smtClean="0">
              <a:latin typeface="+mj-ea"/>
              <a:ea typeface="+mj-ea"/>
            </a:endParaRPr>
          </a:p>
          <a:p>
            <a:pPr algn="l">
              <a:lnSpc>
                <a:spcPct val="170000"/>
              </a:lnSpc>
              <a:buFont typeface="Wingdings" pitchFamily="2" charset="2"/>
              <a:buChar char="l"/>
            </a:pPr>
            <a:r>
              <a:rPr lang="en-US" altLang="ko-KR" sz="2400" dirty="0" smtClean="0">
                <a:latin typeface="+mj-ea"/>
                <a:ea typeface="+mj-ea"/>
              </a:rPr>
              <a:t> </a:t>
            </a:r>
            <a:r>
              <a:rPr lang="ko-KR" altLang="en-US" sz="2400" b="1" dirty="0" smtClean="0">
                <a:latin typeface="+mj-ea"/>
                <a:ea typeface="+mj-ea"/>
              </a:rPr>
              <a:t>신청서 </a:t>
            </a:r>
            <a:r>
              <a:rPr lang="ko-KR" altLang="en-US" sz="2400" b="1" dirty="0" smtClean="0">
                <a:latin typeface="+mj-ea"/>
                <a:ea typeface="+mj-ea"/>
              </a:rPr>
              <a:t>접수 </a:t>
            </a:r>
            <a:r>
              <a:rPr lang="en-US" altLang="ko-KR" sz="2400" b="1" dirty="0" smtClean="0">
                <a:latin typeface="+mj-ea"/>
                <a:ea typeface="+mj-ea"/>
              </a:rPr>
              <a:t>: 14.12. </a:t>
            </a:r>
            <a:r>
              <a:rPr lang="en-US" altLang="ko-KR" sz="2400" b="1" dirty="0" smtClean="0">
                <a:latin typeface="+mj-ea"/>
                <a:ea typeface="+mj-ea"/>
              </a:rPr>
              <a:t>29(</a:t>
            </a:r>
            <a:r>
              <a:rPr lang="ko-KR" altLang="en-US" sz="2400" b="1" dirty="0" smtClean="0">
                <a:latin typeface="+mj-ea"/>
                <a:ea typeface="+mj-ea"/>
              </a:rPr>
              <a:t>월</a:t>
            </a:r>
            <a:r>
              <a:rPr lang="en-US" altLang="ko-KR" sz="2400" b="1" dirty="0" smtClean="0">
                <a:latin typeface="+mj-ea"/>
                <a:ea typeface="+mj-ea"/>
              </a:rPr>
              <a:t>) ~ 15.1. </a:t>
            </a:r>
            <a:r>
              <a:rPr lang="en-US" altLang="ko-KR" sz="2400" b="1" dirty="0" smtClean="0">
                <a:latin typeface="+mj-ea"/>
                <a:ea typeface="+mj-ea"/>
              </a:rPr>
              <a:t>23(</a:t>
            </a:r>
            <a:r>
              <a:rPr lang="ko-KR" altLang="en-US" sz="2400" b="1" dirty="0" smtClean="0">
                <a:latin typeface="+mj-ea"/>
                <a:ea typeface="+mj-ea"/>
              </a:rPr>
              <a:t>금</a:t>
            </a:r>
            <a:r>
              <a:rPr lang="en-US" altLang="ko-KR" sz="2400" b="1" dirty="0" smtClean="0">
                <a:latin typeface="+mj-ea"/>
                <a:ea typeface="+mj-ea"/>
              </a:rPr>
              <a:t>)</a:t>
            </a:r>
          </a:p>
          <a:p>
            <a:pPr algn="l">
              <a:lnSpc>
                <a:spcPct val="170000"/>
              </a:lnSpc>
              <a:buFont typeface="Wingdings" pitchFamily="2" charset="2"/>
              <a:buChar char="l"/>
            </a:pPr>
            <a:r>
              <a:rPr lang="en-US" altLang="ko-KR" sz="2400" b="1" dirty="0" smtClean="0">
                <a:latin typeface="+mj-ea"/>
                <a:ea typeface="+mj-ea"/>
              </a:rPr>
              <a:t> </a:t>
            </a:r>
            <a:r>
              <a:rPr lang="ko-KR" altLang="en-US" sz="2400" b="1" dirty="0" smtClean="0">
                <a:latin typeface="+mj-ea"/>
                <a:ea typeface="+mj-ea"/>
              </a:rPr>
              <a:t> </a:t>
            </a:r>
            <a:r>
              <a:rPr lang="ko-KR" altLang="en-US" sz="2400" dirty="0" smtClean="0">
                <a:latin typeface="+mj-ea"/>
                <a:ea typeface="+mj-ea"/>
              </a:rPr>
              <a:t>자세한 사항은 육군</a:t>
            </a:r>
            <a:r>
              <a:rPr lang="ko-KR" altLang="en-US" sz="2400" b="1" dirty="0" smtClean="0">
                <a:latin typeface="+mj-ea"/>
                <a:ea typeface="+mj-ea"/>
              </a:rPr>
              <a:t> 홈페이지 </a:t>
            </a:r>
            <a:r>
              <a:rPr lang="en-US" altLang="ko-KR" sz="2400" b="1" dirty="0" smtClean="0">
                <a:latin typeface="+mj-ea"/>
                <a:ea typeface="+mj-ea"/>
              </a:rPr>
              <a:t>(www.goarmy.mil.kr </a:t>
            </a:r>
            <a:r>
              <a:rPr lang="en-US" altLang="ko-KR" sz="2400" b="1" dirty="0" smtClean="0">
                <a:latin typeface="+mj-ea"/>
                <a:ea typeface="+mj-ea"/>
              </a:rPr>
              <a:t>)</a:t>
            </a:r>
            <a:r>
              <a:rPr lang="en-US" altLang="ko-KR" sz="2400" b="1" dirty="0" smtClean="0">
                <a:latin typeface="+mj-ea"/>
                <a:ea typeface="+mj-ea"/>
              </a:rPr>
              <a:t> </a:t>
            </a:r>
            <a:r>
              <a:rPr lang="ko-KR" altLang="en-US" sz="2400" b="1" dirty="0" smtClean="0">
                <a:latin typeface="+mj-ea"/>
                <a:ea typeface="+mj-ea"/>
              </a:rPr>
              <a:t>참조</a:t>
            </a:r>
            <a:endParaRPr lang="en-US" altLang="ko-KR" sz="2400" b="1" dirty="0" smtClean="0">
              <a:latin typeface="+mj-ea"/>
              <a:ea typeface="+mj-ea"/>
            </a:endParaRPr>
          </a:p>
          <a:p>
            <a:pPr algn="l">
              <a:lnSpc>
                <a:spcPct val="170000"/>
              </a:lnSpc>
            </a:pPr>
            <a:r>
              <a:rPr lang="ko-KR" altLang="en-US" sz="2400" b="1" dirty="0" smtClean="0">
                <a:latin typeface="+mj-ea"/>
              </a:rPr>
              <a:t>     </a:t>
            </a:r>
            <a:r>
              <a:rPr lang="ko-KR" altLang="en-US" sz="2400" b="1" dirty="0" smtClean="0">
                <a:solidFill>
                  <a:srgbClr val="0000FF"/>
                </a:solidFill>
                <a:latin typeface="+mj-ea"/>
              </a:rPr>
              <a:t>육군 대표전화 </a:t>
            </a:r>
            <a:r>
              <a:rPr lang="en-US" altLang="ko-KR" sz="2400" b="1" dirty="0" smtClean="0">
                <a:solidFill>
                  <a:srgbClr val="0000FF"/>
                </a:solidFill>
                <a:latin typeface="+mj-ea"/>
              </a:rPr>
              <a:t>: 1588 - </a:t>
            </a:r>
            <a:r>
              <a:rPr lang="en-US" altLang="ko-KR" sz="2400" b="1" dirty="0" smtClean="0">
                <a:solidFill>
                  <a:srgbClr val="0000FF"/>
                </a:solidFill>
                <a:latin typeface="+mj-ea"/>
              </a:rPr>
              <a:t>6953</a:t>
            </a:r>
            <a:r>
              <a:rPr lang="ko-KR" altLang="en-US" sz="2400" b="1" dirty="0" smtClean="0">
                <a:latin typeface="+mj-ea"/>
              </a:rPr>
              <a:t> </a:t>
            </a:r>
            <a:endParaRPr lang="en-US" altLang="ko-KR" sz="2400" b="1" dirty="0" smtClean="0">
              <a:latin typeface="+mj-ea"/>
            </a:endParaRPr>
          </a:p>
          <a:p>
            <a:pPr algn="l">
              <a:buFont typeface="Wingdings" pitchFamily="2" charset="2"/>
              <a:buChar char="l"/>
            </a:pPr>
            <a:endParaRPr lang="en-US" altLang="ko-KR" sz="2400" b="1" dirty="0" smtClean="0">
              <a:latin typeface="+mj-ea"/>
            </a:endParaRPr>
          </a:p>
          <a:p>
            <a:endParaRPr lang="en-US" altLang="ko-KR" sz="2800" b="1" dirty="0" smtClean="0">
              <a:solidFill>
                <a:srgbClr val="7030A0"/>
              </a:solidFill>
              <a:latin typeface="+mj-ea"/>
            </a:endParaRPr>
          </a:p>
          <a:p>
            <a:endParaRPr lang="ko-KR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흐름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흐름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</TotalTime>
  <Words>22</Words>
  <Application>Microsoft Office PowerPoint</Application>
  <PresentationFormat>화면 슬라이드 쇼(4:3)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흐름</vt:lpstr>
      <vt:lpstr>’15년 육군 부사관 (남군) 모집</vt:lpstr>
    </vt:vector>
  </TitlesOfParts>
  <Company>My Homes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’15년 육군 부사관 (남군) 모집</dc:title>
  <dc:creator>User Computer</dc:creator>
  <cp:lastModifiedBy>User Computer</cp:lastModifiedBy>
  <cp:revision>2</cp:revision>
  <dcterms:created xsi:type="dcterms:W3CDTF">2014-12-15T07:10:16Z</dcterms:created>
  <dcterms:modified xsi:type="dcterms:W3CDTF">2014-12-15T07:24:25Z</dcterms:modified>
</cp:coreProperties>
</file>