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fntdata" ContentType="application/x-fontdata"/>
  <Default Extension="wdp" ContentType="image/vnd.ms-photo"/>
  <Default Extension="xlsx" ContentType="application/haansoftxlsx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charts/chart1.xml" ContentType="application/vnd.openxmlformats-officedocument.drawingml.chart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embedTrueTypeFonts="1" saveSubsetFonts="1" autoCompressPictures="0">
  <p:sldMasterIdLst>
    <p:sldMasterId id="2147483648" r:id="rId1"/>
  </p:sldMasterIdLst>
  <p:notesMasterIdLst>
    <p:notesMasterId r:id="rId43"/>
  </p:notesMasterIdLst>
  <p:handoutMasterIdLst>
    <p:handoutMasterId r:id="rId44"/>
  </p:handoutMasterIdLst>
  <p:sldIdLst>
    <p:sldId id="780" r:id="rId2"/>
    <p:sldId id="257" r:id="rId3"/>
    <p:sldId id="276" r:id="rId4"/>
    <p:sldId id="1075" r:id="rId5"/>
    <p:sldId id="962" r:id="rId6"/>
    <p:sldId id="1069" r:id="rId7"/>
    <p:sldId id="827" r:id="rId8"/>
    <p:sldId id="904" r:id="rId9"/>
    <p:sldId id="905" r:id="rId10"/>
    <p:sldId id="1054" r:id="rId11"/>
    <p:sldId id="1144" r:id="rId12"/>
    <p:sldId id="1080" r:id="rId13"/>
    <p:sldId id="1056" r:id="rId14"/>
    <p:sldId id="1058" r:id="rId15"/>
    <p:sldId id="1059" r:id="rId16"/>
    <p:sldId id="1060" r:id="rId17"/>
    <p:sldId id="1065" r:id="rId18"/>
    <p:sldId id="1062" r:id="rId19"/>
    <p:sldId id="1063" r:id="rId20"/>
    <p:sldId id="1081" r:id="rId21"/>
    <p:sldId id="1082" r:id="rId22"/>
    <p:sldId id="1083" r:id="rId23"/>
    <p:sldId id="1084" r:id="rId24"/>
    <p:sldId id="1085" r:id="rId25"/>
    <p:sldId id="1086" r:id="rId26"/>
    <p:sldId id="1087" r:id="rId27"/>
    <p:sldId id="1089" r:id="rId28"/>
    <p:sldId id="1090" r:id="rId29"/>
    <p:sldId id="1091" r:id="rId30"/>
    <p:sldId id="1088" r:id="rId31"/>
    <p:sldId id="1133" r:id="rId32"/>
    <p:sldId id="1092" r:id="rId33"/>
    <p:sldId id="1134" r:id="rId34"/>
    <p:sldId id="1135" r:id="rId35"/>
    <p:sldId id="1094" r:id="rId36"/>
    <p:sldId id="1136" r:id="rId37"/>
    <p:sldId id="1137" r:id="rId38"/>
    <p:sldId id="1097" r:id="rId39"/>
    <p:sldId id="1127" r:id="rId40"/>
    <p:sldId id="1126" r:id="rId41"/>
    <p:sldId id="1098" r:id="rId42"/>
  </p:sldIdLst>
  <p:sldSz cx="9144000" cy="6858000" type="screen4x3"/>
  <p:notesSz cx="6797675" cy="9928225"/>
  <p:embeddedFontLst>
    <p:embeddedFont>
      <p:font typeface="나눔스퀘어 Bold" panose="020B0600000101010101" pitchFamily="50" charset="-127"/>
      <p:bold r:id="rId45"/>
    </p:embeddedFont>
    <p:embeddedFont>
      <p:font typeface="Rix고딕 EB" panose="02020603020101020101" pitchFamily="18" charset="-127"/>
      <p:regular r:id="rId46"/>
    </p:embeddedFont>
    <p:embeddedFont>
      <p:font typeface="나눔고딕 ExtraBold" panose="020B0600000101010101" charset="-127"/>
      <p:bold r:id="rId47"/>
    </p:embeddedFont>
    <p:embeddedFont>
      <p:font typeface="나눔스퀘어 ExtraBold" panose="020B0600000101010101" pitchFamily="50" charset="-127"/>
      <p:bold r:id="rId48"/>
    </p:embeddedFont>
    <p:embeddedFont>
      <p:font typeface="맑은 고딕" panose="020B0503020000020004" pitchFamily="50" charset="-127"/>
      <p:regular r:id="rId49"/>
      <p:bold r:id="rId50"/>
    </p:embeddedFont>
    <p:embeddedFont>
      <p:font typeface="Rix고딕 B" panose="02020603020101020101" pitchFamily="18" charset="-127"/>
      <p:regular r:id="rId51"/>
    </p:embeddedFont>
    <p:embeddedFont>
      <p:font typeface="PMingLiU-ExtB" panose="02020500000000000000" pitchFamily="18" charset="-120"/>
      <p:regular r:id="rId52"/>
    </p:embeddedFont>
  </p:embeddedFontLst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341" userDrawn="1">
          <p15:clr>
            <a:srgbClr val="A4A3A4"/>
          </p15:clr>
        </p15:guide>
        <p15:guide id="5" pos="5284" userDrawn="1">
          <p15:clr>
            <a:srgbClr val="A4A3A4"/>
          </p15:clr>
        </p15:guide>
        <p15:guide id="6" pos="4014" userDrawn="1">
          <p15:clr>
            <a:srgbClr val="A4A3A4"/>
          </p15:clr>
        </p15:guide>
        <p15:guide id="7" pos="385" userDrawn="1">
          <p15:clr>
            <a:srgbClr val="A4A3A4"/>
          </p15:clr>
        </p15:guide>
        <p15:guide id="9" pos="5647" userDrawn="1">
          <p15:clr>
            <a:srgbClr val="A4A3A4"/>
          </p15:clr>
        </p15:guide>
        <p15:guide id="10" orient="horz" pos="4247" userDrawn="1">
          <p15:clr>
            <a:srgbClr val="A4A3A4"/>
          </p15:clr>
        </p15:guide>
        <p15:guide id="13" orient="horz" pos="1087" userDrawn="1">
          <p15:clr>
            <a:srgbClr val="A4A3A4"/>
          </p15:clr>
        </p15:guide>
        <p15:guide id="14" orient="horz" pos="1207" userDrawn="1">
          <p15:clr>
            <a:srgbClr val="A4A3A4"/>
          </p15:clr>
        </p15:guide>
        <p15:guide id="15" pos="5710" userDrawn="1">
          <p15:clr>
            <a:srgbClr val="A4A3A4"/>
          </p15:clr>
        </p15:guide>
        <p15:guide id="16" pos="3395" userDrawn="1">
          <p15:clr>
            <a:srgbClr val="A4A3A4"/>
          </p15:clr>
        </p15:guide>
        <p15:guide id="17" orient="horz" pos="4137" userDrawn="1">
          <p15:clr>
            <a:srgbClr val="A4A3A4"/>
          </p15:clr>
        </p15:guide>
        <p15:guide id="18" pos="1837" userDrawn="1">
          <p15:clr>
            <a:srgbClr val="A4A3A4"/>
          </p15:clr>
        </p15:guide>
        <p15:guide id="19" pos="2971" userDrawn="1">
          <p15:clr>
            <a:srgbClr val="A4A3A4"/>
          </p15:clr>
        </p15:guide>
        <p15:guide id="20" pos="703" userDrawn="1">
          <p15:clr>
            <a:srgbClr val="A4A3A4"/>
          </p15:clr>
        </p15:guide>
        <p15:guide id="21" orient="horz" pos="3178" userDrawn="1">
          <p15:clr>
            <a:srgbClr val="A4A3A4"/>
          </p15:clr>
        </p15:guide>
        <p15:guide id="22" orient="horz" pos="2976">
          <p15:clr>
            <a:srgbClr val="A4A3A4"/>
          </p15:clr>
        </p15:guide>
        <p15:guide id="23" orient="horz" pos="935">
          <p15:clr>
            <a:srgbClr val="A4A3A4"/>
          </p15:clr>
        </p15:guide>
        <p15:guide id="24" orient="horz" pos="754">
          <p15:clr>
            <a:srgbClr val="A4A3A4"/>
          </p15:clr>
        </p15:guide>
        <p15:guide id="25" orient="horz" pos="4156">
          <p15:clr>
            <a:srgbClr val="A4A3A4"/>
          </p15:clr>
        </p15:guide>
        <p15:guide id="26" orient="horz" pos="1933">
          <p15:clr>
            <a:srgbClr val="A4A3A4"/>
          </p15:clr>
        </p15:guide>
        <p15:guide id="27" pos="158">
          <p15:clr>
            <a:srgbClr val="A4A3A4"/>
          </p15:clr>
        </p15:guide>
        <p15:guide id="28" pos="5692">
          <p15:clr>
            <a:srgbClr val="A4A3A4"/>
          </p15:clr>
        </p15:guide>
        <p15:guide id="29" pos="3379">
          <p15:clr>
            <a:srgbClr val="A4A3A4"/>
          </p15:clr>
        </p15:guide>
        <p15:guide id="30" pos="2880">
          <p15:clr>
            <a:srgbClr val="A4A3A4"/>
          </p15:clr>
        </p15:guide>
        <p15:guide id="31" pos="567">
          <p15:clr>
            <a:srgbClr val="A4A3A4"/>
          </p15:clr>
        </p15:guide>
        <p15:guide id="32" pos="356">
          <p15:clr>
            <a:srgbClr val="A4A3A4"/>
          </p15:clr>
        </p15:guide>
        <p15:guide id="33" pos="3560">
          <p15:clr>
            <a:srgbClr val="A4A3A4"/>
          </p15:clr>
        </p15:guide>
        <p15:guide id="34" pos="2653">
          <p15:clr>
            <a:srgbClr val="A4A3A4"/>
          </p15:clr>
        </p15:guide>
        <p15:guide id="35" pos="5465">
          <p15:clr>
            <a:srgbClr val="A4A3A4"/>
          </p15:clr>
        </p15:guide>
        <p15:guide id="36" orient="horz" pos="2160">
          <p15:clr>
            <a:srgbClr val="A4A3A4"/>
          </p15:clr>
        </p15:guide>
        <p15:guide id="37" orient="horz" pos="1071">
          <p15:clr>
            <a:srgbClr val="A4A3A4"/>
          </p15:clr>
        </p15:guide>
        <p15:guide id="38" orient="horz" pos="3158">
          <p15:clr>
            <a:srgbClr val="A4A3A4"/>
          </p15:clr>
        </p15:guide>
        <p15:guide id="39" orient="horz" pos="799">
          <p15:clr>
            <a:srgbClr val="A4A3A4"/>
          </p15:clr>
        </p15:guide>
        <p15:guide id="40" orient="horz" pos="3294">
          <p15:clr>
            <a:srgbClr val="A4A3A4"/>
          </p15:clr>
        </p15:guide>
        <p15:guide id="41" pos="5511">
          <p15:clr>
            <a:srgbClr val="A4A3A4"/>
          </p15:clr>
        </p15:guide>
        <p15:guide id="42" pos="1882">
          <p15:clr>
            <a:srgbClr val="A4A3A4"/>
          </p15:clr>
        </p15:guide>
        <p15:guide id="43" pos="34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 xmlns="">
        <p15:guide id="1" orient="horz" pos="6533" userDrawn="1">
          <p15:clr>
            <a:srgbClr val="A4A3A4"/>
          </p15:clr>
        </p15:guide>
        <p15:guide id="2" pos="4572" userDrawn="1">
          <p15:clr>
            <a:srgbClr val="A4A3A4"/>
          </p15:clr>
        </p15:guide>
        <p15:guide id="3" orient="horz" pos="4520" userDrawn="1">
          <p15:clr>
            <a:srgbClr val="A4A3A4"/>
          </p15:clr>
        </p15:guide>
        <p15:guide id="4" pos="3128" userDrawn="1">
          <p15:clr>
            <a:srgbClr val="A4A3A4"/>
          </p15:clr>
        </p15:guide>
        <p15:guide id="5" orient="horz" pos="3127">
          <p15:clr>
            <a:srgbClr val="A4A3A4"/>
          </p15:clr>
        </p15:guide>
        <p15:guide id="6" pos="3129">
          <p15:clr>
            <a:srgbClr val="A4A3A4"/>
          </p15:clr>
        </p15:guide>
        <p15:guide id="7" pos="2141">
          <p15:clr>
            <a:srgbClr val="A4A3A4"/>
          </p15:clr>
        </p15:guide>
        <p15:guide id="8" orient="horz" pos="6497">
          <p15:clr>
            <a:srgbClr val="A4A3A4"/>
          </p15:clr>
        </p15:guide>
        <p15:guide id="9" orient="horz" pos="4495">
          <p15:clr>
            <a:srgbClr val="A4A3A4"/>
          </p15:clr>
        </p15:guide>
        <p15:guide id="10" orient="horz" pos="3110">
          <p15:clr>
            <a:srgbClr val="A4A3A4"/>
          </p15:clr>
        </p15:guide>
        <p15:guide id="11" pos="2142">
          <p15:clr>
            <a:srgbClr val="A4A3A4"/>
          </p15:clr>
        </p15:guide>
        <p15:guide id="12" orient="horz" pos="6569">
          <p15:clr>
            <a:srgbClr val="A4A3A4"/>
          </p15:clr>
        </p15:guide>
        <p15:guide id="13" orient="horz" pos="4545">
          <p15:clr>
            <a:srgbClr val="A4A3A4"/>
          </p15:clr>
        </p15:guide>
        <p15:guide id="14" orient="horz" pos="3144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FF"/>
    <a:srgbClr val="D0D8E8"/>
    <a:srgbClr val="B9CDE5"/>
    <a:srgbClr val="003EA4"/>
    <a:srgbClr val="FF0000"/>
    <a:srgbClr val="FFFFFF"/>
    <a:srgbClr val="C00000"/>
    <a:srgbClr val="000000"/>
    <a:srgbClr val="C0504D"/>
    <a:srgbClr val="0066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스타일 없음, 눈금 없음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3C2FFA5D-87B4-456A-9821-1D502468CF0F}" styleName="테마 스타일 1 - 강조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F5AB1C69-6EDB-4FF4-983F-18BD219EF322}" styleName="보통 스타일 2 - 강조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1348" autoAdjust="0"/>
    <p:restoredTop sz="98394" autoAdjust="0"/>
  </p:normalViewPr>
  <p:slideViewPr>
    <p:cSldViewPr>
      <p:cViewPr>
        <p:scale>
          <a:sx n="100" d="100"/>
          <a:sy n="100" d="100"/>
        </p:scale>
        <p:origin x="-2160" y="-402"/>
      </p:cViewPr>
      <p:guideLst>
        <p:guide orient="horz" pos="2341"/>
        <p:guide orient="horz" pos="4247"/>
        <p:guide orient="horz" pos="1087"/>
        <p:guide orient="horz" pos="1207"/>
        <p:guide orient="horz" pos="4137"/>
        <p:guide orient="horz" pos="3178"/>
        <p:guide orient="horz" pos="2976"/>
        <p:guide orient="horz" pos="935"/>
        <p:guide orient="horz" pos="754"/>
        <p:guide orient="horz" pos="4156"/>
        <p:guide orient="horz" pos="1933"/>
        <p:guide orient="horz" pos="2160"/>
        <p:guide orient="horz" pos="1071"/>
        <p:guide orient="horz" pos="3158"/>
        <p:guide orient="horz" pos="799"/>
        <p:guide orient="horz" pos="3294"/>
        <p:guide pos="5284"/>
        <p:guide pos="4014"/>
        <p:guide pos="385"/>
        <p:guide pos="5647"/>
        <p:guide pos="5710"/>
        <p:guide pos="3395"/>
        <p:guide pos="1837"/>
        <p:guide pos="2971"/>
        <p:guide pos="703"/>
        <p:guide pos="158"/>
        <p:guide pos="5692"/>
        <p:guide pos="3379"/>
        <p:guide pos="2880"/>
        <p:guide pos="567"/>
        <p:guide pos="356"/>
        <p:guide pos="3560"/>
        <p:guide pos="2653"/>
        <p:guide pos="5465"/>
        <p:guide pos="5511"/>
        <p:guide pos="1882"/>
        <p:guide pos="340"/>
      </p:guideLst>
    </p:cSldViewPr>
  </p:slideViewPr>
  <p:notesTextViewPr>
    <p:cViewPr>
      <p:scale>
        <a:sx n="125" d="100"/>
        <a:sy n="125" d="100"/>
      </p:scale>
      <p:origin x="0" y="0"/>
    </p:cViewPr>
  </p:notesTextViewPr>
  <p:sorterViewPr>
    <p:cViewPr>
      <p:scale>
        <a:sx n="150" d="100"/>
        <a:sy n="150" d="100"/>
      </p:scale>
      <p:origin x="0" y="0"/>
    </p:cViewPr>
  </p:sorterViewPr>
  <p:notesViewPr>
    <p:cSldViewPr>
      <p:cViewPr varScale="1">
        <p:scale>
          <a:sx n="85" d="100"/>
          <a:sy n="85" d="100"/>
        </p:scale>
        <p:origin x="-3870" y="-84"/>
      </p:cViewPr>
      <p:guideLst>
        <p:guide orient="horz" pos="6533"/>
        <p:guide orient="horz" pos="4520"/>
        <p:guide orient="horz" pos="3127"/>
        <p:guide orient="horz" pos="6497"/>
        <p:guide orient="horz" pos="4495"/>
        <p:guide orient="horz" pos="3110"/>
        <p:guide orient="horz" pos="6569"/>
        <p:guide orient="horz" pos="4545"/>
        <p:guide orient="horz" pos="3144"/>
        <p:guide pos="4572"/>
        <p:guide pos="3128"/>
        <p:guide pos="3129"/>
        <p:guide pos="2141"/>
        <p:guide pos="2142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font" Target="fonts/font3.fntdata"/><Relationship Id="rId50" Type="http://schemas.openxmlformats.org/officeDocument/2006/relationships/font" Target="fonts/font6.fntdata"/><Relationship Id="rId55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font" Target="fonts/font2.fntdata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font" Target="fonts/font1.fntdata"/><Relationship Id="rId53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font" Target="fonts/font5.fntdata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handoutMaster" Target="handoutMasters/handoutMaster1.xml"/><Relationship Id="rId52" Type="http://schemas.openxmlformats.org/officeDocument/2006/relationships/font" Target="fonts/font8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notesMaster" Target="notesMasters/notesMaster1.xml"/><Relationship Id="rId48" Type="http://schemas.openxmlformats.org/officeDocument/2006/relationships/font" Target="fonts/font4.fntdata"/><Relationship Id="rId56" Type="http://schemas.openxmlformats.org/officeDocument/2006/relationships/tableStyles" Target="tableStyles.xml"/><Relationship Id="rId8" Type="http://schemas.openxmlformats.org/officeDocument/2006/relationships/slide" Target="slides/slide7.xml"/><Relationship Id="rId51" Type="http://schemas.openxmlformats.org/officeDocument/2006/relationships/font" Target="fonts/font7.fntdata"/><Relationship Id="rId3" Type="http://schemas.openxmlformats.org/officeDocument/2006/relationships/slide" Target="slides/slide2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____11111111111111111111111111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ko-KR"/>
  <c:roundedCorners val="0"/>
  <mc:AlternateContent xmlns:mc="http://schemas.openxmlformats.org/markup-compatibility/2006">
    <mc:Choice xmlns:c14="http://schemas.microsoft.com/office/drawing/2007/8/2/chart" Requires="c14">
      <c14:style val="103"/>
    </mc:Choice>
    <mc:Fallback>
      <c:style val="3"/>
    </mc:Fallback>
  </mc:AlternateContent>
  <c:chart>
    <c:autoTitleDeleted val="1"/>
    <c:view3D>
      <c:rotX val="30"/>
      <c:rotY val="0"/>
      <c:rAngAx val="0"/>
      <c:perspective val="30"/>
    </c:view3D>
    <c:floor>
      <c:thickness val="0"/>
    </c:floor>
    <c:sideWall>
      <c:thickness val="0"/>
    </c:sideWall>
    <c:backWall>
      <c:thickness val="0"/>
    </c:backWall>
    <c:plotArea>
      <c:layout>
        <c:manualLayout>
          <c:layoutTarget val="inner"/>
          <c:xMode val="edge"/>
          <c:yMode val="edge"/>
          <c:x val="7.0397299665229715E-2"/>
          <c:y val="2.7604991346022942E-2"/>
          <c:w val="0.90682710338425476"/>
          <c:h val="0.89710866861936922"/>
        </c:manualLayout>
      </c:layout>
      <c:pie3D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열1</c:v>
                </c:pt>
              </c:strCache>
            </c:strRef>
          </c:tx>
          <c:explosion val="25"/>
          <c:dPt>
            <c:idx val="0"/>
            <c:bubble3D val="0"/>
            <c:explosion val="6"/>
            <c:spPr>
              <a:solidFill>
                <a:schemeClr val="accent1"/>
              </a:solidFill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A09A-494B-A72F-033B35CD3EAE}"/>
              </c:ext>
            </c:extLst>
          </c:dPt>
          <c:dPt>
            <c:idx val="1"/>
            <c:bubble3D val="0"/>
            <c:explosion val="18"/>
            <c:spPr>
              <a:solidFill>
                <a:srgbClr val="C0504D"/>
              </a:solidFill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A09A-494B-A72F-033B35CD3EAE}"/>
              </c:ext>
            </c:extLst>
          </c:dPt>
          <c:dPt>
            <c:idx val="2"/>
            <c:bubble3D val="0"/>
            <c:explosion val="15"/>
            <c:spPr>
              <a:solidFill>
                <a:schemeClr val="accent3"/>
              </a:solidFill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5-A09A-494B-A72F-033B35CD3EAE}"/>
              </c:ext>
            </c:extLst>
          </c:dPt>
          <c:dPt>
            <c:idx val="3"/>
            <c:bubble3D val="0"/>
            <c:explosion val="15"/>
            <c:spPr>
              <a:solidFill>
                <a:schemeClr val="accent4"/>
              </a:solidFill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7-A09A-494B-A72F-033B35CD3EAE}"/>
              </c:ext>
            </c:extLst>
          </c:dPt>
          <c:dPt>
            <c:idx val="4"/>
            <c:bubble3D val="0"/>
            <c:explosion val="23"/>
            <c:spPr>
              <a:solidFill>
                <a:srgbClr val="007434"/>
              </a:solidFill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9-A09A-494B-A72F-033B35CD3EAE}"/>
              </c:ext>
            </c:extLst>
          </c:dPt>
          <c:dPt>
            <c:idx val="5"/>
            <c:bubble3D val="0"/>
            <c:explosion val="47"/>
            <c:spPr>
              <a:solidFill>
                <a:srgbClr val="FF0000"/>
              </a:solidFill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B-A09A-494B-A72F-033B35CD3EAE}"/>
              </c:ext>
            </c:extLst>
          </c:dPt>
          <c:cat>
            <c:numRef>
              <c:f>Sheet1!$A$2:$A$6</c:f>
              <c:numCache>
                <c:formatCode>General</c:formatCode>
                <c:ptCount val="5"/>
              </c:numCache>
            </c:numRef>
          </c:cat>
          <c:val>
            <c:numRef>
              <c:f>Sheet1!$B$2:$B$6</c:f>
              <c:numCache>
                <c:formatCode>General</c:formatCode>
                <c:ptCount val="5"/>
                <c:pt idx="0">
                  <c:v>2038</c:v>
                </c:pt>
                <c:pt idx="1">
                  <c:v>792</c:v>
                </c:pt>
                <c:pt idx="2">
                  <c:v>680</c:v>
                </c:pt>
                <c:pt idx="3">
                  <c:v>292</c:v>
                </c:pt>
                <c:pt idx="4">
                  <c:v>198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C-A09A-494B-A72F-033B35CD3EAE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0"/>
        </c:dLbls>
      </c:pie3DChart>
    </c:plotArea>
    <c:plotVisOnly val="1"/>
    <c:dispBlanksAs val="zero"/>
    <c:showDLblsOverMax val="0"/>
  </c:chart>
  <c:txPr>
    <a:bodyPr/>
    <a:lstStyle/>
    <a:p>
      <a:pPr>
        <a:defRPr sz="1800"/>
      </a:pPr>
      <a:endParaRPr lang="ko-KR"/>
    </a:p>
  </c:txPr>
  <c:externalData r:id="rId1">
    <c:autoUpdate val="0"/>
  </c:externalData>
</c:chartSpace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6" y="5"/>
            <a:ext cx="2945659" cy="496411"/>
          </a:xfrm>
          <a:prstGeom prst="rect">
            <a:avLst/>
          </a:prstGeom>
        </p:spPr>
        <p:txBody>
          <a:bodyPr vert="horz" lIns="91396" tIns="45700" rIns="91396" bIns="4570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quarter" idx="1"/>
          </p:nvPr>
        </p:nvSpPr>
        <p:spPr>
          <a:xfrm>
            <a:off x="3850448" y="5"/>
            <a:ext cx="2945659" cy="496411"/>
          </a:xfrm>
          <a:prstGeom prst="rect">
            <a:avLst/>
          </a:prstGeom>
        </p:spPr>
        <p:txBody>
          <a:bodyPr vert="horz" lIns="91396" tIns="45700" rIns="91396" bIns="45700" rtlCol="0"/>
          <a:lstStyle>
            <a:lvl1pPr algn="r">
              <a:defRPr sz="1200"/>
            </a:lvl1pPr>
          </a:lstStyle>
          <a:p>
            <a:fld id="{ACD94C2A-855E-4CF1-87A0-7852C7808FBC}" type="datetimeFigureOut">
              <a:rPr lang="ko-KR" altLang="en-US" smtClean="0"/>
              <a:pPr/>
              <a:t>2017-09-05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2"/>
          </p:nvPr>
        </p:nvSpPr>
        <p:spPr>
          <a:xfrm>
            <a:off x="6" y="9430093"/>
            <a:ext cx="2945659" cy="496411"/>
          </a:xfrm>
          <a:prstGeom prst="rect">
            <a:avLst/>
          </a:prstGeom>
        </p:spPr>
        <p:txBody>
          <a:bodyPr vert="horz" lIns="91396" tIns="45700" rIns="91396" bIns="4570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3"/>
          </p:nvPr>
        </p:nvSpPr>
        <p:spPr>
          <a:xfrm>
            <a:off x="3850448" y="9430093"/>
            <a:ext cx="2945659" cy="496411"/>
          </a:xfrm>
          <a:prstGeom prst="rect">
            <a:avLst/>
          </a:prstGeom>
        </p:spPr>
        <p:txBody>
          <a:bodyPr vert="horz" lIns="91396" tIns="45700" rIns="91396" bIns="45700" rtlCol="0" anchor="b"/>
          <a:lstStyle>
            <a:lvl1pPr algn="r">
              <a:defRPr sz="1200"/>
            </a:lvl1pPr>
          </a:lstStyle>
          <a:p>
            <a:fld id="{89F428C7-5B7E-4D96-83C9-1979ECDE4E29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117395684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6" y="5"/>
            <a:ext cx="2945659" cy="496411"/>
          </a:xfrm>
          <a:prstGeom prst="rect">
            <a:avLst/>
          </a:prstGeom>
        </p:spPr>
        <p:txBody>
          <a:bodyPr vert="horz" lIns="91396" tIns="45700" rIns="91396" bIns="4570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50448" y="5"/>
            <a:ext cx="2945659" cy="496411"/>
          </a:xfrm>
          <a:prstGeom prst="rect">
            <a:avLst/>
          </a:prstGeom>
        </p:spPr>
        <p:txBody>
          <a:bodyPr vert="horz" lIns="91396" tIns="45700" rIns="91396" bIns="45700" rtlCol="0"/>
          <a:lstStyle>
            <a:lvl1pPr algn="r">
              <a:defRPr sz="1200"/>
            </a:lvl1pPr>
          </a:lstStyle>
          <a:p>
            <a:fld id="{BF80F7F5-07D8-4676-B1B8-6896226DE8EA}" type="datetimeFigureOut">
              <a:rPr lang="ko-KR" altLang="en-US" smtClean="0"/>
              <a:pPr/>
              <a:t>2017-09-05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396" tIns="45700" rIns="91396" bIns="45700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79768" y="4715911"/>
            <a:ext cx="5438140" cy="4467701"/>
          </a:xfrm>
          <a:prstGeom prst="rect">
            <a:avLst/>
          </a:prstGeom>
        </p:spPr>
        <p:txBody>
          <a:bodyPr vert="horz" lIns="91396" tIns="45700" rIns="91396" bIns="45700" rtlCol="0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6" y="9430093"/>
            <a:ext cx="2945659" cy="496411"/>
          </a:xfrm>
          <a:prstGeom prst="rect">
            <a:avLst/>
          </a:prstGeom>
        </p:spPr>
        <p:txBody>
          <a:bodyPr vert="horz" lIns="91396" tIns="45700" rIns="91396" bIns="4570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50448" y="9430093"/>
            <a:ext cx="2945659" cy="496411"/>
          </a:xfrm>
          <a:prstGeom prst="rect">
            <a:avLst/>
          </a:prstGeom>
        </p:spPr>
        <p:txBody>
          <a:bodyPr vert="horz" lIns="91396" tIns="45700" rIns="91396" bIns="45700" rtlCol="0" anchor="b"/>
          <a:lstStyle>
            <a:lvl1pPr algn="r">
              <a:defRPr sz="1200"/>
            </a:lvl1pPr>
          </a:lstStyle>
          <a:p>
            <a:fld id="{539CDD3E-F87D-4558-8683-CDE2D82B39F0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96458513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ko-KR" altLang="en-US" dirty="0" smtClean="0"/>
              <a:t>선정된 </a:t>
            </a:r>
            <a:r>
              <a:rPr lang="ko-KR" altLang="en-US" dirty="0" err="1" smtClean="0"/>
              <a:t>석남제</a:t>
            </a:r>
            <a:r>
              <a:rPr lang="en-US" altLang="ko-KR" dirty="0" smtClean="0"/>
              <a:t>2</a:t>
            </a:r>
            <a:r>
              <a:rPr lang="ko-KR" altLang="en-US" dirty="0" err="1" smtClean="0"/>
              <a:t>고가교</a:t>
            </a:r>
            <a:r>
              <a:rPr lang="en-US" altLang="ko-KR" dirty="0" smtClean="0"/>
              <a:t>,</a:t>
            </a:r>
            <a:r>
              <a:rPr lang="en-US" altLang="ko-KR" baseline="0" dirty="0" smtClean="0"/>
              <a:t> 6</a:t>
            </a:r>
            <a:r>
              <a:rPr lang="ko-KR" altLang="en-US" baseline="0" dirty="0" err="1" smtClean="0"/>
              <a:t>공단고가교</a:t>
            </a:r>
            <a:r>
              <a:rPr lang="ko-KR" altLang="en-US" baseline="0" dirty="0" smtClean="0"/>
              <a:t> 그리고 송도육교에 대한 간략한 주변 여건을 </a:t>
            </a:r>
            <a:r>
              <a:rPr lang="ko-KR" altLang="en-US" baseline="0" dirty="0" err="1" smtClean="0"/>
              <a:t>말씀드리겠습니다</a:t>
            </a:r>
            <a:r>
              <a:rPr lang="en-US" altLang="ko-KR" baseline="0" dirty="0" smtClean="0"/>
              <a:t>.</a:t>
            </a:r>
          </a:p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39CDD3E-F87D-4558-8683-CDE2D82B39F0}" type="slidenum">
              <a:rPr lang="ko-KR" altLang="en-US" smtClean="0"/>
              <a:pPr/>
              <a:t>6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04255101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defTabSz="914036">
              <a:defRPr/>
            </a:pPr>
            <a:r>
              <a:rPr lang="ko-KR" altLang="en-US" dirty="0"/>
              <a:t>다양한</a:t>
            </a:r>
            <a:r>
              <a:rPr lang="en-US" altLang="ko-KR" dirty="0"/>
              <a:t> </a:t>
            </a:r>
            <a:r>
              <a:rPr lang="ko-KR" altLang="en-US" dirty="0"/>
              <a:t>축제</a:t>
            </a:r>
            <a:r>
              <a:rPr lang="en-US" altLang="ko-KR" dirty="0"/>
              <a:t>.</a:t>
            </a:r>
            <a:r>
              <a:rPr lang="en-US" altLang="ko-KR" baseline="0" dirty="0"/>
              <a:t> </a:t>
            </a:r>
            <a:r>
              <a:rPr lang="ko-KR" altLang="en-US" baseline="0" dirty="0"/>
              <a:t>사람</a:t>
            </a:r>
            <a:r>
              <a:rPr lang="en-US" altLang="ko-KR" baseline="0" dirty="0"/>
              <a:t>, </a:t>
            </a:r>
            <a:r>
              <a:rPr lang="ko-KR" altLang="en-US" baseline="0" dirty="0"/>
              <a:t>문화가 공존하는 젊음의 거리로 만들겠습니다</a:t>
            </a:r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39CDD3E-F87D-4558-8683-CDE2D82B39F0}" type="slidenum">
              <a:rPr lang="ko-KR" altLang="en-US" smtClean="0"/>
              <a:pPr/>
              <a:t>11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08263160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defTabSz="914036">
              <a:defRPr/>
            </a:pPr>
            <a:r>
              <a:rPr lang="ko-KR" altLang="en-US" dirty="0"/>
              <a:t>다양한</a:t>
            </a:r>
            <a:r>
              <a:rPr lang="en-US" altLang="ko-KR" dirty="0"/>
              <a:t> </a:t>
            </a:r>
            <a:r>
              <a:rPr lang="ko-KR" altLang="en-US" dirty="0"/>
              <a:t>축제</a:t>
            </a:r>
            <a:r>
              <a:rPr lang="en-US" altLang="ko-KR" dirty="0"/>
              <a:t>.</a:t>
            </a:r>
            <a:r>
              <a:rPr lang="en-US" altLang="ko-KR" baseline="0" dirty="0"/>
              <a:t> </a:t>
            </a:r>
            <a:r>
              <a:rPr lang="ko-KR" altLang="en-US" baseline="0" dirty="0"/>
              <a:t>사람</a:t>
            </a:r>
            <a:r>
              <a:rPr lang="en-US" altLang="ko-KR" baseline="0" dirty="0"/>
              <a:t>, </a:t>
            </a:r>
            <a:r>
              <a:rPr lang="ko-KR" altLang="en-US" baseline="0" dirty="0"/>
              <a:t>문화가 공존하는 젊음의 거리로 만들겠습니다</a:t>
            </a:r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39CDD3E-F87D-4558-8683-CDE2D82B39F0}" type="slidenum">
              <a:rPr lang="ko-KR" altLang="en-US" smtClean="0"/>
              <a:pPr/>
              <a:t>12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64297566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defTabSz="914036">
              <a:defRPr/>
            </a:pPr>
            <a:r>
              <a:rPr lang="ko-KR" altLang="en-US" dirty="0"/>
              <a:t>다양한</a:t>
            </a:r>
            <a:r>
              <a:rPr lang="en-US" altLang="ko-KR" dirty="0"/>
              <a:t> </a:t>
            </a:r>
            <a:r>
              <a:rPr lang="ko-KR" altLang="en-US" dirty="0"/>
              <a:t>축제</a:t>
            </a:r>
            <a:r>
              <a:rPr lang="en-US" altLang="ko-KR" dirty="0"/>
              <a:t>.</a:t>
            </a:r>
            <a:r>
              <a:rPr lang="en-US" altLang="ko-KR" baseline="0" dirty="0"/>
              <a:t> </a:t>
            </a:r>
            <a:r>
              <a:rPr lang="ko-KR" altLang="en-US" baseline="0" dirty="0"/>
              <a:t>사람</a:t>
            </a:r>
            <a:r>
              <a:rPr lang="en-US" altLang="ko-KR" baseline="0" dirty="0"/>
              <a:t>, </a:t>
            </a:r>
            <a:r>
              <a:rPr lang="ko-KR" altLang="en-US" baseline="0" dirty="0"/>
              <a:t>문화가 공존하는 젊음의 거리로 만들겠습니다</a:t>
            </a:r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39CDD3E-F87D-4558-8683-CDE2D82B39F0}" type="slidenum">
              <a:rPr lang="ko-KR" altLang="en-US" smtClean="0"/>
              <a:pPr/>
              <a:t>13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60582051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defTabSz="914036">
              <a:defRPr/>
            </a:pPr>
            <a:r>
              <a:rPr lang="ko-KR" altLang="en-US" dirty="0"/>
              <a:t>다양한</a:t>
            </a:r>
            <a:r>
              <a:rPr lang="en-US" altLang="ko-KR" dirty="0"/>
              <a:t> </a:t>
            </a:r>
            <a:r>
              <a:rPr lang="ko-KR" altLang="en-US" dirty="0"/>
              <a:t>축제</a:t>
            </a:r>
            <a:r>
              <a:rPr lang="en-US" altLang="ko-KR" dirty="0"/>
              <a:t>.</a:t>
            </a:r>
            <a:r>
              <a:rPr lang="en-US" altLang="ko-KR" baseline="0" dirty="0"/>
              <a:t> </a:t>
            </a:r>
            <a:r>
              <a:rPr lang="ko-KR" altLang="en-US" baseline="0" dirty="0"/>
              <a:t>사람</a:t>
            </a:r>
            <a:r>
              <a:rPr lang="en-US" altLang="ko-KR" baseline="0" dirty="0"/>
              <a:t>, </a:t>
            </a:r>
            <a:r>
              <a:rPr lang="ko-KR" altLang="en-US" baseline="0" dirty="0"/>
              <a:t>문화가 공존하는 젊음의 거리로 만들겠습니다</a:t>
            </a:r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39CDD3E-F87D-4558-8683-CDE2D82B39F0}" type="slidenum">
              <a:rPr lang="ko-KR" altLang="en-US" smtClean="0"/>
              <a:pPr/>
              <a:t>14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11332768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ko-KR" altLang="en-US" dirty="0"/>
              <a:t>동식물</a:t>
            </a:r>
            <a:r>
              <a:rPr lang="en-US" altLang="ko-KR" dirty="0"/>
              <a:t>, </a:t>
            </a:r>
            <a:r>
              <a:rPr lang="ko-KR" altLang="en-US" dirty="0"/>
              <a:t>사람</a:t>
            </a:r>
            <a:r>
              <a:rPr lang="en-US" altLang="ko-KR" dirty="0"/>
              <a:t>, </a:t>
            </a:r>
            <a:r>
              <a:rPr lang="ko-KR" altLang="en-US" dirty="0"/>
              <a:t>자동차가 함께 만드는 녹색회랑을 조성하겠습니다</a:t>
            </a: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39CDD3E-F87D-4558-8683-CDE2D82B39F0}" type="slidenum">
              <a:rPr lang="ko-KR" altLang="en-US" smtClean="0"/>
              <a:pPr/>
              <a:t>16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21424984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fontAlgn="base" latinLnBrk="1"/>
            <a:r>
              <a:rPr lang="ko-KR" altLang="en-US" dirty="0"/>
              <a:t>인하대생활권</a:t>
            </a:r>
          </a:p>
          <a:p>
            <a:pPr fontAlgn="base" latinLnBrk="1"/>
            <a:r>
              <a:rPr lang="ko-KR" altLang="en-US" dirty="0"/>
              <a:t>젊은이가 꿈을 실현하는 문화예술의 공간으로 만들겠습니다</a:t>
            </a:r>
            <a:r>
              <a:rPr lang="en-US" altLang="ko-KR" dirty="0"/>
              <a:t>.</a:t>
            </a:r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39CDD3E-F87D-4558-8683-CDE2D82B39F0}" type="slidenum">
              <a:rPr lang="ko-KR" altLang="en-US" smtClean="0">
                <a:solidFill>
                  <a:prstClr val="black"/>
                </a:solidFill>
              </a:rPr>
              <a:pPr/>
              <a:t>17</a:t>
            </a:fld>
            <a:endParaRPr lang="ko-KR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084402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fontAlgn="base" latinLnBrk="1"/>
            <a:r>
              <a:rPr lang="ko-KR" altLang="en-US" dirty="0"/>
              <a:t>인하대생활권</a:t>
            </a:r>
          </a:p>
          <a:p>
            <a:pPr fontAlgn="base" latinLnBrk="1"/>
            <a:r>
              <a:rPr lang="ko-KR" altLang="en-US" dirty="0"/>
              <a:t>젊은이가 꿈을 실현하는 문화예술의 공간으로 만들겠습니다</a:t>
            </a:r>
            <a:r>
              <a:rPr lang="en-US" altLang="ko-KR" dirty="0"/>
              <a:t>.</a:t>
            </a:r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39CDD3E-F87D-4558-8683-CDE2D82B39F0}" type="slidenum">
              <a:rPr lang="ko-KR" altLang="en-US" smtClean="0">
                <a:solidFill>
                  <a:prstClr val="black"/>
                </a:solidFill>
              </a:rPr>
              <a:pPr/>
              <a:t>21</a:t>
            </a:fld>
            <a:endParaRPr lang="ko-KR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084402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fontAlgn="base" latinLnBrk="1"/>
            <a:r>
              <a:rPr lang="ko-KR" altLang="en-US" dirty="0"/>
              <a:t>인하대생활권</a:t>
            </a:r>
          </a:p>
          <a:p>
            <a:pPr fontAlgn="base" latinLnBrk="1"/>
            <a:r>
              <a:rPr lang="ko-KR" altLang="en-US" dirty="0"/>
              <a:t>젊은이가 꿈을 실현하는 문화예술의 공간으로 만들겠습니다</a:t>
            </a:r>
            <a:r>
              <a:rPr lang="en-US" altLang="ko-KR" dirty="0"/>
              <a:t>.</a:t>
            </a:r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39CDD3E-F87D-4558-8683-CDE2D82B39F0}" type="slidenum">
              <a:rPr lang="ko-KR" altLang="en-US" smtClean="0">
                <a:solidFill>
                  <a:prstClr val="black"/>
                </a:solidFill>
              </a:rPr>
              <a:pPr/>
              <a:t>22</a:t>
            </a:fld>
            <a:endParaRPr lang="ko-KR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0844028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fontAlgn="base" latinLnBrk="1"/>
            <a:r>
              <a:rPr lang="ko-KR" altLang="en-US" dirty="0"/>
              <a:t>인하대생활권</a:t>
            </a:r>
          </a:p>
          <a:p>
            <a:pPr fontAlgn="base" latinLnBrk="1"/>
            <a:r>
              <a:rPr lang="ko-KR" altLang="en-US" dirty="0"/>
              <a:t>젊은이가 꿈을 실현하는 문화예술의 공간으로 만들겠습니다</a:t>
            </a:r>
            <a:r>
              <a:rPr lang="en-US" altLang="ko-KR" dirty="0"/>
              <a:t>.</a:t>
            </a:r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39CDD3E-F87D-4558-8683-CDE2D82B39F0}" type="slidenum">
              <a:rPr lang="ko-KR" altLang="en-US" smtClean="0">
                <a:solidFill>
                  <a:prstClr val="black"/>
                </a:solidFill>
              </a:rPr>
              <a:pPr/>
              <a:t>23</a:t>
            </a:fld>
            <a:endParaRPr lang="ko-KR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0844028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fontAlgn="base" latinLnBrk="1"/>
            <a:r>
              <a:rPr lang="ko-KR" altLang="en-US" dirty="0"/>
              <a:t>인하대생활권</a:t>
            </a:r>
          </a:p>
          <a:p>
            <a:pPr fontAlgn="base" latinLnBrk="1"/>
            <a:r>
              <a:rPr lang="ko-KR" altLang="en-US" dirty="0"/>
              <a:t>젊은이가 꿈을 실현하는 문화예술의 공간으로 만들겠습니다</a:t>
            </a:r>
            <a:r>
              <a:rPr lang="en-US" altLang="ko-KR" dirty="0"/>
              <a:t>.</a:t>
            </a:r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39CDD3E-F87D-4558-8683-CDE2D82B39F0}" type="slidenum">
              <a:rPr lang="ko-KR" altLang="en-US" smtClean="0">
                <a:solidFill>
                  <a:prstClr val="black"/>
                </a:solidFill>
              </a:rPr>
              <a:pPr/>
              <a:t>24</a:t>
            </a:fld>
            <a:endParaRPr lang="ko-KR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0844028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fontAlgn="base" latinLnBrk="1"/>
            <a:r>
              <a:rPr lang="ko-KR" altLang="en-US" dirty="0"/>
              <a:t>인하대생활권</a:t>
            </a:r>
          </a:p>
          <a:p>
            <a:pPr fontAlgn="base" latinLnBrk="1"/>
            <a:r>
              <a:rPr lang="ko-KR" altLang="en-US" dirty="0"/>
              <a:t>젊은이가 꿈을 실현하는 문화예술의 공간으로 만들겠습니다</a:t>
            </a:r>
            <a:r>
              <a:rPr lang="en-US" altLang="ko-KR" dirty="0"/>
              <a:t>.</a:t>
            </a:r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39CDD3E-F87D-4558-8683-CDE2D82B39F0}" type="slidenum">
              <a:rPr lang="ko-KR" altLang="en-US" smtClean="0">
                <a:solidFill>
                  <a:prstClr val="black"/>
                </a:solidFill>
              </a:rPr>
              <a:pPr/>
              <a:t>25</a:t>
            </a:fld>
            <a:endParaRPr lang="ko-KR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0844028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fontAlgn="base" latinLnBrk="1"/>
            <a:r>
              <a:rPr lang="ko-KR" altLang="en-US" dirty="0"/>
              <a:t>인하대생활권</a:t>
            </a:r>
          </a:p>
          <a:p>
            <a:pPr fontAlgn="base" latinLnBrk="1"/>
            <a:r>
              <a:rPr lang="ko-KR" altLang="en-US" dirty="0"/>
              <a:t>젊은이가 꿈을 실현하는 문화예술의 공간으로 만들겠습니다</a:t>
            </a:r>
            <a:r>
              <a:rPr lang="en-US" altLang="ko-KR" dirty="0"/>
              <a:t>.</a:t>
            </a:r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39CDD3E-F87D-4558-8683-CDE2D82B39F0}" type="slidenum">
              <a:rPr lang="ko-KR" altLang="en-US" smtClean="0">
                <a:solidFill>
                  <a:prstClr val="black"/>
                </a:solidFill>
              </a:rPr>
              <a:pPr/>
              <a:t>26</a:t>
            </a:fld>
            <a:endParaRPr lang="ko-KR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0844028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fontAlgn="base" latinLnBrk="1"/>
            <a:r>
              <a:rPr lang="ko-KR" altLang="en-US" dirty="0"/>
              <a:t>인하대생활권</a:t>
            </a:r>
          </a:p>
          <a:p>
            <a:pPr fontAlgn="base" latinLnBrk="1"/>
            <a:r>
              <a:rPr lang="ko-KR" altLang="en-US" dirty="0"/>
              <a:t>젊은이가 꿈을 실현하는 문화예술의 공간으로 만들겠습니다</a:t>
            </a:r>
            <a:r>
              <a:rPr lang="en-US" altLang="ko-KR" dirty="0"/>
              <a:t>.</a:t>
            </a:r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39CDD3E-F87D-4558-8683-CDE2D82B39F0}" type="slidenum">
              <a:rPr lang="ko-KR" altLang="en-US" smtClean="0">
                <a:solidFill>
                  <a:prstClr val="black"/>
                </a:solidFill>
              </a:rPr>
              <a:pPr/>
              <a:t>27</a:t>
            </a:fld>
            <a:endParaRPr lang="ko-KR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0844028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fontAlgn="base" latinLnBrk="1"/>
            <a:r>
              <a:rPr lang="ko-KR" altLang="en-US" dirty="0"/>
              <a:t>인하대생활권</a:t>
            </a:r>
          </a:p>
          <a:p>
            <a:pPr fontAlgn="base" latinLnBrk="1"/>
            <a:r>
              <a:rPr lang="ko-KR" altLang="en-US" dirty="0"/>
              <a:t>젊은이가 꿈을 실현하는 문화예술의 공간으로 만들겠습니다</a:t>
            </a:r>
            <a:r>
              <a:rPr lang="en-US" altLang="ko-KR" dirty="0"/>
              <a:t>.</a:t>
            </a:r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39CDD3E-F87D-4558-8683-CDE2D82B39F0}" type="slidenum">
              <a:rPr lang="ko-KR" altLang="en-US" smtClean="0">
                <a:solidFill>
                  <a:prstClr val="black"/>
                </a:solidFill>
              </a:rPr>
              <a:pPr/>
              <a:t>28</a:t>
            </a:fld>
            <a:endParaRPr lang="ko-KR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0844028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fontAlgn="base" latinLnBrk="1"/>
            <a:r>
              <a:rPr lang="ko-KR" altLang="en-US" dirty="0"/>
              <a:t>인하대생활권</a:t>
            </a:r>
          </a:p>
          <a:p>
            <a:pPr fontAlgn="base" latinLnBrk="1"/>
            <a:r>
              <a:rPr lang="ko-KR" altLang="en-US" dirty="0"/>
              <a:t>젊은이가 꿈을 실현하는 문화예술의 공간으로 만들겠습니다</a:t>
            </a:r>
            <a:r>
              <a:rPr lang="en-US" altLang="ko-KR" dirty="0"/>
              <a:t>.</a:t>
            </a:r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39CDD3E-F87D-4558-8683-CDE2D82B39F0}" type="slidenum">
              <a:rPr lang="ko-KR" altLang="en-US" smtClean="0">
                <a:solidFill>
                  <a:prstClr val="black"/>
                </a:solidFill>
              </a:rPr>
              <a:pPr/>
              <a:t>29</a:t>
            </a:fld>
            <a:endParaRPr lang="ko-KR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0844028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fontAlgn="base" latinLnBrk="1"/>
            <a:r>
              <a:rPr lang="ko-KR" altLang="en-US" dirty="0"/>
              <a:t>생활권의 활성화를 유도하는 거점지역 </a:t>
            </a:r>
            <a:r>
              <a:rPr lang="en-US" altLang="ko-KR" dirty="0"/>
              <a:t>8</a:t>
            </a:r>
            <a:r>
              <a:rPr lang="ko-KR" altLang="en-US" dirty="0"/>
              <a:t>곳을 도출하였습니다</a:t>
            </a:r>
            <a:r>
              <a:rPr lang="en-US" altLang="ko-KR" dirty="0"/>
              <a:t>.</a:t>
            </a:r>
            <a:endParaRPr lang="ko-KR" altLang="en-US" dirty="0"/>
          </a:p>
          <a:p>
            <a:endParaRPr lang="en-US" altLang="ko-KR" dirty="0"/>
          </a:p>
          <a:p>
            <a:endParaRPr lang="en-US" altLang="ko-KR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39CDD3E-F87D-4558-8683-CDE2D82B39F0}" type="slidenum">
              <a:rPr lang="ko-KR" altLang="en-US" smtClean="0"/>
              <a:pPr/>
              <a:t>30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842429095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ko-KR" altLang="en-US" dirty="0" smtClean="0"/>
              <a:t>향후</a:t>
            </a:r>
            <a:r>
              <a:rPr lang="ko-KR" altLang="en-US" baseline="0" dirty="0" smtClean="0"/>
              <a:t> </a:t>
            </a:r>
            <a:r>
              <a:rPr lang="en-US" altLang="ko-KR" baseline="0" dirty="0" smtClean="0"/>
              <a:t>“</a:t>
            </a:r>
            <a:r>
              <a:rPr lang="ko-KR" altLang="en-US" dirty="0" smtClean="0"/>
              <a:t>찾아가는 주민설명회</a:t>
            </a:r>
            <a:r>
              <a:rPr lang="en-US" altLang="ko-KR" dirty="0" smtClean="0"/>
              <a:t>”</a:t>
            </a:r>
            <a:r>
              <a:rPr lang="ko-KR" altLang="en-US" dirty="0" smtClean="0"/>
              <a:t> 및 </a:t>
            </a:r>
            <a:r>
              <a:rPr lang="en-US" altLang="ko-KR" dirty="0" smtClean="0"/>
              <a:t>“</a:t>
            </a:r>
            <a:r>
              <a:rPr lang="ko-KR" altLang="en-US" dirty="0" smtClean="0"/>
              <a:t>협의체 운영</a:t>
            </a:r>
            <a:r>
              <a:rPr lang="en-US" altLang="ko-KR" dirty="0" smtClean="0"/>
              <a:t>”</a:t>
            </a:r>
            <a:r>
              <a:rPr lang="ko-KR" altLang="en-US" dirty="0" smtClean="0"/>
              <a:t>을 계획하겠습니다 </a:t>
            </a:r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39CDD3E-F87D-4558-8683-CDE2D82B39F0}" type="slidenum">
              <a:rPr lang="ko-KR" altLang="en-US" smtClean="0"/>
              <a:pPr/>
              <a:t>37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503622863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ko-KR" altLang="en-US" dirty="0" smtClean="0"/>
              <a:t>향후</a:t>
            </a:r>
            <a:r>
              <a:rPr lang="ko-KR" altLang="en-US" baseline="0" dirty="0" smtClean="0"/>
              <a:t> </a:t>
            </a:r>
            <a:r>
              <a:rPr lang="en-US" altLang="ko-KR" baseline="0" dirty="0" smtClean="0"/>
              <a:t>“</a:t>
            </a:r>
            <a:r>
              <a:rPr lang="ko-KR" altLang="en-US" dirty="0" smtClean="0"/>
              <a:t>찾아가는 주민설명회</a:t>
            </a:r>
            <a:r>
              <a:rPr lang="en-US" altLang="ko-KR" dirty="0" smtClean="0"/>
              <a:t>”</a:t>
            </a:r>
            <a:r>
              <a:rPr lang="ko-KR" altLang="en-US" dirty="0" smtClean="0"/>
              <a:t> 및 </a:t>
            </a:r>
            <a:r>
              <a:rPr lang="en-US" altLang="ko-KR" dirty="0" smtClean="0"/>
              <a:t>“</a:t>
            </a:r>
            <a:r>
              <a:rPr lang="ko-KR" altLang="en-US" dirty="0" smtClean="0"/>
              <a:t>협의체 운영</a:t>
            </a:r>
            <a:r>
              <a:rPr lang="en-US" altLang="ko-KR" dirty="0" smtClean="0"/>
              <a:t>”</a:t>
            </a:r>
            <a:r>
              <a:rPr lang="ko-KR" altLang="en-US" dirty="0" smtClean="0"/>
              <a:t>을 계획하겠습니다 </a:t>
            </a:r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39CDD3E-F87D-4558-8683-CDE2D82B39F0}" type="slidenum">
              <a:rPr lang="ko-KR" altLang="en-US" smtClean="0"/>
              <a:pPr/>
              <a:t>39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503622863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ko-KR" altLang="en-US" dirty="0" smtClean="0"/>
              <a:t>향후</a:t>
            </a:r>
            <a:r>
              <a:rPr lang="ko-KR" altLang="en-US" baseline="0" dirty="0" smtClean="0"/>
              <a:t> </a:t>
            </a:r>
            <a:r>
              <a:rPr lang="en-US" altLang="ko-KR" baseline="0" dirty="0" smtClean="0"/>
              <a:t>“</a:t>
            </a:r>
            <a:r>
              <a:rPr lang="ko-KR" altLang="en-US" dirty="0" smtClean="0"/>
              <a:t>찾아가는 주민설명회</a:t>
            </a:r>
            <a:r>
              <a:rPr lang="en-US" altLang="ko-KR" dirty="0" smtClean="0"/>
              <a:t>”</a:t>
            </a:r>
            <a:r>
              <a:rPr lang="ko-KR" altLang="en-US" dirty="0" smtClean="0"/>
              <a:t> 및 </a:t>
            </a:r>
            <a:r>
              <a:rPr lang="en-US" altLang="ko-KR" dirty="0" smtClean="0"/>
              <a:t>“</a:t>
            </a:r>
            <a:r>
              <a:rPr lang="ko-KR" altLang="en-US" dirty="0" smtClean="0"/>
              <a:t>협의체 운영</a:t>
            </a:r>
            <a:r>
              <a:rPr lang="en-US" altLang="ko-KR" dirty="0" smtClean="0"/>
              <a:t>”</a:t>
            </a:r>
            <a:r>
              <a:rPr lang="ko-KR" altLang="en-US" dirty="0" smtClean="0"/>
              <a:t>을 계획하겠습니다 </a:t>
            </a:r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39CDD3E-F87D-4558-8683-CDE2D82B39F0}" type="slidenum">
              <a:rPr lang="ko-KR" altLang="en-US" smtClean="0"/>
              <a:pPr/>
              <a:t>40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50362286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png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1532654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그림 58"/>
          <p:cNvPicPr>
            <a:picLocks noChangeAspect="1"/>
          </p:cNvPicPr>
          <p:nvPr userDrawn="1"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56" t="4626"/>
          <a:stretch/>
        </p:blipFill>
        <p:spPr bwMode="auto">
          <a:xfrm>
            <a:off x="0" y="0"/>
            <a:ext cx="9144000" cy="65410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제목 개체 틀 1"/>
          <p:cNvSpPr>
            <a:spLocks noGrp="1"/>
          </p:cNvSpPr>
          <p:nvPr>
            <p:ph type="title"/>
          </p:nvPr>
        </p:nvSpPr>
        <p:spPr>
          <a:xfrm>
            <a:off x="1574235" y="285440"/>
            <a:ext cx="7485098" cy="646331"/>
          </a:xfrm>
          <a:prstGeom prst="rect">
            <a:avLst/>
          </a:prstGeom>
        </p:spPr>
        <p:txBody>
          <a:bodyPr wrap="square">
            <a:spAutoFit/>
          </a:bodyPr>
          <a:lstStyle>
            <a:lvl1pPr algn="l">
              <a:lnSpc>
                <a:spcPct val="100000"/>
              </a:lnSpc>
              <a:defRPr kumimoji="0" lang="ko-KR" altLang="en-US" sz="2400" i="0" u="none" strike="noStrike" kern="0" cap="none" spc="-150" normalizeH="0" baseline="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ysClr val="windowText" lastClr="000000"/>
                </a:solidFill>
                <a:effectLst/>
                <a:uLnTx/>
                <a:uFillTx/>
                <a:latin typeface="나눔스퀘어 ExtraBold" pitchFamily="50" charset="-127"/>
                <a:ea typeface="나눔스퀘어 ExtraBold" pitchFamily="50" charset="-127"/>
                <a:cs typeface="+mn-cs"/>
              </a:defRPr>
            </a:lvl1pPr>
          </a:lstStyle>
          <a:p>
            <a:pPr marL="0" marR="0" lvl="0" indent="0" algn="l" fontAlgn="auto" latinLnBrk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tabLst/>
            </a:pPr>
            <a:r>
              <a:rPr lang="ko-KR" altLang="en-US" dirty="0"/>
              <a:t>마스터 제목 스타일 편집</a:t>
            </a:r>
          </a:p>
        </p:txBody>
      </p:sp>
      <p:pic>
        <p:nvPicPr>
          <p:cNvPr id="11" name="그림 10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377" y="3145842"/>
            <a:ext cx="9143245" cy="3712157"/>
          </a:xfrm>
          <a:prstGeom prst="rect">
            <a:avLst/>
          </a:prstGeom>
        </p:spPr>
      </p:pic>
      <p:pic>
        <p:nvPicPr>
          <p:cNvPr id="10" name="그림 9"/>
          <p:cNvPicPr>
            <a:picLocks noChangeAspect="1"/>
          </p:cNvPicPr>
          <p:nvPr userDrawn="1"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015" r="13015" b="5870"/>
          <a:stretch/>
        </p:blipFill>
        <p:spPr>
          <a:xfrm>
            <a:off x="0" y="6105525"/>
            <a:ext cx="9144000" cy="7524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27191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제목 개체 틀 1"/>
          <p:cNvSpPr>
            <a:spLocks noGrp="1"/>
          </p:cNvSpPr>
          <p:nvPr>
            <p:ph type="title"/>
          </p:nvPr>
        </p:nvSpPr>
        <p:spPr>
          <a:xfrm>
            <a:off x="829451" y="285440"/>
            <a:ext cx="7485098" cy="646331"/>
          </a:xfrm>
          <a:prstGeom prst="rect">
            <a:avLst/>
          </a:prstGeom>
        </p:spPr>
        <p:txBody>
          <a:bodyPr wrap="square">
            <a:spAutoFit/>
          </a:bodyPr>
          <a:lstStyle>
            <a:lvl1pPr algn="ctr">
              <a:lnSpc>
                <a:spcPct val="100000"/>
              </a:lnSpc>
              <a:defRPr kumimoji="0" lang="ko-KR" altLang="en-US" sz="2400" i="0" u="none" strike="noStrike" kern="0" cap="none" spc="-150" normalizeH="0" baseline="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ysClr val="windowText" lastClr="000000"/>
                </a:solidFill>
                <a:effectLst/>
                <a:uLnTx/>
                <a:uFillTx/>
                <a:latin typeface="나눔스퀘어 ExtraBold" pitchFamily="50" charset="-127"/>
                <a:ea typeface="나눔스퀘어 ExtraBold" pitchFamily="50" charset="-127"/>
                <a:cs typeface="+mn-cs"/>
              </a:defRPr>
            </a:lvl1pPr>
          </a:lstStyle>
          <a:p>
            <a:pPr marL="0" marR="0" lvl="0" indent="0" algn="l" fontAlgn="auto" latinLnBrk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tabLst/>
            </a:pPr>
            <a:r>
              <a:rPr lang="ko-KR" altLang="en-US" dirty="0"/>
              <a:t>마스터 제목 스타일 편집</a:t>
            </a:r>
          </a:p>
        </p:txBody>
      </p:sp>
      <p:pic>
        <p:nvPicPr>
          <p:cNvPr id="11" name="그림 10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377" y="3145842"/>
            <a:ext cx="9143245" cy="3712157"/>
          </a:xfrm>
          <a:prstGeom prst="rect">
            <a:avLst/>
          </a:prstGeom>
        </p:spPr>
      </p:pic>
      <p:pic>
        <p:nvPicPr>
          <p:cNvPr id="10" name="그림 9"/>
          <p:cNvPicPr>
            <a:picLocks noChangeAspect="1"/>
          </p:cNvPicPr>
          <p:nvPr userDrawn="1"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015" r="13015" b="5870"/>
          <a:stretch/>
        </p:blipFill>
        <p:spPr>
          <a:xfrm>
            <a:off x="0" y="6105525"/>
            <a:ext cx="9144000" cy="7524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120066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dirty="0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dirty="0"/>
              <a:t>마스터 텍스트 스타일을 편집합니다</a:t>
            </a:r>
          </a:p>
          <a:p>
            <a:pPr lvl="1"/>
            <a:r>
              <a:rPr lang="ko-KR" altLang="en-US" dirty="0"/>
              <a:t>둘째 수준</a:t>
            </a:r>
          </a:p>
          <a:p>
            <a:pPr lvl="2"/>
            <a:r>
              <a:rPr lang="ko-KR" altLang="en-US" dirty="0"/>
              <a:t>셋째 수준</a:t>
            </a:r>
          </a:p>
          <a:p>
            <a:pPr lvl="3"/>
            <a:r>
              <a:rPr lang="ko-KR" altLang="en-US" dirty="0"/>
              <a:t>넷째 수준</a:t>
            </a:r>
          </a:p>
          <a:p>
            <a:pPr lvl="4"/>
            <a:r>
              <a:rPr lang="ko-KR" altLang="en-US" dirty="0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26BD57E-2DF4-4293-8FA1-A2AB16AABCDB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40501804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1" r:id="rId1"/>
    <p:sldLayoutId id="2147483650" r:id="rId2"/>
    <p:sldLayoutId id="2147483652" r:id="rId3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hf hdr="0" ftr="0" dt="0"/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Relationship Id="rId4" Type="http://schemas.microsoft.com/office/2007/relationships/hdphoto" Target="../media/hdphoto1.wdp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Relationship Id="rId5" Type="http://schemas.microsoft.com/office/2007/relationships/hdphoto" Target="../media/hdphoto2.wdp"/><Relationship Id="rId4" Type="http://schemas.openxmlformats.org/officeDocument/2006/relationships/image" Target="../media/image11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5.png"/><Relationship Id="rId4" Type="http://schemas.openxmlformats.org/officeDocument/2006/relationships/image" Target="../media/image14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microsoft.com/office/2007/relationships/hdphoto" Target="../media/hdphoto3.wdp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Relationship Id="rId4" Type="http://schemas.microsoft.com/office/2007/relationships/hdphoto" Target="../media/hdphoto1.wdp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Relationship Id="rId5" Type="http://schemas.microsoft.com/office/2007/relationships/hdphoto" Target="../media/hdphoto4.wdp"/><Relationship Id="rId4" Type="http://schemas.openxmlformats.org/officeDocument/2006/relationships/image" Target="../media/image19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Relationship Id="rId4" Type="http://schemas.microsoft.com/office/2007/relationships/hdphoto" Target="../media/hdphoto1.wdp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3.jpeg"/><Relationship Id="rId3" Type="http://schemas.openxmlformats.org/officeDocument/2006/relationships/image" Target="../media/image20.png"/><Relationship Id="rId7" Type="http://schemas.openxmlformats.org/officeDocument/2006/relationships/image" Target="../media/image22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microsoft.com/office/2007/relationships/hdphoto" Target="../media/hdphoto5.wdp"/><Relationship Id="rId5" Type="http://schemas.openxmlformats.org/officeDocument/2006/relationships/image" Target="../media/image21.png"/><Relationship Id="rId4" Type="http://schemas.openxmlformats.org/officeDocument/2006/relationships/image" Target="../media/image10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7" Type="http://schemas.openxmlformats.org/officeDocument/2006/relationships/image" Target="../media/image26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jpeg"/><Relationship Id="rId5" Type="http://schemas.openxmlformats.org/officeDocument/2006/relationships/image" Target="../media/image25.jpeg"/><Relationship Id="rId4" Type="http://schemas.openxmlformats.org/officeDocument/2006/relationships/image" Target="../media/image24.jpe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31.png"/><Relationship Id="rId3" Type="http://schemas.openxmlformats.org/officeDocument/2006/relationships/image" Target="../media/image27.png"/><Relationship Id="rId7" Type="http://schemas.openxmlformats.org/officeDocument/2006/relationships/image" Target="../media/image30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.png"/><Relationship Id="rId5" Type="http://schemas.openxmlformats.org/officeDocument/2006/relationships/image" Target="../media/image29.png"/><Relationship Id="rId4" Type="http://schemas.openxmlformats.org/officeDocument/2006/relationships/image" Target="../media/image28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4.emf"/><Relationship Id="rId5" Type="http://schemas.openxmlformats.org/officeDocument/2006/relationships/image" Target="../media/image33.png"/><Relationship Id="rId4" Type="http://schemas.openxmlformats.org/officeDocument/2006/relationships/image" Target="../media/image32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Relationship Id="rId4" Type="http://schemas.microsoft.com/office/2007/relationships/hdphoto" Target="../media/hdphoto1.wdp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39.jpeg"/><Relationship Id="rId3" Type="http://schemas.openxmlformats.org/officeDocument/2006/relationships/image" Target="../media/image10.png"/><Relationship Id="rId7" Type="http://schemas.openxmlformats.org/officeDocument/2006/relationships/image" Target="../media/image38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7.jpeg"/><Relationship Id="rId5" Type="http://schemas.openxmlformats.org/officeDocument/2006/relationships/image" Target="../media/image36.jpeg"/><Relationship Id="rId4" Type="http://schemas.openxmlformats.org/officeDocument/2006/relationships/image" Target="../media/image35.png"/><Relationship Id="rId9" Type="http://schemas.microsoft.com/office/2007/relationships/hdphoto" Target="../media/hdphoto6.wdp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7" Type="http://schemas.openxmlformats.org/officeDocument/2006/relationships/image" Target="../media/image43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2.jpeg"/><Relationship Id="rId5" Type="http://schemas.openxmlformats.org/officeDocument/2006/relationships/image" Target="../media/image10.png"/><Relationship Id="rId4" Type="http://schemas.openxmlformats.org/officeDocument/2006/relationships/image" Target="../media/image41.jpeg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50.png"/><Relationship Id="rId13" Type="http://schemas.openxmlformats.org/officeDocument/2006/relationships/image" Target="../media/image55.png"/><Relationship Id="rId3" Type="http://schemas.openxmlformats.org/officeDocument/2006/relationships/image" Target="../media/image45.png"/><Relationship Id="rId7" Type="http://schemas.openxmlformats.org/officeDocument/2006/relationships/image" Target="../media/image49.png"/><Relationship Id="rId12" Type="http://schemas.openxmlformats.org/officeDocument/2006/relationships/image" Target="../media/image54.png"/><Relationship Id="rId2" Type="http://schemas.openxmlformats.org/officeDocument/2006/relationships/image" Target="../media/image44.png"/><Relationship Id="rId16" Type="http://schemas.openxmlformats.org/officeDocument/2006/relationships/image" Target="../media/image57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8.png"/><Relationship Id="rId11" Type="http://schemas.openxmlformats.org/officeDocument/2006/relationships/image" Target="../media/image53.png"/><Relationship Id="rId5" Type="http://schemas.openxmlformats.org/officeDocument/2006/relationships/image" Target="../media/image47.png"/><Relationship Id="rId15" Type="http://schemas.openxmlformats.org/officeDocument/2006/relationships/image" Target="../media/image56.png"/><Relationship Id="rId10" Type="http://schemas.openxmlformats.org/officeDocument/2006/relationships/image" Target="../media/image52.png"/><Relationship Id="rId4" Type="http://schemas.openxmlformats.org/officeDocument/2006/relationships/image" Target="../media/image46.png"/><Relationship Id="rId9" Type="http://schemas.openxmlformats.org/officeDocument/2006/relationships/image" Target="../media/image51.png"/><Relationship Id="rId14" Type="http://schemas.openxmlformats.org/officeDocument/2006/relationships/image" Target="../media/image10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58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0.jpeg"/><Relationship Id="rId5" Type="http://schemas.microsoft.com/office/2007/relationships/hdphoto" Target="../media/hdphoto7.wdp"/><Relationship Id="rId4" Type="http://schemas.openxmlformats.org/officeDocument/2006/relationships/image" Target="../media/image59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Relationship Id="rId4" Type="http://schemas.microsoft.com/office/2007/relationships/hdphoto" Target="../media/hdphoto1.wdp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4" Type="http://schemas.microsoft.com/office/2007/relationships/hdphoto" Target="../media/hdphoto2.wdp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2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5.jpeg"/><Relationship Id="rId5" Type="http://schemas.openxmlformats.org/officeDocument/2006/relationships/image" Target="../media/image64.png"/><Relationship Id="rId4" Type="http://schemas.openxmlformats.org/officeDocument/2006/relationships/image" Target="../media/image63.png"/></Relationships>
</file>

<file path=ppt/slides/_rels/slide23.xml.rels><?xml version="1.0" encoding="UTF-8" standalone="yes"?>
<Relationships xmlns="http://schemas.openxmlformats.org/package/2006/relationships"><Relationship Id="rId8" Type="http://schemas.openxmlformats.org/officeDocument/2006/relationships/image" Target="../media/image71.jpeg"/><Relationship Id="rId3" Type="http://schemas.openxmlformats.org/officeDocument/2006/relationships/image" Target="../media/image66.png"/><Relationship Id="rId7" Type="http://schemas.openxmlformats.org/officeDocument/2006/relationships/image" Target="../media/image70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9.png"/><Relationship Id="rId5" Type="http://schemas.openxmlformats.org/officeDocument/2006/relationships/image" Target="../media/image68.png"/><Relationship Id="rId4" Type="http://schemas.openxmlformats.org/officeDocument/2006/relationships/image" Target="../media/image67.png"/><Relationship Id="rId9" Type="http://schemas.openxmlformats.org/officeDocument/2006/relationships/image" Target="../media/image72.jpe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3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5.jpeg"/><Relationship Id="rId4" Type="http://schemas.openxmlformats.org/officeDocument/2006/relationships/image" Target="../media/image74.jpe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6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8.jpeg"/><Relationship Id="rId4" Type="http://schemas.openxmlformats.org/officeDocument/2006/relationships/image" Target="../media/image77.jpe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9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81.jpeg"/><Relationship Id="rId4" Type="http://schemas.openxmlformats.org/officeDocument/2006/relationships/image" Target="../media/image80.jpe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2.png"/><Relationship Id="rId7" Type="http://schemas.openxmlformats.org/officeDocument/2006/relationships/image" Target="../media/image85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4.jpeg"/><Relationship Id="rId5" Type="http://schemas.openxmlformats.org/officeDocument/2006/relationships/image" Target="../media/image83.jpeg"/><Relationship Id="rId4" Type="http://schemas.microsoft.com/office/2007/relationships/hdphoto" Target="../media/hdphoto1.wdp"/></Relationships>
</file>

<file path=ppt/slides/_rels/slide28.xml.rels><?xml version="1.0" encoding="UTF-8" standalone="yes"?>
<Relationships xmlns="http://schemas.openxmlformats.org/package/2006/relationships"><Relationship Id="rId8" Type="http://schemas.microsoft.com/office/2007/relationships/hdphoto" Target="../media/hdphoto1.wdp"/><Relationship Id="rId3" Type="http://schemas.openxmlformats.org/officeDocument/2006/relationships/image" Target="../media/image86.jpeg"/><Relationship Id="rId7" Type="http://schemas.openxmlformats.org/officeDocument/2006/relationships/image" Target="../media/image82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9.jpeg"/><Relationship Id="rId5" Type="http://schemas.openxmlformats.org/officeDocument/2006/relationships/image" Target="../media/image88.png"/><Relationship Id="rId4" Type="http://schemas.openxmlformats.org/officeDocument/2006/relationships/image" Target="../media/image87.jpeg"/></Relationships>
</file>

<file path=ppt/slides/_rels/slide29.xml.rels><?xml version="1.0" encoding="UTF-8" standalone="yes"?>
<Relationships xmlns="http://schemas.openxmlformats.org/package/2006/relationships"><Relationship Id="rId8" Type="http://schemas.microsoft.com/office/2007/relationships/hdphoto" Target="../media/hdphoto1.wdp"/><Relationship Id="rId3" Type="http://schemas.openxmlformats.org/officeDocument/2006/relationships/image" Target="../media/image90.jpeg"/><Relationship Id="rId7" Type="http://schemas.openxmlformats.org/officeDocument/2006/relationships/image" Target="../media/image82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3.png"/><Relationship Id="rId5" Type="http://schemas.openxmlformats.org/officeDocument/2006/relationships/image" Target="../media/image92.png"/><Relationship Id="rId4" Type="http://schemas.openxmlformats.org/officeDocument/2006/relationships/image" Target="../media/image91.jpeg"/><Relationship Id="rId9" Type="http://schemas.openxmlformats.org/officeDocument/2006/relationships/image" Target="../media/image94.jpe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7" Type="http://schemas.openxmlformats.org/officeDocument/2006/relationships/image" Target="../media/image97.jpe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6.jpeg"/><Relationship Id="rId5" Type="http://schemas.openxmlformats.org/officeDocument/2006/relationships/image" Target="../media/image35.png"/><Relationship Id="rId4" Type="http://schemas.openxmlformats.org/officeDocument/2006/relationships/image" Target="../media/image95.jpe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8.pn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Relationship Id="rId4" Type="http://schemas.microsoft.com/office/2007/relationships/hdphoto" Target="../media/hdphoto1.wdp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9.png"/><Relationship Id="rId1" Type="http://schemas.openxmlformats.org/officeDocument/2006/relationships/slideLayout" Target="../slideLayouts/slideLayout2.xml"/><Relationship Id="rId4" Type="http://schemas.openxmlformats.org/officeDocument/2006/relationships/chart" Target="../charts/chart1.xml"/></Relationships>
</file>

<file path=ppt/slides/_rels/slide35.xml.rels><?xml version="1.0" encoding="UTF-8" standalone="yes"?>
<Relationships xmlns="http://schemas.openxmlformats.org/package/2006/relationships"><Relationship Id="rId3" Type="http://schemas.microsoft.com/office/2007/relationships/hdphoto" Target="../media/hdphoto3.wdp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6.png"/><Relationship Id="rId3" Type="http://schemas.openxmlformats.org/officeDocument/2006/relationships/image" Target="../media/image101.png"/><Relationship Id="rId7" Type="http://schemas.openxmlformats.org/officeDocument/2006/relationships/image" Target="../media/image105.png"/><Relationship Id="rId12" Type="http://schemas.openxmlformats.org/officeDocument/2006/relationships/image" Target="../media/image10.png"/><Relationship Id="rId2" Type="http://schemas.openxmlformats.org/officeDocument/2006/relationships/image" Target="../media/image100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4.png"/><Relationship Id="rId11" Type="http://schemas.openxmlformats.org/officeDocument/2006/relationships/image" Target="../media/image109.png"/><Relationship Id="rId5" Type="http://schemas.openxmlformats.org/officeDocument/2006/relationships/image" Target="../media/image103.png"/><Relationship Id="rId10" Type="http://schemas.openxmlformats.org/officeDocument/2006/relationships/image" Target="../media/image108.png"/><Relationship Id="rId4" Type="http://schemas.openxmlformats.org/officeDocument/2006/relationships/image" Target="../media/image102.png"/><Relationship Id="rId9" Type="http://schemas.openxmlformats.org/officeDocument/2006/relationships/image" Target="../media/image107.pn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0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Relationship Id="rId6" Type="http://schemas.microsoft.com/office/2007/relationships/hdphoto" Target="../media/hdphoto5.wdp"/><Relationship Id="rId5" Type="http://schemas.openxmlformats.org/officeDocument/2006/relationships/image" Target="../media/image111.jpeg"/><Relationship Id="rId4" Type="http://schemas.microsoft.com/office/2007/relationships/hdphoto" Target="../media/hdphoto4.wdp"/></Relationships>
</file>

<file path=ppt/slides/_rels/slide38.xml.rels><?xml version="1.0" encoding="UTF-8" standalone="yes"?>
<Relationships xmlns="http://schemas.openxmlformats.org/package/2006/relationships"><Relationship Id="rId3" Type="http://schemas.microsoft.com/office/2007/relationships/hdphoto" Target="../media/hdphoto3.wdp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2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그림 13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87" t="904" r="490" b="1301"/>
          <a:stretch/>
        </p:blipFill>
        <p:spPr bwMode="auto">
          <a:xfrm>
            <a:off x="0" y="0"/>
            <a:ext cx="9143999" cy="6857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그림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28436" y="2918599"/>
            <a:ext cx="5231470" cy="316525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718852" y="4103347"/>
            <a:ext cx="2268972" cy="369332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ko-KR"/>
            </a:defPPr>
            <a:lvl1pPr eaLnBrk="0" fontAlgn="base" hangingPunct="0">
              <a:spcBef>
                <a:spcPct val="0"/>
              </a:spcBef>
              <a:spcAft>
                <a:spcPct val="0"/>
              </a:spcAft>
              <a:defRPr sz="2800" b="0">
                <a:ln>
                  <a:solidFill>
                    <a:schemeClr val="accent1">
                      <a:alpha val="0"/>
                    </a:schemeClr>
                  </a:solidFill>
                </a:ln>
                <a:latin typeface="Rix고딕 B" pitchFamily="18" charset="-127"/>
                <a:ea typeface="Rix고딕 B" pitchFamily="18" charset="-127"/>
                <a:cs typeface="+mj-cs"/>
              </a:defRPr>
            </a:lvl1pPr>
            <a:lvl2pPr algn="ctr" eaLnBrk="0" fontAlgn="base" hangingPunct="0">
              <a:spcBef>
                <a:spcPct val="0"/>
              </a:spcBef>
              <a:spcAft>
                <a:spcPct val="0"/>
              </a:spcAft>
              <a:defRPr sz="4401">
                <a:latin typeface="맑은 고딕" panose="020B0503020000020004" pitchFamily="50" charset="-127"/>
                <a:ea typeface="맑은 고딕" panose="020B0503020000020004" pitchFamily="50" charset="-127"/>
              </a:defRPr>
            </a:lvl2pPr>
            <a:lvl3pPr algn="ctr" eaLnBrk="0" fontAlgn="base" hangingPunct="0">
              <a:spcBef>
                <a:spcPct val="0"/>
              </a:spcBef>
              <a:spcAft>
                <a:spcPct val="0"/>
              </a:spcAft>
              <a:defRPr sz="4401">
                <a:latin typeface="맑은 고딕" panose="020B0503020000020004" pitchFamily="50" charset="-127"/>
                <a:ea typeface="맑은 고딕" panose="020B0503020000020004" pitchFamily="50" charset="-127"/>
              </a:defRPr>
            </a:lvl3pPr>
            <a:lvl4pPr algn="ctr" eaLnBrk="0" fontAlgn="base" hangingPunct="0">
              <a:spcBef>
                <a:spcPct val="0"/>
              </a:spcBef>
              <a:spcAft>
                <a:spcPct val="0"/>
              </a:spcAft>
              <a:defRPr sz="4401">
                <a:latin typeface="맑은 고딕" panose="020B0503020000020004" pitchFamily="50" charset="-127"/>
                <a:ea typeface="맑은 고딕" panose="020B0503020000020004" pitchFamily="50" charset="-127"/>
              </a:defRPr>
            </a:lvl4pPr>
            <a:lvl5pPr algn="ctr" eaLnBrk="0" fontAlgn="base" hangingPunct="0">
              <a:spcBef>
                <a:spcPct val="0"/>
              </a:spcBef>
              <a:spcAft>
                <a:spcPct val="0"/>
              </a:spcAft>
              <a:defRPr sz="4401">
                <a:latin typeface="맑은 고딕" panose="020B0503020000020004" pitchFamily="50" charset="-127"/>
                <a:ea typeface="맑은 고딕" panose="020B0503020000020004" pitchFamily="50" charset="-127"/>
              </a:defRPr>
            </a:lvl5pPr>
            <a:lvl6pPr marL="457291" algn="ctr" fontAlgn="base">
              <a:spcBef>
                <a:spcPct val="0"/>
              </a:spcBef>
              <a:spcAft>
                <a:spcPct val="0"/>
              </a:spcAft>
              <a:defRPr sz="4401">
                <a:latin typeface="맑은 고딕" panose="020B0503020000020004" pitchFamily="50" charset="-127"/>
                <a:ea typeface="맑은 고딕" panose="020B0503020000020004" pitchFamily="50" charset="-127"/>
              </a:defRPr>
            </a:lvl6pPr>
            <a:lvl7pPr marL="914583" algn="ctr" fontAlgn="base">
              <a:spcBef>
                <a:spcPct val="0"/>
              </a:spcBef>
              <a:spcAft>
                <a:spcPct val="0"/>
              </a:spcAft>
              <a:defRPr sz="4401">
                <a:latin typeface="맑은 고딕" panose="020B0503020000020004" pitchFamily="50" charset="-127"/>
                <a:ea typeface="맑은 고딕" panose="020B0503020000020004" pitchFamily="50" charset="-127"/>
              </a:defRPr>
            </a:lvl7pPr>
            <a:lvl8pPr marL="1371874" algn="ctr" fontAlgn="base">
              <a:spcBef>
                <a:spcPct val="0"/>
              </a:spcBef>
              <a:spcAft>
                <a:spcPct val="0"/>
              </a:spcAft>
              <a:defRPr sz="4401">
                <a:latin typeface="맑은 고딕" panose="020B0503020000020004" pitchFamily="50" charset="-127"/>
                <a:ea typeface="맑은 고딕" panose="020B0503020000020004" pitchFamily="50" charset="-127"/>
              </a:defRPr>
            </a:lvl8pPr>
            <a:lvl9pPr marL="1829166" algn="ctr" fontAlgn="base">
              <a:spcBef>
                <a:spcPct val="0"/>
              </a:spcBef>
              <a:spcAft>
                <a:spcPct val="0"/>
              </a:spcAft>
              <a:defRPr sz="4401">
                <a:latin typeface="맑은 고딕" panose="020B0503020000020004" pitchFamily="50" charset="-127"/>
                <a:ea typeface="맑은 고딕" panose="020B0503020000020004" pitchFamily="50" charset="-127"/>
              </a:defRPr>
            </a:lvl9pPr>
          </a:lstStyle>
          <a:p>
            <a:r>
              <a:rPr lang="en-US" altLang="ko-KR" sz="1800" dirty="0">
                <a:solidFill>
                  <a:schemeClr val="tx1">
                    <a:lumMod val="75000"/>
                    <a:lumOff val="25000"/>
                  </a:schemeClr>
                </a:solidFill>
                <a:latin typeface="나눔스퀘어OTF ExtraBold" pitchFamily="34" charset="-127"/>
                <a:ea typeface="나눔스퀘어OTF ExtraBold" pitchFamily="34" charset="-127"/>
              </a:rPr>
              <a:t>2017. </a:t>
            </a:r>
            <a:r>
              <a:rPr lang="en-US" altLang="ko-KR" sz="18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나눔스퀘어OTF ExtraBold" pitchFamily="34" charset="-127"/>
                <a:ea typeface="나눔스퀘어OTF ExtraBold" pitchFamily="34" charset="-127"/>
              </a:rPr>
              <a:t>9. 5.</a:t>
            </a:r>
            <a:endParaRPr lang="en-US" altLang="ko-KR" sz="1800" dirty="0">
              <a:solidFill>
                <a:schemeClr val="tx1">
                  <a:lumMod val="75000"/>
                  <a:lumOff val="25000"/>
                </a:schemeClr>
              </a:solidFill>
              <a:latin typeface="나눔스퀘어OTF ExtraBold" pitchFamily="34" charset="-127"/>
              <a:ea typeface="나눔스퀘어OTF ExtraBold" pitchFamily="34" charset="-127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655808" y="1178822"/>
            <a:ext cx="7012535" cy="1446550"/>
          </a:xfrm>
          <a:prstGeom prst="rect">
            <a:avLst/>
          </a:prstGeom>
        </p:spPr>
        <p:txBody>
          <a:bodyPr wrap="square">
            <a:spAutoFit/>
          </a:bodyPr>
          <a:lstStyle>
            <a:lvl1pPr algn="ctr" eaLnBrk="0" fontAlgn="base" hangingPunct="0">
              <a:spcBef>
                <a:spcPct val="0"/>
              </a:spcBef>
              <a:spcAft>
                <a:spcPct val="0"/>
              </a:spcAft>
              <a:defRPr sz="3201" b="0">
                <a:latin typeface="Rix고딕 B" pitchFamily="18" charset="-127"/>
                <a:ea typeface="Rix고딕 B" pitchFamily="18" charset="-127"/>
                <a:cs typeface="+mj-cs"/>
              </a:defRPr>
            </a:lvl1pPr>
            <a:lvl2pPr algn="ctr" eaLnBrk="0" fontAlgn="base" hangingPunct="0">
              <a:spcBef>
                <a:spcPct val="0"/>
              </a:spcBef>
              <a:spcAft>
                <a:spcPct val="0"/>
              </a:spcAft>
              <a:defRPr sz="4401">
                <a:latin typeface="맑은 고딕" panose="020B0503020000020004" pitchFamily="50" charset="-127"/>
                <a:ea typeface="맑은 고딕" panose="020B0503020000020004" pitchFamily="50" charset="-127"/>
              </a:defRPr>
            </a:lvl2pPr>
            <a:lvl3pPr algn="ctr" eaLnBrk="0" fontAlgn="base" hangingPunct="0">
              <a:spcBef>
                <a:spcPct val="0"/>
              </a:spcBef>
              <a:spcAft>
                <a:spcPct val="0"/>
              </a:spcAft>
              <a:defRPr sz="4401">
                <a:latin typeface="맑은 고딕" panose="020B0503020000020004" pitchFamily="50" charset="-127"/>
                <a:ea typeface="맑은 고딕" panose="020B0503020000020004" pitchFamily="50" charset="-127"/>
              </a:defRPr>
            </a:lvl3pPr>
            <a:lvl4pPr algn="ctr" eaLnBrk="0" fontAlgn="base" hangingPunct="0">
              <a:spcBef>
                <a:spcPct val="0"/>
              </a:spcBef>
              <a:spcAft>
                <a:spcPct val="0"/>
              </a:spcAft>
              <a:defRPr sz="4401">
                <a:latin typeface="맑은 고딕" panose="020B0503020000020004" pitchFamily="50" charset="-127"/>
                <a:ea typeface="맑은 고딕" panose="020B0503020000020004" pitchFamily="50" charset="-127"/>
              </a:defRPr>
            </a:lvl4pPr>
            <a:lvl5pPr algn="ctr" eaLnBrk="0" fontAlgn="base" hangingPunct="0">
              <a:spcBef>
                <a:spcPct val="0"/>
              </a:spcBef>
              <a:spcAft>
                <a:spcPct val="0"/>
              </a:spcAft>
              <a:defRPr sz="4401">
                <a:latin typeface="맑은 고딕" panose="020B0503020000020004" pitchFamily="50" charset="-127"/>
                <a:ea typeface="맑은 고딕" panose="020B0503020000020004" pitchFamily="50" charset="-127"/>
              </a:defRPr>
            </a:lvl5pPr>
            <a:lvl6pPr marL="457291" algn="ctr" fontAlgn="base">
              <a:spcBef>
                <a:spcPct val="0"/>
              </a:spcBef>
              <a:spcAft>
                <a:spcPct val="0"/>
              </a:spcAft>
              <a:defRPr sz="4401">
                <a:latin typeface="맑은 고딕" panose="020B0503020000020004" pitchFamily="50" charset="-127"/>
                <a:ea typeface="맑은 고딕" panose="020B0503020000020004" pitchFamily="50" charset="-127"/>
              </a:defRPr>
            </a:lvl6pPr>
            <a:lvl7pPr marL="914583" algn="ctr" fontAlgn="base">
              <a:spcBef>
                <a:spcPct val="0"/>
              </a:spcBef>
              <a:spcAft>
                <a:spcPct val="0"/>
              </a:spcAft>
              <a:defRPr sz="4401">
                <a:latin typeface="맑은 고딕" panose="020B0503020000020004" pitchFamily="50" charset="-127"/>
                <a:ea typeface="맑은 고딕" panose="020B0503020000020004" pitchFamily="50" charset="-127"/>
              </a:defRPr>
            </a:lvl7pPr>
            <a:lvl8pPr marL="1371874" algn="ctr" fontAlgn="base">
              <a:spcBef>
                <a:spcPct val="0"/>
              </a:spcBef>
              <a:spcAft>
                <a:spcPct val="0"/>
              </a:spcAft>
              <a:defRPr sz="4401">
                <a:latin typeface="맑은 고딕" panose="020B0503020000020004" pitchFamily="50" charset="-127"/>
                <a:ea typeface="맑은 고딕" panose="020B0503020000020004" pitchFamily="50" charset="-127"/>
              </a:defRPr>
            </a:lvl8pPr>
            <a:lvl9pPr marL="1829166" algn="ctr" fontAlgn="base">
              <a:spcBef>
                <a:spcPct val="0"/>
              </a:spcBef>
              <a:spcAft>
                <a:spcPct val="0"/>
              </a:spcAft>
              <a:defRPr sz="4401">
                <a:latin typeface="맑은 고딕" panose="020B0503020000020004" pitchFamily="50" charset="-127"/>
                <a:ea typeface="맑은 고딕" panose="020B0503020000020004" pitchFamily="50" charset="-127"/>
              </a:defRPr>
            </a:lvl9pPr>
          </a:lstStyle>
          <a:p>
            <a:pPr algn="l"/>
            <a:r>
              <a:rPr lang="ko-KR" altLang="en-US" sz="4400" dirty="0">
                <a:ln>
                  <a:solidFill>
                    <a:schemeClr val="accent1">
                      <a:alpha val="0"/>
                    </a:schemeClr>
                  </a:solidFill>
                </a:ln>
                <a:gradFill>
                  <a:gsLst>
                    <a:gs pos="50000">
                      <a:srgbClr val="0070C0"/>
                    </a:gs>
                    <a:gs pos="51000">
                      <a:srgbClr val="003EA4"/>
                    </a:gs>
                  </a:gsLst>
                  <a:lin ang="5400000" scaled="0"/>
                </a:gradFill>
                <a:latin typeface="나눔스퀘어OTF ExtraBold" pitchFamily="34" charset="-127"/>
                <a:ea typeface="나눔스퀘어OTF ExtraBold" pitchFamily="34" charset="-127"/>
              </a:rPr>
              <a:t>경인고속도로 일반화 및</a:t>
            </a:r>
          </a:p>
          <a:p>
            <a:pPr algn="l"/>
            <a:r>
              <a:rPr lang="ko-KR" altLang="en-US" sz="4400" dirty="0">
                <a:ln>
                  <a:solidFill>
                    <a:schemeClr val="accent1">
                      <a:alpha val="0"/>
                    </a:schemeClr>
                  </a:solidFill>
                </a:ln>
                <a:gradFill>
                  <a:gsLst>
                    <a:gs pos="50000">
                      <a:srgbClr val="0070C0"/>
                    </a:gs>
                    <a:gs pos="51000">
                      <a:srgbClr val="003EA4"/>
                    </a:gs>
                  </a:gsLst>
                  <a:lin ang="5400000" scaled="0"/>
                </a:gradFill>
                <a:latin typeface="나눔스퀘어OTF ExtraBold" pitchFamily="34" charset="-127"/>
                <a:ea typeface="나눔스퀘어OTF ExtraBold" pitchFamily="34" charset="-127"/>
              </a:rPr>
              <a:t>주변지역 개발 </a:t>
            </a:r>
            <a:r>
              <a:rPr lang="ko-KR" altLang="en-US" sz="4400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gradFill>
                  <a:gsLst>
                    <a:gs pos="50000">
                      <a:srgbClr val="0070C0"/>
                    </a:gs>
                    <a:gs pos="51000">
                      <a:srgbClr val="003EA4"/>
                    </a:gs>
                  </a:gsLst>
                  <a:lin ang="5400000" scaled="0"/>
                </a:gradFill>
                <a:latin typeface="나눔스퀘어OTF ExtraBold" pitchFamily="34" charset="-127"/>
                <a:ea typeface="나눔스퀘어OTF ExtraBold" pitchFamily="34" charset="-127"/>
              </a:rPr>
              <a:t>기본구상</a:t>
            </a:r>
            <a:endParaRPr lang="ko-KR" altLang="en-US" sz="4400" dirty="0">
              <a:ln>
                <a:solidFill>
                  <a:schemeClr val="accent1">
                    <a:alpha val="0"/>
                  </a:schemeClr>
                </a:solidFill>
              </a:ln>
              <a:gradFill>
                <a:gsLst>
                  <a:gs pos="50000">
                    <a:srgbClr val="0070C0"/>
                  </a:gs>
                  <a:gs pos="51000">
                    <a:srgbClr val="003EA4"/>
                  </a:gs>
                </a:gsLst>
                <a:lin ang="5400000" scaled="0"/>
              </a:gradFill>
              <a:latin typeface="나눔스퀘어OTF ExtraBold" pitchFamily="34" charset="-127"/>
              <a:ea typeface="나눔스퀘어OTF ExtraBold" pitchFamily="34" charset="-127"/>
            </a:endParaRPr>
          </a:p>
        </p:txBody>
      </p:sp>
      <p:sp>
        <p:nvSpPr>
          <p:cNvPr id="13" name="직사각형 12"/>
          <p:cNvSpPr/>
          <p:nvPr/>
        </p:nvSpPr>
        <p:spPr>
          <a:xfrm>
            <a:off x="6253298" y="5910371"/>
            <a:ext cx="2783198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ko-KR" altLang="en-US" sz="2200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gradFill>
                  <a:gsLst>
                    <a:gs pos="50000">
                      <a:srgbClr val="0070C0"/>
                    </a:gs>
                    <a:gs pos="51000">
                      <a:srgbClr val="003EA4"/>
                    </a:gs>
                  </a:gsLst>
                  <a:lin ang="5400000" scaled="0"/>
                </a:gradFill>
                <a:latin typeface="나눔스퀘어OTF ExtraBold" pitchFamily="34" charset="-127"/>
                <a:ea typeface="나눔스퀘어OTF ExtraBold" pitchFamily="34" charset="-127"/>
              </a:rPr>
              <a:t>인천광역시</a:t>
            </a:r>
            <a:endParaRPr lang="en-US" altLang="ko-KR" sz="2200" dirty="0" smtClean="0">
              <a:ln>
                <a:solidFill>
                  <a:schemeClr val="accent1">
                    <a:alpha val="0"/>
                  </a:schemeClr>
                </a:solidFill>
              </a:ln>
              <a:gradFill>
                <a:gsLst>
                  <a:gs pos="50000">
                    <a:srgbClr val="0070C0"/>
                  </a:gs>
                  <a:gs pos="51000">
                    <a:srgbClr val="003EA4"/>
                  </a:gs>
                </a:gsLst>
                <a:lin ang="5400000" scaled="0"/>
              </a:gradFill>
              <a:latin typeface="나눔스퀘어OTF ExtraBold" pitchFamily="34" charset="-127"/>
              <a:ea typeface="나눔스퀘어OTF ExtraBold" pitchFamily="34" charset="-127"/>
            </a:endParaRPr>
          </a:p>
          <a:p>
            <a:pPr algn="ctr"/>
            <a:r>
              <a:rPr lang="en-US" altLang="ko-KR" sz="2200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gradFill>
                  <a:gsLst>
                    <a:gs pos="50000">
                      <a:srgbClr val="0070C0"/>
                    </a:gs>
                    <a:gs pos="51000">
                      <a:srgbClr val="003EA4"/>
                    </a:gs>
                  </a:gsLst>
                  <a:lin ang="5400000" scaled="0"/>
                </a:gradFill>
                <a:latin typeface="나눔스퀘어OTF ExtraBold" pitchFamily="34" charset="-127"/>
                <a:ea typeface="나눔스퀘어OTF ExtraBold" pitchFamily="34" charset="-127"/>
              </a:rPr>
              <a:t>(</a:t>
            </a:r>
            <a:r>
              <a:rPr lang="ko-KR" altLang="en-US" sz="2200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gradFill>
                  <a:gsLst>
                    <a:gs pos="50000">
                      <a:srgbClr val="0070C0"/>
                    </a:gs>
                    <a:gs pos="51000">
                      <a:srgbClr val="003EA4"/>
                    </a:gs>
                  </a:gsLst>
                  <a:lin ang="5400000" scaled="0"/>
                </a:gradFill>
                <a:latin typeface="나눔스퀘어OTF ExtraBold" pitchFamily="34" charset="-127"/>
                <a:ea typeface="나눔스퀘어OTF ExtraBold" pitchFamily="34" charset="-127"/>
              </a:rPr>
              <a:t>도시균형건설국</a:t>
            </a:r>
            <a:r>
              <a:rPr lang="en-US" altLang="ko-KR" sz="2200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gradFill>
                  <a:gsLst>
                    <a:gs pos="50000">
                      <a:srgbClr val="0070C0"/>
                    </a:gs>
                    <a:gs pos="51000">
                      <a:srgbClr val="003EA4"/>
                    </a:gs>
                  </a:gsLst>
                  <a:lin ang="5400000" scaled="0"/>
                </a:gradFill>
                <a:latin typeface="나눔스퀘어OTF ExtraBold" pitchFamily="34" charset="-127"/>
                <a:ea typeface="나눔스퀘어OTF ExtraBold" pitchFamily="34" charset="-127"/>
              </a:rPr>
              <a:t>)</a:t>
            </a:r>
            <a:endParaRPr lang="ko-KR" altLang="en-US" sz="2200" dirty="0"/>
          </a:p>
        </p:txBody>
      </p:sp>
    </p:spTree>
    <p:extLst>
      <p:ext uri="{BB962C8B-B14F-4D97-AF65-F5344CB8AC3E}">
        <p14:creationId xmlns:p14="http://schemas.microsoft.com/office/powerpoint/2010/main" val="40056294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그림 15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784" b="1000"/>
          <a:stretch/>
        </p:blipFill>
        <p:spPr bwMode="auto">
          <a:xfrm>
            <a:off x="0" y="3175"/>
            <a:ext cx="9144000" cy="6854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TextBox 9"/>
          <p:cNvSpPr txBox="1"/>
          <p:nvPr/>
        </p:nvSpPr>
        <p:spPr>
          <a:xfrm>
            <a:off x="323528" y="1491953"/>
            <a:ext cx="3534092" cy="800219"/>
          </a:xfrm>
          <a:prstGeom prst="rect">
            <a:avLst/>
          </a:prstGeom>
        </p:spPr>
        <p:txBody>
          <a:bodyPr wrap="square">
            <a:spAutoFit/>
          </a:bodyPr>
          <a:lstStyle>
            <a:lvl1pPr algn="ctr" eaLnBrk="0" fontAlgn="base" hangingPunct="0">
              <a:spcBef>
                <a:spcPct val="0"/>
              </a:spcBef>
              <a:spcAft>
                <a:spcPct val="0"/>
              </a:spcAft>
              <a:defRPr sz="3201" b="0">
                <a:latin typeface="Rix고딕 B" pitchFamily="18" charset="-127"/>
                <a:ea typeface="Rix고딕 B" pitchFamily="18" charset="-127"/>
                <a:cs typeface="+mj-cs"/>
              </a:defRPr>
            </a:lvl1pPr>
            <a:lvl2pPr algn="ctr" eaLnBrk="0" fontAlgn="base" hangingPunct="0">
              <a:spcBef>
                <a:spcPct val="0"/>
              </a:spcBef>
              <a:spcAft>
                <a:spcPct val="0"/>
              </a:spcAft>
              <a:defRPr sz="4401">
                <a:latin typeface="맑은 고딕" panose="020B0503020000020004" pitchFamily="50" charset="-127"/>
                <a:ea typeface="맑은 고딕" panose="020B0503020000020004" pitchFamily="50" charset="-127"/>
              </a:defRPr>
            </a:lvl2pPr>
            <a:lvl3pPr algn="ctr" eaLnBrk="0" fontAlgn="base" hangingPunct="0">
              <a:spcBef>
                <a:spcPct val="0"/>
              </a:spcBef>
              <a:spcAft>
                <a:spcPct val="0"/>
              </a:spcAft>
              <a:defRPr sz="4401">
                <a:latin typeface="맑은 고딕" panose="020B0503020000020004" pitchFamily="50" charset="-127"/>
                <a:ea typeface="맑은 고딕" panose="020B0503020000020004" pitchFamily="50" charset="-127"/>
              </a:defRPr>
            </a:lvl3pPr>
            <a:lvl4pPr algn="ctr" eaLnBrk="0" fontAlgn="base" hangingPunct="0">
              <a:spcBef>
                <a:spcPct val="0"/>
              </a:spcBef>
              <a:spcAft>
                <a:spcPct val="0"/>
              </a:spcAft>
              <a:defRPr sz="4401">
                <a:latin typeface="맑은 고딕" panose="020B0503020000020004" pitchFamily="50" charset="-127"/>
                <a:ea typeface="맑은 고딕" panose="020B0503020000020004" pitchFamily="50" charset="-127"/>
              </a:defRPr>
            </a:lvl4pPr>
            <a:lvl5pPr algn="ctr" eaLnBrk="0" fontAlgn="base" hangingPunct="0">
              <a:spcBef>
                <a:spcPct val="0"/>
              </a:spcBef>
              <a:spcAft>
                <a:spcPct val="0"/>
              </a:spcAft>
              <a:defRPr sz="4401">
                <a:latin typeface="맑은 고딕" panose="020B0503020000020004" pitchFamily="50" charset="-127"/>
                <a:ea typeface="맑은 고딕" panose="020B0503020000020004" pitchFamily="50" charset="-127"/>
              </a:defRPr>
            </a:lvl5pPr>
            <a:lvl6pPr marL="457291" algn="ctr" fontAlgn="base">
              <a:spcBef>
                <a:spcPct val="0"/>
              </a:spcBef>
              <a:spcAft>
                <a:spcPct val="0"/>
              </a:spcAft>
              <a:defRPr sz="4401">
                <a:latin typeface="맑은 고딕" panose="020B0503020000020004" pitchFamily="50" charset="-127"/>
                <a:ea typeface="맑은 고딕" panose="020B0503020000020004" pitchFamily="50" charset="-127"/>
              </a:defRPr>
            </a:lvl6pPr>
            <a:lvl7pPr marL="914583" algn="ctr" fontAlgn="base">
              <a:spcBef>
                <a:spcPct val="0"/>
              </a:spcBef>
              <a:spcAft>
                <a:spcPct val="0"/>
              </a:spcAft>
              <a:defRPr sz="4401">
                <a:latin typeface="맑은 고딕" panose="020B0503020000020004" pitchFamily="50" charset="-127"/>
                <a:ea typeface="맑은 고딕" panose="020B0503020000020004" pitchFamily="50" charset="-127"/>
              </a:defRPr>
            </a:lvl7pPr>
            <a:lvl8pPr marL="1371874" algn="ctr" fontAlgn="base">
              <a:spcBef>
                <a:spcPct val="0"/>
              </a:spcBef>
              <a:spcAft>
                <a:spcPct val="0"/>
              </a:spcAft>
              <a:defRPr sz="4401">
                <a:latin typeface="맑은 고딕" panose="020B0503020000020004" pitchFamily="50" charset="-127"/>
                <a:ea typeface="맑은 고딕" panose="020B0503020000020004" pitchFamily="50" charset="-127"/>
              </a:defRPr>
            </a:lvl8pPr>
            <a:lvl9pPr marL="1829166" algn="ctr" fontAlgn="base">
              <a:spcBef>
                <a:spcPct val="0"/>
              </a:spcBef>
              <a:spcAft>
                <a:spcPct val="0"/>
              </a:spcAft>
              <a:defRPr sz="4401">
                <a:latin typeface="맑은 고딕" panose="020B0503020000020004" pitchFamily="50" charset="-127"/>
                <a:ea typeface="맑은 고딕" panose="020B0503020000020004" pitchFamily="50" charset="-127"/>
              </a:defRPr>
            </a:lvl9pPr>
          </a:lstStyle>
          <a:p>
            <a:pPr algn="r"/>
            <a:r>
              <a:rPr lang="en-US" altLang="ko-KR" sz="4600" dirty="0">
                <a:ln>
                  <a:solidFill>
                    <a:schemeClr val="accent1">
                      <a:alpha val="0"/>
                    </a:schemeClr>
                  </a:solidFill>
                </a:ln>
                <a:gradFill>
                  <a:gsLst>
                    <a:gs pos="50000">
                      <a:srgbClr val="0070C0"/>
                    </a:gs>
                    <a:gs pos="51000">
                      <a:srgbClr val="003EA4"/>
                    </a:gs>
                  </a:gsLst>
                  <a:lin ang="5400000" scaled="0"/>
                </a:gradFill>
                <a:latin typeface="나눔스퀘어 ExtraBold" pitchFamily="50" charset="-127"/>
                <a:ea typeface="나눔스퀘어 ExtraBold" pitchFamily="50" charset="-127"/>
              </a:rPr>
              <a:t>CONTENTS</a:t>
            </a:r>
            <a:endParaRPr lang="ko-KR" altLang="en-US" sz="4600" dirty="0">
              <a:ln>
                <a:solidFill>
                  <a:schemeClr val="accent1">
                    <a:alpha val="0"/>
                  </a:schemeClr>
                </a:solidFill>
              </a:ln>
              <a:gradFill>
                <a:gsLst>
                  <a:gs pos="50000">
                    <a:srgbClr val="0070C0"/>
                  </a:gs>
                  <a:gs pos="51000">
                    <a:srgbClr val="003EA4"/>
                  </a:gs>
                </a:gsLst>
                <a:lin ang="5400000" scaled="0"/>
              </a:gradFill>
              <a:latin typeface="나눔스퀘어 ExtraBold" pitchFamily="50" charset="-127"/>
              <a:ea typeface="나눔스퀘어 ExtraBold" pitchFamily="50" charset="-127"/>
            </a:endParaRPr>
          </a:p>
        </p:txBody>
      </p:sp>
      <p:sp>
        <p:nvSpPr>
          <p:cNvPr id="11" name="TextBox 1"/>
          <p:cNvSpPr txBox="1">
            <a:spLocks noChangeArrowheads="1"/>
          </p:cNvSpPr>
          <p:nvPr/>
        </p:nvSpPr>
        <p:spPr bwMode="auto">
          <a:xfrm>
            <a:off x="1584176" y="2716089"/>
            <a:ext cx="7308304" cy="30931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defPPr>
              <a:defRPr lang="ko-KR"/>
            </a:defPPr>
            <a:lvl1pPr latinLnBrk="0">
              <a:lnSpc>
                <a:spcPct val="150000"/>
              </a:lnSpc>
              <a:spcBef>
                <a:spcPct val="0"/>
              </a:spcBef>
              <a:buFont typeface="Arial" panose="020B0604020202020204" pitchFamily="34" charset="0"/>
              <a:buNone/>
              <a:defRPr sz="2800">
                <a:ln>
                  <a:solidFill>
                    <a:schemeClr val="accent1">
                      <a:alpha val="0"/>
                    </a:schemeClr>
                  </a:solidFill>
                </a:ln>
                <a:latin typeface="Rix고딕 B" pitchFamily="18" charset="-127"/>
                <a:ea typeface="Rix고딕 B" pitchFamily="18" charset="-127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latin typeface="맑은 고딕" panose="020B0503020000020004" pitchFamily="50" charset="-127"/>
                <a:ea typeface="맑은 고딕" panose="020B0503020000020004" pitchFamily="50" charset="-127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latin typeface="맑은 고딕" panose="020B0503020000020004" pitchFamily="50" charset="-127"/>
                <a:ea typeface="맑은 고딕" panose="020B0503020000020004" pitchFamily="50" charset="-127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latin typeface="맑은 고딕" panose="020B0503020000020004" pitchFamily="50" charset="-127"/>
                <a:ea typeface="맑은 고딕" panose="020B0503020000020004" pitchFamily="50" charset="-127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latin typeface="맑은 고딕" panose="020B0503020000020004" pitchFamily="50" charset="-127"/>
                <a:ea typeface="맑은 고딕" panose="020B0503020000020004" pitchFamily="50" charset="-127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latin typeface="맑은 고딕" panose="020B0503020000020004" pitchFamily="50" charset="-127"/>
                <a:ea typeface="맑은 고딕" panose="020B0503020000020004" pitchFamily="50" charset="-127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latin typeface="맑은 고딕" panose="020B0503020000020004" pitchFamily="50" charset="-127"/>
                <a:ea typeface="맑은 고딕" panose="020B0503020000020004" pitchFamily="50" charset="-127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latin typeface="맑은 고딕" panose="020B0503020000020004" pitchFamily="50" charset="-127"/>
                <a:ea typeface="맑은 고딕" panose="020B0503020000020004" pitchFamily="50" charset="-127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latin typeface="맑은 고딕" panose="020B0503020000020004" pitchFamily="50" charset="-127"/>
                <a:ea typeface="맑은 고딕" panose="020B0503020000020004" pitchFamily="50" charset="-127"/>
              </a:defRPr>
            </a:lvl9pPr>
          </a:lstStyle>
          <a:p>
            <a:pPr marL="514350" indent="-514350">
              <a:lnSpc>
                <a:spcPct val="125000"/>
              </a:lnSpc>
              <a:buAutoNum type="arabicPeriod"/>
            </a:pPr>
            <a:r>
              <a:rPr lang="ko-KR" altLang="en-US" sz="2600" dirty="0" smtClean="0">
                <a:latin typeface="나눔스퀘어 ExtraBold" pitchFamily="50" charset="-127"/>
                <a:ea typeface="나눔스퀘어 ExtraBold" pitchFamily="50" charset="-127"/>
              </a:rPr>
              <a:t>사업의</a:t>
            </a:r>
            <a:r>
              <a:rPr lang="en-US" altLang="ko-KR" sz="2600" dirty="0" smtClean="0">
                <a:latin typeface="나눔스퀘어 ExtraBold" pitchFamily="50" charset="-127"/>
                <a:ea typeface="나눔스퀘어 ExtraBold" pitchFamily="50" charset="-127"/>
              </a:rPr>
              <a:t> </a:t>
            </a:r>
            <a:r>
              <a:rPr lang="ko-KR" altLang="en-US" sz="2600" dirty="0" smtClean="0">
                <a:latin typeface="나눔스퀘어 ExtraBold" pitchFamily="50" charset="-127"/>
                <a:ea typeface="나눔스퀘어 ExtraBold" pitchFamily="50" charset="-127"/>
              </a:rPr>
              <a:t>필요성</a:t>
            </a:r>
            <a:endParaRPr lang="en-US" altLang="ko-KR" sz="2600" dirty="0" smtClean="0">
              <a:latin typeface="나눔스퀘어 ExtraBold" pitchFamily="50" charset="-127"/>
              <a:ea typeface="나눔스퀘어 ExtraBold" pitchFamily="50" charset="-127"/>
            </a:endParaRPr>
          </a:p>
          <a:p>
            <a:pPr marL="514350" indent="-514350">
              <a:lnSpc>
                <a:spcPct val="125000"/>
              </a:lnSpc>
              <a:buAutoNum type="arabicPeriod"/>
            </a:pPr>
            <a:r>
              <a:rPr lang="ko-KR" altLang="en-US" sz="2600" dirty="0" smtClean="0">
                <a:latin typeface="나눔스퀘어 ExtraBold" pitchFamily="50" charset="-127"/>
                <a:ea typeface="나눔스퀘어 ExtraBold" pitchFamily="50" charset="-127"/>
              </a:rPr>
              <a:t>주민의견 수렴</a:t>
            </a:r>
            <a:endParaRPr lang="en-US" altLang="ko-KR" sz="2600" dirty="0" smtClean="0">
              <a:latin typeface="나눔스퀘어 ExtraBold" pitchFamily="50" charset="-127"/>
              <a:ea typeface="나눔스퀘어 ExtraBold" pitchFamily="50" charset="-127"/>
            </a:endParaRPr>
          </a:p>
          <a:p>
            <a:pPr marL="514350" indent="-514350">
              <a:lnSpc>
                <a:spcPct val="125000"/>
              </a:lnSpc>
              <a:buAutoNum type="arabicPeriod"/>
            </a:pPr>
            <a:r>
              <a:rPr lang="ko-KR" altLang="en-US" sz="2600" dirty="0" smtClean="0">
                <a:latin typeface="나눔스퀘어 ExtraBold" pitchFamily="50" charset="-127"/>
                <a:ea typeface="나눔스퀘어 ExtraBold" pitchFamily="50" charset="-127"/>
              </a:rPr>
              <a:t>교통환경 개선</a:t>
            </a:r>
            <a:endParaRPr lang="en-US" altLang="ko-KR" sz="2600" dirty="0" smtClean="0">
              <a:latin typeface="나눔스퀘어 ExtraBold" pitchFamily="50" charset="-127"/>
              <a:ea typeface="나눔스퀘어 ExtraBold" pitchFamily="50" charset="-127"/>
            </a:endParaRPr>
          </a:p>
          <a:p>
            <a:pPr marL="514350" indent="-514350">
              <a:lnSpc>
                <a:spcPct val="125000"/>
              </a:lnSpc>
              <a:buAutoNum type="arabicPeriod"/>
            </a:pPr>
            <a:r>
              <a:rPr lang="ko-KR" altLang="en-US" sz="2600" dirty="0" smtClean="0">
                <a:latin typeface="나눔스퀘어 ExtraBold" pitchFamily="50" charset="-127"/>
                <a:ea typeface="나눔스퀘어 ExtraBold" pitchFamily="50" charset="-127"/>
              </a:rPr>
              <a:t>도로상부 활용 </a:t>
            </a:r>
            <a:endParaRPr lang="en-US" altLang="ko-KR" sz="2600" dirty="0" smtClean="0">
              <a:latin typeface="나눔스퀘어 ExtraBold" pitchFamily="50" charset="-127"/>
              <a:ea typeface="나눔스퀘어 ExtraBold" pitchFamily="50" charset="-127"/>
            </a:endParaRPr>
          </a:p>
          <a:p>
            <a:pPr marL="514350" indent="-514350">
              <a:lnSpc>
                <a:spcPct val="125000"/>
              </a:lnSpc>
              <a:buAutoNum type="arabicPeriod"/>
            </a:pPr>
            <a:r>
              <a:rPr lang="ko-KR" altLang="en-US" sz="2600" dirty="0">
                <a:latin typeface="나눔스퀘어 ExtraBold" pitchFamily="50" charset="-127"/>
                <a:ea typeface="나눔스퀘어 ExtraBold" pitchFamily="50" charset="-127"/>
              </a:rPr>
              <a:t>주변지역 </a:t>
            </a:r>
            <a:r>
              <a:rPr lang="ko-KR" altLang="en-US" sz="2600" dirty="0" smtClean="0">
                <a:latin typeface="나눔스퀘어 ExtraBold" pitchFamily="50" charset="-127"/>
                <a:ea typeface="나눔스퀘어 ExtraBold" pitchFamily="50" charset="-127"/>
              </a:rPr>
              <a:t>활성화</a:t>
            </a:r>
            <a:endParaRPr lang="en-US" altLang="ko-KR" sz="2600" dirty="0" smtClean="0">
              <a:latin typeface="나눔스퀘어 ExtraBold" pitchFamily="50" charset="-127"/>
              <a:ea typeface="나눔스퀘어 ExtraBold" pitchFamily="50" charset="-127"/>
            </a:endParaRPr>
          </a:p>
          <a:p>
            <a:pPr marL="514350" indent="-514350">
              <a:lnSpc>
                <a:spcPct val="125000"/>
              </a:lnSpc>
              <a:buAutoNum type="arabicPeriod"/>
            </a:pPr>
            <a:r>
              <a:rPr lang="ko-KR" altLang="en-US" sz="2600" dirty="0" smtClean="0">
                <a:latin typeface="나눔스퀘어 ExtraBold" pitchFamily="50" charset="-127"/>
                <a:ea typeface="나눔스퀘어 ExtraBold" pitchFamily="50" charset="-127"/>
              </a:rPr>
              <a:t>실행계획</a:t>
            </a:r>
            <a:endParaRPr lang="en-US" altLang="ko-KR" sz="2600" dirty="0" smtClean="0">
              <a:latin typeface="나눔스퀘어 ExtraBold" pitchFamily="50" charset="-127"/>
              <a:ea typeface="나눔스퀘어 ExtraBold" pitchFamily="50" charset="-127"/>
            </a:endParaRPr>
          </a:p>
        </p:txBody>
      </p:sp>
      <p:cxnSp>
        <p:nvCxnSpPr>
          <p:cNvPr id="3" name="직선 연결선 2"/>
          <p:cNvCxnSpPr/>
          <p:nvPr/>
        </p:nvCxnSpPr>
        <p:spPr>
          <a:xfrm>
            <a:off x="503548" y="2261394"/>
            <a:ext cx="8136904" cy="0"/>
          </a:xfrm>
          <a:prstGeom prst="line">
            <a:avLst/>
          </a:prstGeom>
          <a:ln>
            <a:solidFill>
              <a:srgbClr val="003EA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6350194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그림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83"/>
            <a:ext cx="3181849" cy="6857434"/>
          </a:xfrm>
          <a:prstGeom prst="rect">
            <a:avLst/>
          </a:prstGeom>
        </p:spPr>
      </p:pic>
      <p:pic>
        <p:nvPicPr>
          <p:cNvPr id="16" name="그림 15"/>
          <p:cNvPicPr>
            <a:picLocks noChangeAspect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aturation sat="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57973" r="784" b="1000"/>
          <a:stretch/>
        </p:blipFill>
        <p:spPr bwMode="auto">
          <a:xfrm>
            <a:off x="5342964" y="3175"/>
            <a:ext cx="3801035" cy="6854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TextBox 9"/>
          <p:cNvSpPr txBox="1"/>
          <p:nvPr/>
        </p:nvSpPr>
        <p:spPr>
          <a:xfrm>
            <a:off x="1742615" y="1141571"/>
            <a:ext cx="1130059" cy="2215991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ko-KR"/>
            </a:defPPr>
            <a:lvl1pPr algn="r" defTabSz="1088502">
              <a:defRPr sz="15000" b="1">
                <a:solidFill>
                  <a:prstClr val="white"/>
                </a:solidFill>
                <a:latin typeface="바탕체" panose="02030609000101010101" pitchFamily="17" charset="-127"/>
                <a:ea typeface="바탕체" panose="02030609000101010101" pitchFamily="17" charset="-127"/>
              </a:defRPr>
            </a:lvl1pPr>
            <a:lvl2pPr marL="544251" defTabSz="1088502">
              <a:defRPr sz="2100"/>
            </a:lvl2pPr>
            <a:lvl3pPr marL="1088502" defTabSz="1088502">
              <a:defRPr sz="2100"/>
            </a:lvl3pPr>
            <a:lvl4pPr marL="1632753" defTabSz="1088502">
              <a:defRPr sz="2100"/>
            </a:lvl4pPr>
            <a:lvl5pPr marL="2177004" defTabSz="1088502">
              <a:defRPr sz="2100"/>
            </a:lvl5pPr>
            <a:lvl6pPr marL="2721254" defTabSz="1088502">
              <a:defRPr sz="2100"/>
            </a:lvl6pPr>
            <a:lvl7pPr marL="3265505" defTabSz="1088502">
              <a:defRPr sz="2100"/>
            </a:lvl7pPr>
            <a:lvl8pPr marL="3809756" defTabSz="1088502">
              <a:defRPr sz="2100"/>
            </a:lvl8pPr>
            <a:lvl9pPr marL="4354007" defTabSz="1088502">
              <a:defRPr sz="2100"/>
            </a:lvl9pPr>
          </a:lstStyle>
          <a:p>
            <a:pPr algn="ctr"/>
            <a:r>
              <a:rPr lang="en-US" altLang="ko-KR" sz="1380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1"/>
                </a:solidFill>
                <a:latin typeface="나눔스퀘어OTF ExtraBold" pitchFamily="34" charset="-127"/>
                <a:ea typeface="나눔스퀘어OTF ExtraBold" pitchFamily="34" charset="-127"/>
              </a:rPr>
              <a:t>1</a:t>
            </a:r>
            <a:endParaRPr lang="ko-KR" altLang="en-US" sz="13800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bg1"/>
              </a:solidFill>
              <a:latin typeface="나눔스퀘어OTF ExtraBold" pitchFamily="34" charset="-127"/>
              <a:ea typeface="나눔스퀘어OTF ExtraBold" pitchFamily="34" charset="-127"/>
            </a:endParaRPr>
          </a:p>
        </p:txBody>
      </p:sp>
      <p:sp>
        <p:nvSpPr>
          <p:cNvPr id="7" name="TextBox 1"/>
          <p:cNvSpPr txBox="1">
            <a:spLocks noChangeArrowheads="1"/>
          </p:cNvSpPr>
          <p:nvPr/>
        </p:nvSpPr>
        <p:spPr bwMode="auto">
          <a:xfrm>
            <a:off x="3328176" y="2143116"/>
            <a:ext cx="5815824" cy="830997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defPPr>
              <a:defRPr lang="ko-KR"/>
            </a:defPPr>
            <a:lvl1pPr algn="r" eaLnBrk="0" fontAlgn="base" hangingPunct="0">
              <a:spcBef>
                <a:spcPct val="0"/>
              </a:spcBef>
              <a:spcAft>
                <a:spcPct val="0"/>
              </a:spcAft>
              <a:defRPr sz="4400" b="0">
                <a:ln>
                  <a:solidFill>
                    <a:schemeClr val="accent1">
                      <a:alpha val="0"/>
                    </a:schemeClr>
                  </a:solidFill>
                </a:ln>
                <a:gradFill>
                  <a:gsLst>
                    <a:gs pos="50000">
                      <a:srgbClr val="0070C0"/>
                    </a:gs>
                    <a:gs pos="51000">
                      <a:srgbClr val="003EA4"/>
                    </a:gs>
                  </a:gsLst>
                  <a:lin ang="5400000" scaled="0"/>
                </a:gradFill>
                <a:latin typeface="Rix고딕 EB" pitchFamily="18" charset="-127"/>
                <a:ea typeface="Rix고딕 EB" pitchFamily="18" charset="-127"/>
                <a:cs typeface="+mj-cs"/>
              </a:defRPr>
            </a:lvl1pPr>
            <a:lvl2pPr algn="ctr" eaLnBrk="0" fontAlgn="base" hangingPunct="0">
              <a:spcBef>
                <a:spcPct val="0"/>
              </a:spcBef>
              <a:spcAft>
                <a:spcPct val="0"/>
              </a:spcAft>
              <a:defRPr sz="4401">
                <a:latin typeface="맑은 고딕" panose="020B0503020000020004" pitchFamily="50" charset="-127"/>
                <a:ea typeface="맑은 고딕" panose="020B0503020000020004" pitchFamily="50" charset="-127"/>
              </a:defRPr>
            </a:lvl2pPr>
            <a:lvl3pPr algn="ctr" eaLnBrk="0" fontAlgn="base" hangingPunct="0">
              <a:spcBef>
                <a:spcPct val="0"/>
              </a:spcBef>
              <a:spcAft>
                <a:spcPct val="0"/>
              </a:spcAft>
              <a:defRPr sz="4401">
                <a:latin typeface="맑은 고딕" panose="020B0503020000020004" pitchFamily="50" charset="-127"/>
                <a:ea typeface="맑은 고딕" panose="020B0503020000020004" pitchFamily="50" charset="-127"/>
              </a:defRPr>
            </a:lvl3pPr>
            <a:lvl4pPr algn="ctr" eaLnBrk="0" fontAlgn="base" hangingPunct="0">
              <a:spcBef>
                <a:spcPct val="0"/>
              </a:spcBef>
              <a:spcAft>
                <a:spcPct val="0"/>
              </a:spcAft>
              <a:defRPr sz="4401">
                <a:latin typeface="맑은 고딕" panose="020B0503020000020004" pitchFamily="50" charset="-127"/>
                <a:ea typeface="맑은 고딕" panose="020B0503020000020004" pitchFamily="50" charset="-127"/>
              </a:defRPr>
            </a:lvl4pPr>
            <a:lvl5pPr algn="ctr" eaLnBrk="0" fontAlgn="base" hangingPunct="0">
              <a:spcBef>
                <a:spcPct val="0"/>
              </a:spcBef>
              <a:spcAft>
                <a:spcPct val="0"/>
              </a:spcAft>
              <a:defRPr sz="4401">
                <a:latin typeface="맑은 고딕" panose="020B0503020000020004" pitchFamily="50" charset="-127"/>
                <a:ea typeface="맑은 고딕" panose="020B0503020000020004" pitchFamily="50" charset="-127"/>
              </a:defRPr>
            </a:lvl5pPr>
            <a:lvl6pPr marL="457291" algn="ctr" fontAlgn="base">
              <a:spcBef>
                <a:spcPct val="0"/>
              </a:spcBef>
              <a:spcAft>
                <a:spcPct val="0"/>
              </a:spcAft>
              <a:defRPr sz="4401">
                <a:latin typeface="맑은 고딕" panose="020B0503020000020004" pitchFamily="50" charset="-127"/>
                <a:ea typeface="맑은 고딕" panose="020B0503020000020004" pitchFamily="50" charset="-127"/>
              </a:defRPr>
            </a:lvl6pPr>
            <a:lvl7pPr marL="914583" algn="ctr" fontAlgn="base">
              <a:spcBef>
                <a:spcPct val="0"/>
              </a:spcBef>
              <a:spcAft>
                <a:spcPct val="0"/>
              </a:spcAft>
              <a:defRPr sz="4401">
                <a:latin typeface="맑은 고딕" panose="020B0503020000020004" pitchFamily="50" charset="-127"/>
                <a:ea typeface="맑은 고딕" panose="020B0503020000020004" pitchFamily="50" charset="-127"/>
              </a:defRPr>
            </a:lvl7pPr>
            <a:lvl8pPr marL="1371874" algn="ctr" fontAlgn="base">
              <a:spcBef>
                <a:spcPct val="0"/>
              </a:spcBef>
              <a:spcAft>
                <a:spcPct val="0"/>
              </a:spcAft>
              <a:defRPr sz="4401">
                <a:latin typeface="맑은 고딕" panose="020B0503020000020004" pitchFamily="50" charset="-127"/>
                <a:ea typeface="맑은 고딕" panose="020B0503020000020004" pitchFamily="50" charset="-127"/>
              </a:defRPr>
            </a:lvl8pPr>
            <a:lvl9pPr marL="1829166" algn="ctr" fontAlgn="base">
              <a:spcBef>
                <a:spcPct val="0"/>
              </a:spcBef>
              <a:spcAft>
                <a:spcPct val="0"/>
              </a:spcAft>
              <a:defRPr sz="4401">
                <a:latin typeface="맑은 고딕" panose="020B0503020000020004" pitchFamily="50" charset="-127"/>
                <a:ea typeface="맑은 고딕" panose="020B0503020000020004" pitchFamily="50" charset="-127"/>
              </a:defRPr>
            </a:lvl9pPr>
          </a:lstStyle>
          <a:p>
            <a:pPr algn="l"/>
            <a:r>
              <a:rPr lang="ko-KR" altLang="en-US" sz="4800" dirty="0" smtClean="0">
                <a:latin typeface="나눔스퀘어OTF ExtraBold" pitchFamily="34" charset="-127"/>
                <a:ea typeface="나눔스퀘어OTF ExtraBold" pitchFamily="34" charset="-127"/>
              </a:rPr>
              <a:t>사업의 필요성</a:t>
            </a:r>
            <a:endParaRPr lang="en-US" altLang="ko-KR" sz="4800" dirty="0">
              <a:latin typeface="나눔스퀘어OTF ExtraBold" pitchFamily="34" charset="-127"/>
              <a:ea typeface="나눔스퀘어OTF ExtraBold" pitchFamily="34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3379926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제목 1"/>
          <p:cNvSpPr txBox="1">
            <a:spLocks/>
          </p:cNvSpPr>
          <p:nvPr/>
        </p:nvSpPr>
        <p:spPr>
          <a:xfrm>
            <a:off x="1574235" y="347024"/>
            <a:ext cx="7485098" cy="523220"/>
          </a:xfrm>
          <a:prstGeom prst="rect">
            <a:avLst/>
          </a:prstGeom>
        </p:spPr>
        <p:txBody>
          <a:bodyPr vert="horz" wrap="square" lIns="91440" tIns="45720" rIns="91440" bIns="45720" rtlCol="0" anchor="ctr">
            <a:spAutoFit/>
          </a:bodyPr>
          <a:lstStyle/>
          <a:p>
            <a:pPr lvl="0" latinLnBrk="0">
              <a:defRPr/>
            </a:pPr>
            <a:r>
              <a:rPr lang="ko-KR" altLang="en-US" sz="2800" b="1" kern="0" spc="-150" dirty="0" smtClean="0">
                <a:ln>
                  <a:solidFill>
                    <a:srgbClr val="9B8357">
                      <a:lumMod val="75000"/>
                      <a:alpha val="0"/>
                    </a:srgbClr>
                  </a:solidFill>
                </a:ln>
                <a:latin typeface="나눔스퀘어 ExtraBold" pitchFamily="50" charset="-127"/>
                <a:ea typeface="나눔스퀘어 ExtraBold" pitchFamily="50" charset="-127"/>
              </a:rPr>
              <a:t>원도심 활성화를 위하여  </a:t>
            </a:r>
            <a:r>
              <a:rPr lang="ko-KR" altLang="en-US" sz="2800" b="1" kern="0" spc="-150" dirty="0" err="1" smtClean="0">
                <a:ln>
                  <a:solidFill>
                    <a:srgbClr val="9B8357">
                      <a:lumMod val="75000"/>
                      <a:alpha val="0"/>
                    </a:srgbClr>
                  </a:solidFill>
                </a:ln>
                <a:latin typeface="나눔스퀘어 ExtraBold" pitchFamily="50" charset="-127"/>
                <a:ea typeface="나눔스퀘어 ExtraBold" pitchFamily="50" charset="-127"/>
              </a:rPr>
              <a:t>일반화사업을</a:t>
            </a:r>
            <a:r>
              <a:rPr lang="ko-KR" altLang="en-US" sz="2800" b="1" kern="0" spc="-150" dirty="0" smtClean="0">
                <a:ln>
                  <a:solidFill>
                    <a:srgbClr val="9B8357">
                      <a:lumMod val="75000"/>
                      <a:alpha val="0"/>
                    </a:srgbClr>
                  </a:solidFill>
                </a:ln>
                <a:latin typeface="나눔스퀘어 ExtraBold" pitchFamily="50" charset="-127"/>
                <a:ea typeface="나눔스퀘어 ExtraBold" pitchFamily="50" charset="-127"/>
              </a:rPr>
              <a:t> 추진합니다</a:t>
            </a:r>
            <a:endParaRPr lang="ko-KR" altLang="en-US" sz="2800" b="1" kern="0" spc="-150" dirty="0">
              <a:ln>
                <a:solidFill>
                  <a:srgbClr val="4F81BD">
                    <a:alpha val="0"/>
                  </a:srgbClr>
                </a:solidFill>
              </a:ln>
              <a:latin typeface="나눔스퀘어 ExtraBold" pitchFamily="50" charset="-127"/>
              <a:ea typeface="나눔스퀘어 ExtraBold" pitchFamily="50" charset="-127"/>
            </a:endParaRPr>
          </a:p>
        </p:txBody>
      </p:sp>
      <p:sp>
        <p:nvSpPr>
          <p:cNvPr id="65" name="TextBox 231"/>
          <p:cNvSpPr txBox="1">
            <a:spLocks noChangeArrowheads="1"/>
          </p:cNvSpPr>
          <p:nvPr/>
        </p:nvSpPr>
        <p:spPr bwMode="auto">
          <a:xfrm>
            <a:off x="412842" y="207305"/>
            <a:ext cx="1006475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defPPr>
              <a:defRPr lang="ko-KR"/>
            </a:defPPr>
            <a:lvl1pPr latinLnBrk="0">
              <a:spcBef>
                <a:spcPts val="1200"/>
              </a:spcBef>
              <a:buFont typeface="Arial" panose="020B0604020202020204" pitchFamily="34" charset="0"/>
              <a:buNone/>
              <a:defRPr sz="2400">
                <a:latin typeface="Rix고딕 B" pitchFamily="18" charset="-127"/>
                <a:ea typeface="Rix고딕 B" pitchFamily="18" charset="-127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latin typeface="맑은 고딕" panose="020B0503020000020004" pitchFamily="50" charset="-127"/>
                <a:ea typeface="맑은 고딕" panose="020B0503020000020004" pitchFamily="50" charset="-127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latin typeface="맑은 고딕" panose="020B0503020000020004" pitchFamily="50" charset="-127"/>
                <a:ea typeface="맑은 고딕" panose="020B0503020000020004" pitchFamily="50" charset="-127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latin typeface="맑은 고딕" panose="020B0503020000020004" pitchFamily="50" charset="-127"/>
                <a:ea typeface="맑은 고딕" panose="020B0503020000020004" pitchFamily="50" charset="-127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latin typeface="맑은 고딕" panose="020B0503020000020004" pitchFamily="50" charset="-127"/>
                <a:ea typeface="맑은 고딕" panose="020B0503020000020004" pitchFamily="50" charset="-127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latin typeface="맑은 고딕" panose="020B0503020000020004" pitchFamily="50" charset="-127"/>
                <a:ea typeface="맑은 고딕" panose="020B0503020000020004" pitchFamily="50" charset="-127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latin typeface="맑은 고딕" panose="020B0503020000020004" pitchFamily="50" charset="-127"/>
                <a:ea typeface="맑은 고딕" panose="020B0503020000020004" pitchFamily="50" charset="-127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latin typeface="맑은 고딕" panose="020B0503020000020004" pitchFamily="50" charset="-127"/>
                <a:ea typeface="맑은 고딕" panose="020B0503020000020004" pitchFamily="50" charset="-127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latin typeface="맑은 고딕" panose="020B0503020000020004" pitchFamily="50" charset="-127"/>
                <a:ea typeface="맑은 고딕" panose="020B0503020000020004" pitchFamily="50" charset="-127"/>
              </a:defRPr>
            </a:lvl9pPr>
          </a:lstStyle>
          <a:p>
            <a:pPr algn="ctr"/>
            <a:r>
              <a:rPr lang="en-US" altLang="ko-KR" sz="3600" dirty="0">
                <a:ln>
                  <a:solidFill>
                    <a:srgbClr val="9B8357">
                      <a:lumMod val="75000"/>
                      <a:alpha val="0"/>
                    </a:srgbClr>
                  </a:solidFill>
                </a:ln>
                <a:solidFill>
                  <a:schemeClr val="bg1"/>
                </a:solidFill>
                <a:latin typeface="나눔스퀘어 ExtraBold" pitchFamily="50" charset="-127"/>
                <a:ea typeface="나눔스퀘어 ExtraBold" pitchFamily="50" charset="-127"/>
              </a:rPr>
              <a:t>1.1</a:t>
            </a:r>
            <a:endParaRPr lang="ko-KR" altLang="en-US" sz="3600" dirty="0">
              <a:ln>
                <a:solidFill>
                  <a:srgbClr val="9B8357">
                    <a:lumMod val="75000"/>
                    <a:alpha val="0"/>
                  </a:srgbClr>
                </a:solidFill>
              </a:ln>
              <a:solidFill>
                <a:schemeClr val="bg1"/>
              </a:solidFill>
              <a:latin typeface="나눔스퀘어 ExtraBold" pitchFamily="50" charset="-127"/>
              <a:ea typeface="나눔스퀘어 ExtraBold" pitchFamily="50" charset="-127"/>
            </a:endParaRPr>
          </a:p>
        </p:txBody>
      </p:sp>
      <p:pic>
        <p:nvPicPr>
          <p:cNvPr id="10" name="그림 9" descr="1292081_1190890_2151.jpg"/>
          <p:cNvPicPr>
            <a:picLocks noChangeAspect="1"/>
          </p:cNvPicPr>
          <p:nvPr/>
        </p:nvPicPr>
        <p:blipFill rotWithShape="1">
          <a:blip r:embed="rId2" cstate="print"/>
          <a:srcRect l="24937" r="24070" b="5879"/>
          <a:stretch/>
        </p:blipFill>
        <p:spPr>
          <a:xfrm>
            <a:off x="323528" y="2636912"/>
            <a:ext cx="3901544" cy="3520393"/>
          </a:xfrm>
          <a:prstGeom prst="round2DiagRect">
            <a:avLst>
              <a:gd name="adj1" fmla="val 8077"/>
              <a:gd name="adj2" fmla="val 0"/>
            </a:avLst>
          </a:prstGeom>
          <a:ln w="4445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sp>
        <p:nvSpPr>
          <p:cNvPr id="15" name="직사각형 14"/>
          <p:cNvSpPr/>
          <p:nvPr/>
        </p:nvSpPr>
        <p:spPr>
          <a:xfrm>
            <a:off x="408648" y="1506850"/>
            <a:ext cx="4019336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 latinLnBrk="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ko-KR" altLang="en-US" sz="20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0000FF"/>
                </a:solidFill>
                <a:latin typeface="나눔스퀘어 ExtraBold" pitchFamily="50" charset="-127"/>
                <a:ea typeface="나눔스퀘어 ExtraBold" pitchFamily="50" charset="-127"/>
              </a:rPr>
              <a:t>교통정체</a:t>
            </a:r>
            <a:r>
              <a:rPr lang="ko-KR" altLang="en-US" sz="2000" b="1" spc="-150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latin typeface="나눔스퀘어 ExtraBold" pitchFamily="50" charset="-127"/>
                <a:ea typeface="나눔스퀘어 ExtraBold" pitchFamily="50" charset="-127"/>
              </a:rPr>
              <a:t>로 인한 도로기능 상실</a:t>
            </a:r>
            <a:endParaRPr lang="en-US" altLang="ko-KR" sz="2000" b="1" spc="-150" dirty="0" smtClean="0">
              <a:ln>
                <a:solidFill>
                  <a:schemeClr val="accent1">
                    <a:alpha val="0"/>
                  </a:schemeClr>
                </a:solidFill>
              </a:ln>
              <a:latin typeface="나눔스퀘어 ExtraBold" pitchFamily="50" charset="-127"/>
              <a:ea typeface="나눔스퀘어 ExtraBold" pitchFamily="50" charset="-127"/>
            </a:endParaRPr>
          </a:p>
          <a:p>
            <a:pPr marL="342900" indent="-342900" latinLnBrk="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ko-KR" altLang="en-US" sz="2000" b="1" spc="-150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0000FF"/>
                </a:solidFill>
                <a:latin typeface="나눔스퀘어 ExtraBold" pitchFamily="50" charset="-127"/>
                <a:ea typeface="나눔스퀘어 ExtraBold" pitchFamily="50" charset="-127"/>
              </a:rPr>
              <a:t>도심단절</a:t>
            </a:r>
            <a:r>
              <a:rPr lang="ko-KR" altLang="en-US" sz="2000" b="1" spc="-150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latin typeface="나눔스퀘어 ExtraBold" pitchFamily="50" charset="-127"/>
                <a:ea typeface="나눔스퀘어 ExtraBold" pitchFamily="50" charset="-127"/>
              </a:rPr>
              <a:t> 등 </a:t>
            </a:r>
            <a:r>
              <a:rPr lang="ko-KR" altLang="en-US" sz="20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0000FF"/>
                </a:solidFill>
                <a:latin typeface="나눔스퀘어 ExtraBold" pitchFamily="50" charset="-127"/>
                <a:ea typeface="나눔스퀘어 ExtraBold" pitchFamily="50" charset="-127"/>
              </a:rPr>
              <a:t>원도심 쇠퇴원인</a:t>
            </a:r>
            <a:endParaRPr lang="en-US" altLang="ko-KR" sz="2000" b="1" spc="-150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rgbClr val="0000FF"/>
              </a:solidFill>
              <a:latin typeface="나눔스퀘어 ExtraBold" pitchFamily="50" charset="-127"/>
              <a:ea typeface="나눔스퀘어 ExtraBold" pitchFamily="50" charset="-127"/>
            </a:endParaRPr>
          </a:p>
        </p:txBody>
      </p:sp>
      <p:pic>
        <p:nvPicPr>
          <p:cNvPr id="16" name="Picture 6" descr="E:\1.2016년 디자인작업파일\교통주권\꼭지(파)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1606" y="2154556"/>
            <a:ext cx="204062" cy="222899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" name="Picture 6" descr="E:\1.2016년 디자인작업파일\교통주권\꼭지(파)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4122" y="1674704"/>
            <a:ext cx="204062" cy="222899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0" name="직사각형 19"/>
          <p:cNvSpPr/>
          <p:nvPr/>
        </p:nvSpPr>
        <p:spPr>
          <a:xfrm>
            <a:off x="1190404" y="6165304"/>
            <a:ext cx="2242580" cy="426335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algn="ctr" latinLnBrk="0">
              <a:lnSpc>
                <a:spcPct val="130000"/>
              </a:lnSpc>
            </a:pPr>
            <a:r>
              <a:rPr lang="ko-KR" altLang="en-US" spc="-150" smtClean="0">
                <a:latin typeface="나눔스퀘어 ExtraBold" pitchFamily="50" charset="-127"/>
                <a:ea typeface="나눔스퀘어 ExtraBold" pitchFamily="50" charset="-127"/>
              </a:rPr>
              <a:t>경인고속도로</a:t>
            </a:r>
            <a:endParaRPr lang="ko-KR" altLang="en-US" spc="-150" dirty="0">
              <a:latin typeface="나눔스퀘어 ExtraBold" pitchFamily="50" charset="-127"/>
              <a:ea typeface="나눔스퀘어 ExtraBold" pitchFamily="50" charset="-127"/>
            </a:endParaRPr>
          </a:p>
        </p:txBody>
      </p:sp>
      <p:sp>
        <p:nvSpPr>
          <p:cNvPr id="17" name="슬라이드 번호 개체 틀 5"/>
          <p:cNvSpPr txBox="1">
            <a:spLocks/>
          </p:cNvSpPr>
          <p:nvPr/>
        </p:nvSpPr>
        <p:spPr>
          <a:xfrm>
            <a:off x="8494917" y="6470650"/>
            <a:ext cx="5107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ko-KR"/>
            </a:defPPr>
            <a:lvl1pPr marL="0" algn="r" defTabSz="914400" rtl="0" eaLnBrk="1" latinLnBrk="1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F26BD57E-2DF4-4293-8FA1-A2AB16AABCDB}" type="slidenum">
              <a:rPr lang="ko-KR" altLang="en-US" sz="1600" b="1" smtClean="0"/>
              <a:pPr/>
              <a:t>4</a:t>
            </a:fld>
            <a:endParaRPr lang="ko-KR" altLang="en-US" sz="1600" b="1" dirty="0"/>
          </a:p>
        </p:txBody>
      </p:sp>
      <p:sp>
        <p:nvSpPr>
          <p:cNvPr id="23" name="직사각형 22"/>
          <p:cNvSpPr/>
          <p:nvPr/>
        </p:nvSpPr>
        <p:spPr>
          <a:xfrm>
            <a:off x="4932040" y="1513812"/>
            <a:ext cx="4032448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 latinLnBrk="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ko-KR" altLang="en-US" sz="20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0000FF"/>
                </a:solidFill>
                <a:latin typeface="나눔스퀘어 ExtraBold" pitchFamily="50" charset="-127"/>
                <a:ea typeface="나눔스퀘어 ExtraBold" pitchFamily="50" charset="-127"/>
              </a:rPr>
              <a:t>경제기반 </a:t>
            </a:r>
            <a:r>
              <a:rPr lang="ko-KR" altLang="en-US" sz="2000" b="1" spc="-150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0000FF"/>
                </a:solidFill>
                <a:latin typeface="나눔스퀘어 ExtraBold" pitchFamily="50" charset="-127"/>
                <a:ea typeface="나눔스퀘어 ExtraBold" pitchFamily="50" charset="-127"/>
              </a:rPr>
              <a:t>약화</a:t>
            </a:r>
            <a:r>
              <a:rPr lang="ko-KR" altLang="en-US" sz="2000" b="1" spc="-150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latin typeface="나눔스퀘어 ExtraBold" pitchFamily="50" charset="-127"/>
                <a:ea typeface="나눔스퀘어 ExtraBold" pitchFamily="50" charset="-127"/>
              </a:rPr>
              <a:t>로 </a:t>
            </a:r>
            <a:r>
              <a:rPr lang="ko-KR" altLang="en-US" sz="2000" b="1" spc="-150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0000FF"/>
                </a:solidFill>
                <a:latin typeface="나눔스퀘어 ExtraBold" pitchFamily="50" charset="-127"/>
                <a:ea typeface="나눔스퀘어 ExtraBold" pitchFamily="50" charset="-127"/>
              </a:rPr>
              <a:t>소득 감소</a:t>
            </a:r>
            <a:endParaRPr lang="en-US" altLang="ko-KR" sz="2000" b="1" spc="-150" dirty="0" smtClean="0">
              <a:ln>
                <a:solidFill>
                  <a:schemeClr val="accent1">
                    <a:alpha val="0"/>
                  </a:schemeClr>
                </a:solidFill>
              </a:ln>
              <a:solidFill>
                <a:srgbClr val="0000FF"/>
              </a:solidFill>
              <a:latin typeface="나눔스퀘어 ExtraBold" pitchFamily="50" charset="-127"/>
              <a:ea typeface="나눔스퀘어 ExtraBold" pitchFamily="50" charset="-127"/>
            </a:endParaRPr>
          </a:p>
          <a:p>
            <a:pPr marL="342900" indent="-342900" latinLnBrk="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ko-KR" altLang="en-US" sz="2000" b="1" spc="-150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0000FF"/>
                </a:solidFill>
                <a:latin typeface="나눔스퀘어 ExtraBold" pitchFamily="50" charset="-127"/>
                <a:ea typeface="나눔스퀘어 ExtraBold" pitchFamily="50" charset="-127"/>
              </a:rPr>
              <a:t>기반시설 부족 </a:t>
            </a:r>
            <a:r>
              <a:rPr lang="ko-KR" altLang="en-US" sz="2000" b="1" spc="-150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latin typeface="나눔스퀘어 ExtraBold" pitchFamily="50" charset="-127"/>
                <a:ea typeface="나눔스퀘어 ExtraBold" pitchFamily="50" charset="-127"/>
              </a:rPr>
              <a:t>및</a:t>
            </a:r>
            <a:r>
              <a:rPr lang="ko-KR" altLang="en-US" sz="2000" b="1" spc="-150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0000FF"/>
                </a:solidFill>
                <a:latin typeface="나눔스퀘어 ExtraBold" pitchFamily="50" charset="-127"/>
                <a:ea typeface="나눔스퀘어 ExtraBold" pitchFamily="50" charset="-127"/>
              </a:rPr>
              <a:t> 건물 노후</a:t>
            </a:r>
            <a:r>
              <a:rPr lang="ko-KR" altLang="en-US" sz="2000" b="1" spc="-150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latin typeface="나눔스퀘어 ExtraBold" pitchFamily="50" charset="-127"/>
                <a:ea typeface="나눔스퀘어 ExtraBold" pitchFamily="50" charset="-127"/>
              </a:rPr>
              <a:t> 심화 </a:t>
            </a:r>
            <a:endParaRPr lang="en-US" altLang="ko-KR" sz="2000" b="1" spc="-150" dirty="0">
              <a:ln>
                <a:solidFill>
                  <a:schemeClr val="accent1">
                    <a:alpha val="0"/>
                  </a:schemeClr>
                </a:solidFill>
              </a:ln>
              <a:latin typeface="나눔스퀘어 ExtraBold" pitchFamily="50" charset="-127"/>
              <a:ea typeface="나눔스퀘어 ExtraBold" pitchFamily="50" charset="-127"/>
            </a:endParaRPr>
          </a:p>
        </p:txBody>
      </p:sp>
      <p:pic>
        <p:nvPicPr>
          <p:cNvPr id="24" name="Picture 6" descr="E:\1.2016년 디자인작업파일\교통주권\꼭지(파)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84998" y="2161518"/>
            <a:ext cx="204062" cy="222899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5" name="Picture 6" descr="E:\1.2016년 디자인작업파일\교통주권\꼭지(파)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77514" y="1681666"/>
            <a:ext cx="204062" cy="222899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6" name="직사각형 25"/>
          <p:cNvSpPr/>
          <p:nvPr/>
        </p:nvSpPr>
        <p:spPr>
          <a:xfrm>
            <a:off x="5713796" y="6172266"/>
            <a:ext cx="2242580" cy="812530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algn="ctr" latinLnBrk="0">
              <a:lnSpc>
                <a:spcPct val="130000"/>
              </a:lnSpc>
            </a:pPr>
            <a:r>
              <a:rPr lang="ko-KR" altLang="en-US" spc="-150" smtClean="0">
                <a:latin typeface="나눔스퀘어 ExtraBold" pitchFamily="50" charset="-127"/>
                <a:ea typeface="나눔스퀘어 ExtraBold" pitchFamily="50" charset="-127"/>
              </a:rPr>
              <a:t>주변지역</a:t>
            </a:r>
            <a:r>
              <a:rPr lang="en-US" altLang="ko-KR" spc="-150" smtClean="0">
                <a:latin typeface="나눔스퀘어 ExtraBold" pitchFamily="50" charset="-127"/>
                <a:ea typeface="나눔스퀘어 ExtraBold" pitchFamily="50" charset="-127"/>
              </a:rPr>
              <a:t>(</a:t>
            </a:r>
            <a:r>
              <a:rPr lang="ko-KR" altLang="en-US" spc="-150" smtClean="0">
                <a:latin typeface="나눔스퀘어 ExtraBold" pitchFamily="50" charset="-127"/>
                <a:ea typeface="나눔스퀘어 ExtraBold" pitchFamily="50" charset="-127"/>
              </a:rPr>
              <a:t>거북시장</a:t>
            </a:r>
            <a:r>
              <a:rPr lang="en-US" altLang="ko-KR" spc="-150" smtClean="0">
                <a:latin typeface="나눔스퀘어 ExtraBold" pitchFamily="50" charset="-127"/>
                <a:ea typeface="나눔스퀘어 ExtraBold" pitchFamily="50" charset="-127"/>
              </a:rPr>
              <a:t>)</a:t>
            </a:r>
          </a:p>
          <a:p>
            <a:pPr algn="ctr" latinLnBrk="0">
              <a:lnSpc>
                <a:spcPct val="130000"/>
              </a:lnSpc>
            </a:pPr>
            <a:endParaRPr lang="ko-KR" altLang="en-US" spc="-150" dirty="0">
              <a:latin typeface="나눔스퀘어 ExtraBold" pitchFamily="50" charset="-127"/>
              <a:ea typeface="나눔스퀘어 ExtraBold" pitchFamily="50" charset="-127"/>
            </a:endParaRPr>
          </a:p>
        </p:txBody>
      </p:sp>
      <p:pic>
        <p:nvPicPr>
          <p:cNvPr id="27" name="그림 26"/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rightnessContrast brigh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90936" y="2578100"/>
            <a:ext cx="3873664" cy="3587204"/>
          </a:xfrm>
          <a:prstGeom prst="round2DiagRect">
            <a:avLst>
              <a:gd name="adj1" fmla="val 8077"/>
              <a:gd name="adj2" fmla="val 0"/>
            </a:avLst>
          </a:prstGeom>
          <a:ln w="4445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42237076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" name="그림 34" descr="악수.png"/>
          <p:cNvPicPr>
            <a:picLocks noChangeAspect="1"/>
          </p:cNvPicPr>
          <p:nvPr/>
        </p:nvPicPr>
        <p:blipFill rotWithShape="1">
          <a:blip r:embed="rId2" cstate="print"/>
          <a:srcRect l="16911" t="-23047" r="14788" b="-39291"/>
          <a:stretch/>
        </p:blipFill>
        <p:spPr>
          <a:xfrm>
            <a:off x="546487" y="1559545"/>
            <a:ext cx="1830206" cy="1801571"/>
          </a:xfrm>
          <a:prstGeom prst="ellipse">
            <a:avLst/>
          </a:prstGeom>
          <a:noFill/>
          <a:ln w="38100">
            <a:solidFill>
              <a:schemeClr val="lt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  <a:reflection blurRad="6350" stA="52000" endA="300" endPos="35000" dir="5400000" sy="-100000" algn="bl" rotWithShape="0"/>
          </a:effectLst>
        </p:spPr>
      </p:pic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574235" y="346996"/>
            <a:ext cx="7569766" cy="523220"/>
          </a:xfrm>
        </p:spPr>
        <p:txBody>
          <a:bodyPr/>
          <a:lstStyle/>
          <a:p>
            <a:pPr lvl="0" latinLnBrk="0">
              <a:defRPr/>
            </a:pPr>
            <a:r>
              <a:rPr lang="ko-KR" altLang="en-US" sz="2800" b="1" spc="-120" dirty="0" smtClean="0">
                <a:ln>
                  <a:solidFill>
                    <a:srgbClr val="9B8357">
                      <a:lumMod val="75000"/>
                      <a:alpha val="0"/>
                    </a:srgbClr>
                  </a:solidFill>
                </a:ln>
                <a:solidFill>
                  <a:schemeClr val="tx1"/>
                </a:solidFill>
              </a:rPr>
              <a:t>새로운 소통문화공간</a:t>
            </a:r>
            <a:r>
              <a:rPr lang="ko-KR" altLang="en-US" sz="2800" b="1" spc="-120" dirty="0" smtClean="0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schemeClr val="tx1"/>
                </a:solidFill>
              </a:rPr>
              <a:t>으로 시민에게 돌려드리겠습니다</a:t>
            </a:r>
            <a:endParaRPr lang="ko-KR" altLang="en-US" sz="2800" dirty="0">
              <a:solidFill>
                <a:schemeClr val="tx1"/>
              </a:solidFill>
            </a:endParaRPr>
          </a:p>
        </p:txBody>
      </p:sp>
      <p:sp>
        <p:nvSpPr>
          <p:cNvPr id="7" name="TextBox 231"/>
          <p:cNvSpPr txBox="1">
            <a:spLocks noChangeArrowheads="1"/>
          </p:cNvSpPr>
          <p:nvPr/>
        </p:nvSpPr>
        <p:spPr bwMode="auto">
          <a:xfrm>
            <a:off x="412842" y="207305"/>
            <a:ext cx="1006475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defPPr>
              <a:defRPr lang="ko-KR"/>
            </a:defPPr>
            <a:lvl1pPr latinLnBrk="0">
              <a:spcBef>
                <a:spcPts val="1200"/>
              </a:spcBef>
              <a:buFont typeface="Arial" panose="020B0604020202020204" pitchFamily="34" charset="0"/>
              <a:buNone/>
              <a:defRPr sz="2400">
                <a:latin typeface="Rix고딕 B" pitchFamily="18" charset="-127"/>
                <a:ea typeface="Rix고딕 B" pitchFamily="18" charset="-127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latin typeface="맑은 고딕" panose="020B0503020000020004" pitchFamily="50" charset="-127"/>
                <a:ea typeface="맑은 고딕" panose="020B0503020000020004" pitchFamily="50" charset="-127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latin typeface="맑은 고딕" panose="020B0503020000020004" pitchFamily="50" charset="-127"/>
                <a:ea typeface="맑은 고딕" panose="020B0503020000020004" pitchFamily="50" charset="-127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latin typeface="맑은 고딕" panose="020B0503020000020004" pitchFamily="50" charset="-127"/>
                <a:ea typeface="맑은 고딕" panose="020B0503020000020004" pitchFamily="50" charset="-127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latin typeface="맑은 고딕" panose="020B0503020000020004" pitchFamily="50" charset="-127"/>
                <a:ea typeface="맑은 고딕" panose="020B0503020000020004" pitchFamily="50" charset="-127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latin typeface="맑은 고딕" panose="020B0503020000020004" pitchFamily="50" charset="-127"/>
                <a:ea typeface="맑은 고딕" panose="020B0503020000020004" pitchFamily="50" charset="-127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latin typeface="맑은 고딕" panose="020B0503020000020004" pitchFamily="50" charset="-127"/>
                <a:ea typeface="맑은 고딕" panose="020B0503020000020004" pitchFamily="50" charset="-127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latin typeface="맑은 고딕" panose="020B0503020000020004" pitchFamily="50" charset="-127"/>
                <a:ea typeface="맑은 고딕" panose="020B0503020000020004" pitchFamily="50" charset="-127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latin typeface="맑은 고딕" panose="020B0503020000020004" pitchFamily="50" charset="-127"/>
                <a:ea typeface="맑은 고딕" panose="020B0503020000020004" pitchFamily="50" charset="-127"/>
              </a:defRPr>
            </a:lvl9pPr>
          </a:lstStyle>
          <a:p>
            <a:pPr algn="ctr"/>
            <a:r>
              <a:rPr lang="en-US" altLang="ko-KR" sz="3600" dirty="0" smtClean="0">
                <a:ln>
                  <a:solidFill>
                    <a:srgbClr val="9B8357">
                      <a:lumMod val="75000"/>
                      <a:alpha val="0"/>
                    </a:srgbClr>
                  </a:solidFill>
                </a:ln>
                <a:solidFill>
                  <a:schemeClr val="bg1"/>
                </a:solidFill>
                <a:latin typeface="나눔스퀘어 ExtraBold" pitchFamily="50" charset="-127"/>
                <a:ea typeface="나눔스퀘어 ExtraBold" pitchFamily="50" charset="-127"/>
              </a:rPr>
              <a:t>1.2</a:t>
            </a:r>
            <a:endParaRPr lang="ko-KR" altLang="en-US" sz="3600" dirty="0">
              <a:ln>
                <a:solidFill>
                  <a:srgbClr val="9B8357">
                    <a:lumMod val="75000"/>
                    <a:alpha val="0"/>
                  </a:srgbClr>
                </a:solidFill>
              </a:ln>
              <a:solidFill>
                <a:schemeClr val="bg1"/>
              </a:solidFill>
              <a:latin typeface="나눔스퀘어 ExtraBold" pitchFamily="50" charset="-127"/>
              <a:ea typeface="나눔스퀘어 ExtraBold" pitchFamily="50" charset="-127"/>
            </a:endParaRPr>
          </a:p>
        </p:txBody>
      </p:sp>
      <p:sp>
        <p:nvSpPr>
          <p:cNvPr id="17" name="슬라이드 번호 개체 틀 5"/>
          <p:cNvSpPr txBox="1">
            <a:spLocks/>
          </p:cNvSpPr>
          <p:nvPr/>
        </p:nvSpPr>
        <p:spPr>
          <a:xfrm>
            <a:off x="8494917" y="6470650"/>
            <a:ext cx="5107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ko-KR"/>
            </a:defPPr>
            <a:lvl1pPr marL="0" algn="r" defTabSz="914400" rtl="0" eaLnBrk="1" latinLnBrk="1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F26BD57E-2DF4-4293-8FA1-A2AB16AABCDB}" type="slidenum">
              <a:rPr lang="ko-KR" altLang="en-US" sz="1600" b="1" smtClean="0"/>
              <a:pPr/>
              <a:t>5</a:t>
            </a:fld>
            <a:endParaRPr lang="ko-KR" altLang="en-US" sz="1600" b="1" dirty="0"/>
          </a:p>
        </p:txBody>
      </p:sp>
      <p:sp>
        <p:nvSpPr>
          <p:cNvPr id="20" name="직사각형 19"/>
          <p:cNvSpPr/>
          <p:nvPr/>
        </p:nvSpPr>
        <p:spPr>
          <a:xfrm>
            <a:off x="-429614" y="3288151"/>
            <a:ext cx="3770659" cy="51090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lnSpc>
                <a:spcPct val="85000"/>
              </a:lnSpc>
            </a:pPr>
            <a:r>
              <a:rPr lang="ko-KR" altLang="en-US" sz="1600" b="1" cap="none" spc="-150" dirty="0" smtClean="0">
                <a:ln w="11430"/>
                <a:effectLst>
                  <a:glow rad="63500">
                    <a:schemeClr val="bg1">
                      <a:alpha val="97000"/>
                    </a:schemeClr>
                  </a:glow>
                </a:effectLst>
                <a:latin typeface="나눔스퀘어 ExtraBold" pitchFamily="50" charset="-127"/>
                <a:ea typeface="나눔스퀘어 ExtraBold" pitchFamily="50" charset="-127"/>
              </a:rPr>
              <a:t>최적의 상태로 </a:t>
            </a:r>
            <a:endParaRPr lang="en-US" altLang="ko-KR" sz="1600" b="1" cap="none" spc="-150" dirty="0" smtClean="0">
              <a:ln w="11430"/>
              <a:effectLst>
                <a:glow rad="63500">
                  <a:schemeClr val="bg1">
                    <a:alpha val="97000"/>
                  </a:schemeClr>
                </a:glow>
              </a:effectLst>
              <a:latin typeface="나눔스퀘어 ExtraBold" pitchFamily="50" charset="-127"/>
              <a:ea typeface="나눔스퀘어 ExtraBold" pitchFamily="50" charset="-127"/>
            </a:endParaRPr>
          </a:p>
          <a:p>
            <a:pPr algn="ctr">
              <a:lnSpc>
                <a:spcPct val="85000"/>
              </a:lnSpc>
            </a:pPr>
            <a:r>
              <a:rPr lang="ko-KR" altLang="en-US" sz="1600" b="1" cap="none" spc="-150" dirty="0" smtClean="0">
                <a:ln w="11430"/>
                <a:effectLst>
                  <a:glow rad="63500">
                    <a:schemeClr val="bg1">
                      <a:alpha val="97000"/>
                    </a:schemeClr>
                  </a:glow>
                </a:effectLst>
                <a:latin typeface="나눔스퀘어 ExtraBold" pitchFamily="50" charset="-127"/>
                <a:ea typeface="나눔스퀘어 ExtraBold" pitchFamily="50" charset="-127"/>
              </a:rPr>
              <a:t>빠른 시일 </a:t>
            </a:r>
            <a:r>
              <a:rPr lang="ko-KR" altLang="en-US" sz="1600" b="1" spc="-150" dirty="0" smtClean="0">
                <a:ln w="11430"/>
                <a:effectLst>
                  <a:glow rad="63500">
                    <a:schemeClr val="bg1">
                      <a:alpha val="97000"/>
                    </a:schemeClr>
                  </a:glow>
                </a:effectLst>
                <a:latin typeface="나눔스퀘어 ExtraBold" pitchFamily="50" charset="-127"/>
                <a:ea typeface="나눔스퀘어 ExtraBold" pitchFamily="50" charset="-127"/>
              </a:rPr>
              <a:t>내 인수하겠습니다</a:t>
            </a:r>
            <a:endParaRPr lang="en-US" altLang="ko-KR" sz="1600" b="1" cap="none" spc="-150" dirty="0">
              <a:ln w="11430"/>
              <a:effectLst>
                <a:glow rad="63500">
                  <a:schemeClr val="bg1">
                    <a:alpha val="97000"/>
                  </a:schemeClr>
                </a:glow>
              </a:effectLst>
              <a:latin typeface="나눔스퀘어 ExtraBold" pitchFamily="50" charset="-127"/>
              <a:ea typeface="나눔스퀘어 ExtraBold" pitchFamily="50" charset="-127"/>
            </a:endParaRPr>
          </a:p>
        </p:txBody>
      </p:sp>
      <p:sp>
        <p:nvSpPr>
          <p:cNvPr id="16" name="직사각형 15"/>
          <p:cNvSpPr/>
          <p:nvPr/>
        </p:nvSpPr>
        <p:spPr>
          <a:xfrm>
            <a:off x="2708472" y="5012924"/>
            <a:ext cx="2678641" cy="10525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ko-KR" sz="1600" kern="0" spc="-150" dirty="0" smtClean="0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sysClr val="windowText" lastClr="000000"/>
                </a:solidFill>
                <a:latin typeface="나눔스퀘어 ExtraBold" pitchFamily="50" charset="-127"/>
                <a:ea typeface="나눔스퀘어 ExtraBold" pitchFamily="50" charset="-127"/>
              </a:rPr>
              <a:t>- </a:t>
            </a:r>
            <a:r>
              <a:rPr lang="ko-KR" altLang="en-US" sz="1600" kern="0" spc="-150" dirty="0" smtClean="0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sysClr val="windowText" lastClr="000000"/>
                </a:solidFill>
                <a:latin typeface="나눔스퀘어 ExtraBold" pitchFamily="50" charset="-127"/>
                <a:ea typeface="나눔스퀘어 ExtraBold" pitchFamily="50" charset="-127"/>
              </a:rPr>
              <a:t>사람</a:t>
            </a:r>
            <a:r>
              <a:rPr lang="en-US" altLang="ko-KR" sz="1600" kern="0" spc="-150" dirty="0" smtClean="0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sysClr val="windowText" lastClr="000000"/>
                </a:solidFill>
                <a:latin typeface="나눔스퀘어 ExtraBold" pitchFamily="50" charset="-127"/>
                <a:ea typeface="나눔스퀘어 ExtraBold" pitchFamily="50" charset="-127"/>
              </a:rPr>
              <a:t>·</a:t>
            </a:r>
            <a:r>
              <a:rPr lang="ko-KR" altLang="en-US" sz="1600" kern="0" spc="-150" dirty="0" smtClean="0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sysClr val="windowText" lastClr="000000"/>
                </a:solidFill>
                <a:latin typeface="나눔스퀘어 ExtraBold" pitchFamily="50" charset="-127"/>
                <a:ea typeface="나눔스퀘어 ExtraBold" pitchFamily="50" charset="-127"/>
              </a:rPr>
              <a:t>공</a:t>
            </a:r>
            <a:r>
              <a:rPr lang="ko-KR" altLang="en-US" sz="1600" kern="0" spc="-150" dirty="0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sysClr val="windowText" lastClr="000000"/>
                </a:solidFill>
                <a:latin typeface="나눔스퀘어 ExtraBold" pitchFamily="50" charset="-127"/>
                <a:ea typeface="나눔스퀘어 ExtraBold" pitchFamily="50" charset="-127"/>
              </a:rPr>
              <a:t>원</a:t>
            </a:r>
            <a:r>
              <a:rPr lang="en-US" altLang="ko-KR" sz="1600" kern="0" spc="-150" dirty="0" smtClean="0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sysClr val="windowText" lastClr="000000"/>
                </a:solidFill>
                <a:latin typeface="나눔스퀘어 ExtraBold" pitchFamily="50" charset="-127"/>
                <a:ea typeface="나눔스퀘어 ExtraBold" pitchFamily="50" charset="-127"/>
              </a:rPr>
              <a:t>·</a:t>
            </a:r>
            <a:r>
              <a:rPr lang="ko-KR" altLang="en-US" sz="1600" kern="0" spc="-150" dirty="0" smtClean="0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sysClr val="windowText" lastClr="000000"/>
                </a:solidFill>
                <a:latin typeface="나눔스퀘어 ExtraBold" pitchFamily="50" charset="-127"/>
                <a:ea typeface="나눔스퀘어 ExtraBold" pitchFamily="50" charset="-127"/>
              </a:rPr>
              <a:t>문화 소통공간</a:t>
            </a:r>
            <a:endParaRPr lang="ko-KR" altLang="en-US" sz="1600" kern="0" spc="-150" dirty="0">
              <a:ln>
                <a:solidFill>
                  <a:srgbClr val="4F81BD">
                    <a:alpha val="0"/>
                  </a:srgbClr>
                </a:solidFill>
              </a:ln>
              <a:solidFill>
                <a:sysClr val="windowText" lastClr="000000"/>
              </a:solidFill>
              <a:latin typeface="나눔스퀘어 ExtraBold" pitchFamily="50" charset="-127"/>
              <a:ea typeface="나눔스퀘어 ExtraBold" pitchFamily="50" charset="-127"/>
            </a:endParaRPr>
          </a:p>
          <a:p>
            <a:pPr>
              <a:lnSpc>
                <a:spcPct val="130000"/>
              </a:lnSpc>
            </a:pPr>
            <a:r>
              <a:rPr lang="en-US" altLang="ko-KR" sz="1600" kern="0" spc="-150" dirty="0" smtClean="0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sysClr val="windowText" lastClr="000000"/>
                </a:solidFill>
                <a:latin typeface="나눔스퀘어 ExtraBold" pitchFamily="50" charset="-127"/>
                <a:ea typeface="나눔스퀘어 ExtraBold" pitchFamily="50" charset="-127"/>
              </a:rPr>
              <a:t>- </a:t>
            </a:r>
            <a:r>
              <a:rPr lang="ko-KR" altLang="en-US" sz="1600" kern="0" spc="-150" dirty="0" smtClean="0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sysClr val="windowText" lastClr="000000"/>
                </a:solidFill>
                <a:latin typeface="나눔스퀘어 ExtraBold" pitchFamily="50" charset="-127"/>
                <a:ea typeface="나눔스퀘어 ExtraBold" pitchFamily="50" charset="-127"/>
              </a:rPr>
              <a:t>지하수 활용 </a:t>
            </a:r>
            <a:r>
              <a:rPr lang="ko-KR" altLang="en-US" sz="1600" kern="0" spc="-150" dirty="0" err="1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sysClr val="windowText" lastClr="000000"/>
                </a:solidFill>
                <a:latin typeface="나눔스퀘어 ExtraBold" pitchFamily="50" charset="-127"/>
                <a:ea typeface="나눔스퀘어 ExtraBold" pitchFamily="50" charset="-127"/>
              </a:rPr>
              <a:t>친수공간</a:t>
            </a:r>
            <a:r>
              <a:rPr lang="ko-KR" altLang="en-US" sz="1600" kern="0" spc="-150" dirty="0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sysClr val="windowText" lastClr="000000"/>
                </a:solidFill>
                <a:latin typeface="나눔스퀘어 ExtraBold" pitchFamily="50" charset="-127"/>
                <a:ea typeface="나눔스퀘어 ExtraBold" pitchFamily="50" charset="-127"/>
              </a:rPr>
              <a:t> 조성</a:t>
            </a:r>
            <a:endParaRPr lang="en-US" altLang="ko-KR" sz="1600" kern="0" spc="-150" dirty="0">
              <a:ln>
                <a:solidFill>
                  <a:srgbClr val="4F81BD">
                    <a:alpha val="0"/>
                  </a:srgbClr>
                </a:solidFill>
              </a:ln>
              <a:solidFill>
                <a:sysClr val="windowText" lastClr="000000"/>
              </a:solidFill>
              <a:latin typeface="나눔스퀘어 ExtraBold" pitchFamily="50" charset="-127"/>
              <a:ea typeface="나눔스퀘어 ExtraBold" pitchFamily="50" charset="-127"/>
            </a:endParaRPr>
          </a:p>
          <a:p>
            <a:pPr>
              <a:lnSpc>
                <a:spcPct val="130000"/>
              </a:lnSpc>
            </a:pPr>
            <a:r>
              <a:rPr lang="en-US" altLang="ko-KR" sz="1600" kern="0" spc="-150" dirty="0" smtClean="0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sysClr val="windowText" lastClr="000000"/>
                </a:solidFill>
                <a:latin typeface="나눔스퀘어 ExtraBold" pitchFamily="50" charset="-127"/>
                <a:ea typeface="나눔스퀘어 ExtraBold" pitchFamily="50" charset="-127"/>
              </a:rPr>
              <a:t>- </a:t>
            </a:r>
            <a:r>
              <a:rPr lang="ko-KR" altLang="en-US" sz="1600" kern="0" spc="-150" dirty="0" smtClean="0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sysClr val="windowText" lastClr="000000"/>
                </a:solidFill>
                <a:latin typeface="나눔스퀘어 ExtraBold" pitchFamily="50" charset="-127"/>
                <a:ea typeface="나눔스퀘어 ExtraBold" pitchFamily="50" charset="-127"/>
              </a:rPr>
              <a:t>친환경 교통 서비스 공간 제공</a:t>
            </a:r>
            <a:endParaRPr lang="ko-KR" altLang="en-US" sz="1600" kern="0" spc="-150" dirty="0">
              <a:ln>
                <a:solidFill>
                  <a:srgbClr val="4F81BD">
                    <a:alpha val="0"/>
                  </a:srgbClr>
                </a:solidFill>
              </a:ln>
              <a:solidFill>
                <a:sysClr val="windowText" lastClr="000000"/>
              </a:solidFill>
              <a:latin typeface="나눔스퀘어 ExtraBold" pitchFamily="50" charset="-127"/>
              <a:ea typeface="나눔스퀘어 ExtraBold" pitchFamily="50" charset="-127"/>
            </a:endParaRPr>
          </a:p>
        </p:txBody>
      </p:sp>
      <p:sp>
        <p:nvSpPr>
          <p:cNvPr id="19" name="직사각형 18"/>
          <p:cNvSpPr/>
          <p:nvPr/>
        </p:nvSpPr>
        <p:spPr>
          <a:xfrm>
            <a:off x="281203" y="5702253"/>
            <a:ext cx="3373278" cy="10525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ct val="130000"/>
              </a:lnSpc>
            </a:pPr>
            <a:r>
              <a:rPr lang="en-US" altLang="ko-KR" sz="1600" kern="0" spc="-200" dirty="0" smtClean="0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sysClr val="windowText" lastClr="000000"/>
                </a:solidFill>
                <a:latin typeface="나눔스퀘어 ExtraBold" pitchFamily="50" charset="-127"/>
                <a:ea typeface="나눔스퀘어 ExtraBold" pitchFamily="50" charset="-127"/>
              </a:rPr>
              <a:t>- </a:t>
            </a:r>
            <a:r>
              <a:rPr lang="ko-KR" altLang="en-US" sz="1600" kern="0" spc="-200" dirty="0" smtClean="0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sysClr val="windowText" lastClr="000000"/>
                </a:solidFill>
                <a:latin typeface="나눔스퀘어 ExtraBold" pitchFamily="50" charset="-127"/>
                <a:ea typeface="나눔스퀘어 ExtraBold" pitchFamily="50" charset="-127"/>
              </a:rPr>
              <a:t>대중교통 </a:t>
            </a:r>
            <a:r>
              <a:rPr lang="ko-KR" altLang="en-US" sz="1600" kern="0" spc="-200" dirty="0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sysClr val="windowText" lastClr="000000"/>
                </a:solidFill>
                <a:latin typeface="나눔스퀘어 ExtraBold" pitchFamily="50" charset="-127"/>
                <a:ea typeface="나눔스퀘어 ExtraBold" pitchFamily="50" charset="-127"/>
              </a:rPr>
              <a:t>중심의 </a:t>
            </a:r>
            <a:r>
              <a:rPr lang="ko-KR" altLang="en-US" sz="1600" kern="0" spc="-200" dirty="0" smtClean="0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sysClr val="windowText" lastClr="000000"/>
                </a:solidFill>
                <a:latin typeface="나눔스퀘어 ExtraBold" pitchFamily="50" charset="-127"/>
                <a:ea typeface="나눔스퀘어 ExtraBold" pitchFamily="50" charset="-127"/>
              </a:rPr>
              <a:t>교통체계 구축</a:t>
            </a:r>
            <a:endParaRPr lang="en-US" altLang="ko-KR" sz="1600" kern="0" spc="-200" dirty="0">
              <a:ln>
                <a:solidFill>
                  <a:srgbClr val="4F81BD">
                    <a:alpha val="0"/>
                  </a:srgbClr>
                </a:solidFill>
              </a:ln>
              <a:solidFill>
                <a:sysClr val="windowText" lastClr="000000"/>
              </a:solidFill>
              <a:latin typeface="나눔스퀘어 ExtraBold" pitchFamily="50" charset="-127"/>
              <a:ea typeface="나눔스퀘어 ExtraBold" pitchFamily="50" charset="-127"/>
            </a:endParaRPr>
          </a:p>
          <a:p>
            <a:pPr>
              <a:lnSpc>
                <a:spcPct val="130000"/>
              </a:lnSpc>
            </a:pPr>
            <a:r>
              <a:rPr lang="en-US" altLang="ko-KR" sz="1600" kern="0" spc="-200" dirty="0" smtClean="0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sysClr val="windowText" lastClr="000000"/>
                </a:solidFill>
                <a:latin typeface="나눔스퀘어 ExtraBold" pitchFamily="50" charset="-127"/>
                <a:ea typeface="나눔스퀘어 ExtraBold" pitchFamily="50" charset="-127"/>
              </a:rPr>
              <a:t>- </a:t>
            </a:r>
            <a:r>
              <a:rPr lang="ko-KR" altLang="en-US" sz="1600" kern="0" spc="-200" dirty="0" smtClean="0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sysClr val="windowText" lastClr="000000"/>
                </a:solidFill>
                <a:latin typeface="나눔스퀘어 ExtraBold" pitchFamily="50" charset="-127"/>
                <a:ea typeface="나눔스퀘어 ExtraBold" pitchFamily="50" charset="-127"/>
              </a:rPr>
              <a:t>시민공간 </a:t>
            </a:r>
            <a:r>
              <a:rPr lang="ko-KR" altLang="en-US" sz="1600" kern="0" spc="-200" dirty="0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sysClr val="windowText" lastClr="000000"/>
                </a:solidFill>
                <a:latin typeface="나눔스퀘어 ExtraBold" pitchFamily="50" charset="-127"/>
                <a:ea typeface="나눔스퀘어 ExtraBold" pitchFamily="50" charset="-127"/>
              </a:rPr>
              <a:t>활용을 위한 </a:t>
            </a:r>
            <a:r>
              <a:rPr lang="ko-KR" altLang="en-US" sz="1600" kern="0" spc="-200" dirty="0" err="1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sysClr val="windowText" lastClr="000000"/>
                </a:solidFill>
                <a:latin typeface="나눔스퀘어 ExtraBold" pitchFamily="50" charset="-127"/>
                <a:ea typeface="나눔스퀘어 ExtraBold" pitchFamily="50" charset="-127"/>
              </a:rPr>
              <a:t>차로수</a:t>
            </a:r>
            <a:r>
              <a:rPr lang="ko-KR" altLang="en-US" sz="1600" kern="0" spc="-200" dirty="0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sysClr val="windowText" lastClr="000000"/>
                </a:solidFill>
                <a:latin typeface="나눔스퀘어 ExtraBold" pitchFamily="50" charset="-127"/>
                <a:ea typeface="나눔스퀘어 ExtraBold" pitchFamily="50" charset="-127"/>
              </a:rPr>
              <a:t> </a:t>
            </a:r>
            <a:r>
              <a:rPr lang="ko-KR" altLang="en-US" sz="1600" kern="0" spc="-200" dirty="0" smtClean="0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sysClr val="windowText" lastClr="000000"/>
                </a:solidFill>
                <a:latin typeface="나눔스퀘어 ExtraBold" pitchFamily="50" charset="-127"/>
                <a:ea typeface="나눔스퀘어 ExtraBold" pitchFamily="50" charset="-127"/>
              </a:rPr>
              <a:t>최소화</a:t>
            </a:r>
            <a:endParaRPr lang="en-US" altLang="ko-KR" sz="1600" kern="0" spc="-200" dirty="0" smtClean="0">
              <a:ln>
                <a:solidFill>
                  <a:srgbClr val="4F81BD">
                    <a:alpha val="0"/>
                  </a:srgbClr>
                </a:solidFill>
              </a:ln>
              <a:solidFill>
                <a:sysClr val="windowText" lastClr="000000"/>
              </a:solidFill>
              <a:latin typeface="나눔스퀘어 ExtraBold" pitchFamily="50" charset="-127"/>
              <a:ea typeface="나눔스퀘어 ExtraBold" pitchFamily="50" charset="-127"/>
            </a:endParaRPr>
          </a:p>
          <a:p>
            <a:pPr lvl="0">
              <a:lnSpc>
                <a:spcPct val="130000"/>
              </a:lnSpc>
            </a:pPr>
            <a:r>
              <a:rPr lang="en-US" altLang="ko-KR" sz="1600" kern="0" spc="-200" dirty="0" smtClean="0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sysClr val="windowText" lastClr="000000"/>
                </a:solidFill>
                <a:latin typeface="나눔스퀘어 ExtraBold" pitchFamily="50" charset="-127"/>
                <a:ea typeface="나눔스퀘어 ExtraBold" pitchFamily="50" charset="-127"/>
              </a:rPr>
              <a:t>- </a:t>
            </a:r>
            <a:r>
              <a:rPr lang="ko-KR" altLang="en-US" sz="1600" kern="0" spc="-200" dirty="0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sysClr val="windowText" lastClr="000000"/>
                </a:solidFill>
                <a:latin typeface="나눔스퀘어 ExtraBold" pitchFamily="50" charset="-127"/>
                <a:ea typeface="나눔스퀘어 ExtraBold" pitchFamily="50" charset="-127"/>
              </a:rPr>
              <a:t>교통분산을 위한 </a:t>
            </a:r>
            <a:r>
              <a:rPr lang="ko-KR" altLang="en-US" sz="1600" kern="0" spc="-200" dirty="0" smtClean="0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sysClr val="windowText" lastClr="000000"/>
                </a:solidFill>
                <a:latin typeface="나눔스퀘어 ExtraBold" pitchFamily="50" charset="-127"/>
                <a:ea typeface="나눔스퀘어 ExtraBold" pitchFamily="50" charset="-127"/>
              </a:rPr>
              <a:t>대</a:t>
            </a:r>
            <a:r>
              <a:rPr lang="ko-KR" altLang="en-US" sz="1600" kern="0" spc="-200" dirty="0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sysClr val="windowText" lastClr="000000"/>
                </a:solidFill>
                <a:latin typeface="나눔스퀘어 ExtraBold" pitchFamily="50" charset="-127"/>
                <a:ea typeface="나눔스퀘어 ExtraBold" pitchFamily="50" charset="-127"/>
              </a:rPr>
              <a:t>체</a:t>
            </a:r>
            <a:r>
              <a:rPr lang="ko-KR" altLang="en-US" sz="1600" kern="0" spc="-200" dirty="0" smtClean="0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sysClr val="windowText" lastClr="000000"/>
                </a:solidFill>
                <a:latin typeface="나눔스퀘어 ExtraBold" pitchFamily="50" charset="-127"/>
                <a:ea typeface="나눔스퀘어 ExtraBold" pitchFamily="50" charset="-127"/>
              </a:rPr>
              <a:t>도로 건설</a:t>
            </a:r>
            <a:endParaRPr lang="en-US" altLang="ko-KR" sz="1600" kern="0" spc="-200" dirty="0">
              <a:ln>
                <a:solidFill>
                  <a:srgbClr val="4F81BD">
                    <a:alpha val="0"/>
                  </a:srgbClr>
                </a:solidFill>
              </a:ln>
              <a:solidFill>
                <a:sysClr val="windowText" lastClr="000000"/>
              </a:solidFill>
              <a:latin typeface="나눔스퀘어 ExtraBold" pitchFamily="50" charset="-127"/>
              <a:ea typeface="나눔스퀘어 ExtraBold" pitchFamily="50" charset="-127"/>
            </a:endParaRPr>
          </a:p>
        </p:txBody>
      </p:sp>
      <p:grpSp>
        <p:nvGrpSpPr>
          <p:cNvPr id="22" name="그룹 21"/>
          <p:cNvGrpSpPr/>
          <p:nvPr/>
        </p:nvGrpSpPr>
        <p:grpSpPr>
          <a:xfrm rot="20713563">
            <a:off x="271851" y="3763206"/>
            <a:ext cx="5621019" cy="1338613"/>
            <a:chOff x="412315" y="1892586"/>
            <a:chExt cx="6248571" cy="3097006"/>
          </a:xfrm>
        </p:grpSpPr>
        <p:pic>
          <p:nvPicPr>
            <p:cNvPr id="23" name="Picture 6" descr="C:\Users\user\Desktop\Untitled-3.png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12315" y="1892586"/>
              <a:ext cx="6248571" cy="309700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24" name="직사각형 23"/>
            <p:cNvSpPr/>
            <p:nvPr/>
          </p:nvSpPr>
          <p:spPr>
            <a:xfrm rot="886437">
              <a:off x="4474742" y="2432894"/>
              <a:ext cx="1155688" cy="1078516"/>
            </a:xfrm>
            <a:prstGeom prst="rect">
              <a:avLst/>
            </a:prstGeom>
            <a:noFill/>
          </p:spPr>
          <p:txBody>
            <a:bodyPr wrap="none" lIns="91440" tIns="45720" rIns="91440" bIns="45720">
              <a:spAutoFit/>
              <a:scene3d>
                <a:camera prst="orthographicFront"/>
                <a:lightRig rig="soft" dir="tl">
                  <a:rot lat="0" lon="0" rev="0"/>
                </a:lightRig>
              </a:scene3d>
              <a:sp3d contourW="25400" prstMaterial="matte">
                <a:bevelT w="25400" h="55880" prst="artDeco"/>
                <a:contourClr>
                  <a:schemeClr val="accent2">
                    <a:tint val="20000"/>
                  </a:schemeClr>
                </a:contourClr>
              </a:sp3d>
            </a:bodyPr>
            <a:lstStyle/>
            <a:p>
              <a:pPr algn="ctr"/>
              <a:r>
                <a:rPr lang="ko-KR" altLang="en-US" sz="2000" b="1" cap="none" spc="50" dirty="0" smtClean="0">
                  <a:ln w="11430"/>
                  <a:latin typeface="나눔스퀘어 ExtraBold" pitchFamily="50" charset="-127"/>
                  <a:ea typeface="나눔스퀘어 ExtraBold" pitchFamily="50" charset="-127"/>
                </a:rPr>
                <a:t>주변지역</a:t>
              </a:r>
              <a:endParaRPr lang="en-US" altLang="ko-KR" sz="2000" b="1" cap="none" spc="50" dirty="0" smtClean="0">
                <a:ln w="11430"/>
                <a:latin typeface="나눔스퀘어 ExtraBold" pitchFamily="50" charset="-127"/>
                <a:ea typeface="나눔스퀘어 ExtraBold" pitchFamily="50" charset="-127"/>
              </a:endParaRPr>
            </a:p>
            <a:p>
              <a:pPr algn="ctr"/>
              <a:r>
                <a:rPr lang="ko-KR" altLang="en-US" sz="2000" b="1" cap="none" spc="50" dirty="0" smtClean="0">
                  <a:ln w="11430"/>
                  <a:latin typeface="나눔스퀘어 ExtraBold" pitchFamily="50" charset="-127"/>
                  <a:ea typeface="나눔스퀘어 ExtraBold" pitchFamily="50" charset="-127"/>
                </a:rPr>
                <a:t>활성화</a:t>
              </a:r>
              <a:endParaRPr lang="en-US" altLang="ko-KR" sz="2000" b="1" cap="none" spc="50" dirty="0">
                <a:ln w="11430"/>
                <a:latin typeface="나눔스퀘어 ExtraBold" pitchFamily="50" charset="-127"/>
                <a:ea typeface="나눔스퀘어 ExtraBold" pitchFamily="50" charset="-127"/>
              </a:endParaRPr>
            </a:p>
          </p:txBody>
        </p:sp>
        <p:sp>
          <p:nvSpPr>
            <p:cNvPr id="25" name="직사각형 24"/>
            <p:cNvSpPr/>
            <p:nvPr/>
          </p:nvSpPr>
          <p:spPr>
            <a:xfrm rot="886437">
              <a:off x="2699813" y="3091609"/>
              <a:ext cx="1155688" cy="1078516"/>
            </a:xfrm>
            <a:prstGeom prst="rect">
              <a:avLst/>
            </a:prstGeom>
            <a:noFill/>
          </p:spPr>
          <p:txBody>
            <a:bodyPr wrap="none" lIns="91440" tIns="45720" rIns="91440" bIns="45720">
              <a:spAutoFit/>
              <a:scene3d>
                <a:camera prst="orthographicFront"/>
                <a:lightRig rig="soft" dir="tl">
                  <a:rot lat="0" lon="0" rev="0"/>
                </a:lightRig>
              </a:scene3d>
              <a:sp3d contourW="25400" prstMaterial="matte">
                <a:bevelT w="25400" h="55880" prst="artDeco"/>
                <a:contourClr>
                  <a:schemeClr val="accent2">
                    <a:tint val="20000"/>
                  </a:schemeClr>
                </a:contourClr>
              </a:sp3d>
            </a:bodyPr>
            <a:lstStyle/>
            <a:p>
              <a:pPr algn="ctr"/>
              <a:r>
                <a:rPr lang="ko-KR" altLang="en-US" sz="2000" b="1" cap="none" spc="50" dirty="0" smtClean="0">
                  <a:ln w="11430"/>
                  <a:latin typeface="나눔스퀘어 ExtraBold" pitchFamily="50" charset="-127"/>
                  <a:ea typeface="나눔스퀘어 ExtraBold" pitchFamily="50" charset="-127"/>
                </a:rPr>
                <a:t>도로상부</a:t>
              </a:r>
              <a:endParaRPr lang="en-US" altLang="ko-KR" sz="2000" b="1" cap="none" spc="50" dirty="0" smtClean="0">
                <a:ln w="11430"/>
                <a:latin typeface="나눔스퀘어 ExtraBold" pitchFamily="50" charset="-127"/>
                <a:ea typeface="나눔스퀘어 ExtraBold" pitchFamily="50" charset="-127"/>
              </a:endParaRPr>
            </a:p>
            <a:p>
              <a:pPr algn="ctr"/>
              <a:r>
                <a:rPr lang="ko-KR" altLang="en-US" sz="2000" b="1" spc="50" dirty="0" smtClean="0">
                  <a:ln w="11430"/>
                  <a:latin typeface="나눔스퀘어 ExtraBold" pitchFamily="50" charset="-127"/>
                  <a:ea typeface="나눔스퀘어 ExtraBold" pitchFamily="50" charset="-127"/>
                </a:rPr>
                <a:t>활</a:t>
              </a:r>
              <a:r>
                <a:rPr lang="ko-KR" altLang="en-US" sz="2000" b="1" spc="50" dirty="0">
                  <a:ln w="11430"/>
                  <a:latin typeface="나눔스퀘어 ExtraBold" pitchFamily="50" charset="-127"/>
                  <a:ea typeface="나눔스퀘어 ExtraBold" pitchFamily="50" charset="-127"/>
                </a:rPr>
                <a:t>용</a:t>
              </a:r>
              <a:endParaRPr lang="en-US" altLang="ko-KR" sz="2000" b="1" cap="none" spc="50" dirty="0">
                <a:ln w="11430"/>
                <a:latin typeface="나눔스퀘어 ExtraBold" pitchFamily="50" charset="-127"/>
                <a:ea typeface="나눔스퀘어 ExtraBold" pitchFamily="50" charset="-127"/>
              </a:endParaRPr>
            </a:p>
          </p:txBody>
        </p:sp>
        <p:sp>
          <p:nvSpPr>
            <p:cNvPr id="26" name="직사각형 25"/>
            <p:cNvSpPr/>
            <p:nvPr/>
          </p:nvSpPr>
          <p:spPr>
            <a:xfrm rot="886437">
              <a:off x="920120" y="3557942"/>
              <a:ext cx="1155688" cy="1078517"/>
            </a:xfrm>
            <a:prstGeom prst="rect">
              <a:avLst/>
            </a:prstGeom>
            <a:noFill/>
          </p:spPr>
          <p:txBody>
            <a:bodyPr wrap="none" lIns="91440" tIns="45720" rIns="91440" bIns="45720">
              <a:spAutoFit/>
              <a:scene3d>
                <a:camera prst="orthographicFront"/>
                <a:lightRig rig="soft" dir="tl">
                  <a:rot lat="0" lon="0" rev="0"/>
                </a:lightRig>
              </a:scene3d>
              <a:sp3d contourW="25400" prstMaterial="matte">
                <a:bevelT w="25400" h="55880" prst="artDeco"/>
                <a:contourClr>
                  <a:schemeClr val="accent2">
                    <a:tint val="20000"/>
                  </a:schemeClr>
                </a:contourClr>
              </a:sp3d>
            </a:bodyPr>
            <a:lstStyle/>
            <a:p>
              <a:pPr algn="ctr"/>
              <a:r>
                <a:rPr lang="ko-KR" altLang="en-US" sz="2000" b="1" cap="none" spc="50" dirty="0" smtClean="0">
                  <a:ln w="11430"/>
                  <a:latin typeface="나눔스퀘어 ExtraBold" pitchFamily="50" charset="-127"/>
                  <a:ea typeface="나눔스퀘어 ExtraBold" pitchFamily="50" charset="-127"/>
                </a:rPr>
                <a:t>교통환경</a:t>
              </a:r>
              <a:endParaRPr lang="en-US" altLang="ko-KR" sz="2000" b="1" cap="none" spc="50" dirty="0" smtClean="0">
                <a:ln w="11430"/>
                <a:latin typeface="나눔스퀘어 ExtraBold" pitchFamily="50" charset="-127"/>
                <a:ea typeface="나눔스퀘어 ExtraBold" pitchFamily="50" charset="-127"/>
              </a:endParaRPr>
            </a:p>
            <a:p>
              <a:pPr algn="ctr"/>
              <a:r>
                <a:rPr lang="ko-KR" altLang="en-US" sz="2000" b="1" cap="none" spc="50" dirty="0" smtClean="0">
                  <a:ln w="11430"/>
                  <a:latin typeface="나눔스퀘어 ExtraBold" pitchFamily="50" charset="-127"/>
                  <a:ea typeface="나눔스퀘어 ExtraBold" pitchFamily="50" charset="-127"/>
                </a:rPr>
                <a:t>개선</a:t>
              </a:r>
              <a:endParaRPr lang="en-US" altLang="ko-KR" sz="2000" b="1" cap="none" spc="50" dirty="0">
                <a:ln w="11430"/>
                <a:latin typeface="나눔스퀘어 ExtraBold" pitchFamily="50" charset="-127"/>
                <a:ea typeface="나눔스퀘어 ExtraBold" pitchFamily="50" charset="-127"/>
              </a:endParaRPr>
            </a:p>
          </p:txBody>
        </p:sp>
      </p:grpSp>
      <p:pic>
        <p:nvPicPr>
          <p:cNvPr id="27" name="Picture 5" descr="C:\Users\user\Desktop\19848_SmartCities.jpg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070" t="7035" r="23746" b="21971"/>
          <a:stretch/>
        </p:blipFill>
        <p:spPr bwMode="auto">
          <a:xfrm>
            <a:off x="6210580" y="1341851"/>
            <a:ext cx="2195581" cy="2145887"/>
          </a:xfrm>
          <a:prstGeom prst="ellipse">
            <a:avLst/>
          </a:prstGeom>
          <a:noFill/>
          <a:ln w="38100">
            <a:solidFill>
              <a:schemeClr val="lt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  <a:reflection blurRad="6350" stA="52000" endA="300" endPos="35000" dir="5400000" sy="-100000" algn="bl" rotWithShape="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8" name="직사각형 27"/>
          <p:cNvSpPr/>
          <p:nvPr/>
        </p:nvSpPr>
        <p:spPr>
          <a:xfrm>
            <a:off x="5723959" y="3281342"/>
            <a:ext cx="3174266" cy="61555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lnSpc>
                <a:spcPct val="85000"/>
              </a:lnSpc>
            </a:pPr>
            <a:r>
              <a:rPr lang="ko-KR" altLang="en-US" sz="4000" b="1" spc="-150" dirty="0" smtClean="0">
                <a:ln w="11430"/>
                <a:solidFill>
                  <a:srgbClr val="0000FF"/>
                </a:solidFill>
                <a:effectLst>
                  <a:glow rad="63500">
                    <a:schemeClr val="bg1">
                      <a:alpha val="97000"/>
                    </a:schemeClr>
                  </a:glow>
                </a:effectLst>
                <a:latin typeface="나눔스퀘어 ExtraBold" pitchFamily="50" charset="-127"/>
                <a:ea typeface="나눔스퀘어 ExtraBold" pitchFamily="50" charset="-127"/>
              </a:rPr>
              <a:t>소</a:t>
            </a:r>
            <a:r>
              <a:rPr lang="ko-KR" altLang="en-US" sz="4000" b="1" spc="-150" dirty="0">
                <a:ln w="11430"/>
                <a:solidFill>
                  <a:srgbClr val="0000FF"/>
                </a:solidFill>
                <a:effectLst>
                  <a:glow rad="63500">
                    <a:schemeClr val="bg1">
                      <a:alpha val="97000"/>
                    </a:schemeClr>
                  </a:glow>
                </a:effectLst>
                <a:latin typeface="나눔스퀘어 ExtraBold" pitchFamily="50" charset="-127"/>
                <a:ea typeface="나눔스퀘어 ExtraBold" pitchFamily="50" charset="-127"/>
              </a:rPr>
              <a:t>통</a:t>
            </a:r>
            <a:r>
              <a:rPr lang="en-US" altLang="ko-KR" sz="4000" b="1" spc="-150" dirty="0" smtClean="0">
                <a:ln w="11430"/>
                <a:solidFill>
                  <a:srgbClr val="0000FF"/>
                </a:solidFill>
                <a:effectLst>
                  <a:glow rad="63500">
                    <a:schemeClr val="bg1">
                      <a:alpha val="97000"/>
                    </a:schemeClr>
                  </a:glow>
                </a:effectLst>
                <a:latin typeface="나눔스퀘어 ExtraBold" pitchFamily="50" charset="-127"/>
                <a:ea typeface="나눔스퀘어 ExtraBold" pitchFamily="50" charset="-127"/>
              </a:rPr>
              <a:t>·</a:t>
            </a:r>
            <a:r>
              <a:rPr lang="ko-KR" altLang="en-US" sz="4000" b="1" spc="-150" dirty="0" smtClean="0">
                <a:ln w="11430"/>
                <a:solidFill>
                  <a:srgbClr val="0000FF"/>
                </a:solidFill>
                <a:effectLst>
                  <a:glow rad="63500">
                    <a:schemeClr val="bg1">
                      <a:alpha val="97000"/>
                    </a:schemeClr>
                  </a:glow>
                </a:effectLst>
                <a:latin typeface="나눔스퀘어 ExtraBold" pitchFamily="50" charset="-127"/>
                <a:ea typeface="나눔스퀘어 ExtraBold" pitchFamily="50" charset="-127"/>
              </a:rPr>
              <a:t>문</a:t>
            </a:r>
            <a:r>
              <a:rPr lang="ko-KR" altLang="en-US" sz="4000" b="1" spc="-150" dirty="0">
                <a:ln w="11430"/>
                <a:solidFill>
                  <a:srgbClr val="0000FF"/>
                </a:solidFill>
                <a:effectLst>
                  <a:glow rad="63500">
                    <a:schemeClr val="bg1">
                      <a:alpha val="97000"/>
                    </a:schemeClr>
                  </a:glow>
                </a:effectLst>
                <a:latin typeface="나눔스퀘어 ExtraBold" pitchFamily="50" charset="-127"/>
                <a:ea typeface="나눔스퀘어 ExtraBold" pitchFamily="50" charset="-127"/>
              </a:rPr>
              <a:t>화</a:t>
            </a:r>
            <a:r>
              <a:rPr lang="ko-KR" altLang="en-US" sz="4000" b="1" spc="-150" dirty="0" smtClean="0">
                <a:ln w="11430"/>
                <a:solidFill>
                  <a:srgbClr val="0000FF"/>
                </a:solidFill>
                <a:effectLst>
                  <a:glow rad="63500">
                    <a:schemeClr val="bg1">
                      <a:alpha val="97000"/>
                    </a:schemeClr>
                  </a:glow>
                </a:effectLst>
                <a:latin typeface="나눔스퀘어 ExtraBold" pitchFamily="50" charset="-127"/>
                <a:ea typeface="나눔스퀘어 ExtraBold" pitchFamily="50" charset="-127"/>
              </a:rPr>
              <a:t> 허브</a:t>
            </a:r>
            <a:endParaRPr lang="en-US" altLang="ko-KR" sz="4000" b="1" cap="none" spc="-150" dirty="0">
              <a:ln w="11430"/>
              <a:solidFill>
                <a:srgbClr val="0000FF"/>
              </a:solidFill>
              <a:effectLst>
                <a:glow rad="63500">
                  <a:schemeClr val="bg1">
                    <a:alpha val="97000"/>
                  </a:schemeClr>
                </a:glow>
              </a:effectLst>
              <a:latin typeface="나눔스퀘어 ExtraBold" pitchFamily="50" charset="-127"/>
              <a:ea typeface="나눔스퀘어 ExtraBold" pitchFamily="50" charset="-127"/>
            </a:endParaRPr>
          </a:p>
        </p:txBody>
      </p:sp>
      <p:pic>
        <p:nvPicPr>
          <p:cNvPr id="29" name="Picture 2" descr="smart city에 대한 이미지 검색결과"/>
          <p:cNvPicPr>
            <a:picLocks noChangeAspect="1" noChangeArrowheads="1"/>
          </p:cNvPicPr>
          <p:nvPr/>
        </p:nvPicPr>
        <p:blipFill rotWithShape="1">
          <a:blip r:embed="rId5"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1378"/>
          <a:stretch/>
        </p:blipFill>
        <p:spPr bwMode="auto">
          <a:xfrm>
            <a:off x="5629275" y="5357698"/>
            <a:ext cx="2903165" cy="15809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0" name="직사각형 29"/>
          <p:cNvSpPr/>
          <p:nvPr/>
        </p:nvSpPr>
        <p:spPr>
          <a:xfrm>
            <a:off x="4773613" y="4132495"/>
            <a:ext cx="3112559" cy="10525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ct val="130000"/>
              </a:lnSpc>
            </a:pPr>
            <a:r>
              <a:rPr lang="en-US" altLang="ko-KR" sz="1600" kern="0" spc="-150" dirty="0" smtClean="0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sysClr val="windowText" lastClr="000000"/>
                </a:solidFill>
                <a:latin typeface="나눔스퀘어 ExtraBold" pitchFamily="50" charset="-127"/>
                <a:ea typeface="나눔스퀘어 ExtraBold" pitchFamily="50" charset="-127"/>
              </a:rPr>
              <a:t>- </a:t>
            </a:r>
            <a:r>
              <a:rPr lang="ko-KR" altLang="en-US" sz="1600" kern="0" spc="-150" dirty="0" smtClean="0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sysClr val="windowText" lastClr="000000"/>
                </a:solidFill>
                <a:latin typeface="나눔스퀘어 ExtraBold" pitchFamily="50" charset="-127"/>
                <a:ea typeface="나눔스퀘어 ExtraBold" pitchFamily="50" charset="-127"/>
              </a:rPr>
              <a:t>주민과 함께 생활권 계획 수립</a:t>
            </a:r>
            <a:endParaRPr lang="en-US" altLang="ko-KR" sz="1600" kern="0" spc="-150" dirty="0" smtClean="0">
              <a:ln>
                <a:solidFill>
                  <a:srgbClr val="4F81BD">
                    <a:alpha val="0"/>
                  </a:srgbClr>
                </a:solidFill>
              </a:ln>
              <a:solidFill>
                <a:sysClr val="windowText" lastClr="000000"/>
              </a:solidFill>
              <a:latin typeface="나눔스퀘어 ExtraBold" pitchFamily="50" charset="-127"/>
              <a:ea typeface="나눔스퀘어 ExtraBold" pitchFamily="50" charset="-127"/>
            </a:endParaRPr>
          </a:p>
          <a:p>
            <a:pPr lvl="0">
              <a:lnSpc>
                <a:spcPct val="130000"/>
              </a:lnSpc>
            </a:pPr>
            <a:r>
              <a:rPr lang="en-US" altLang="ko-KR" sz="1600" kern="0" spc="-150" dirty="0" smtClean="0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sysClr val="windowText" lastClr="000000"/>
                </a:solidFill>
                <a:latin typeface="나눔스퀘어 ExtraBold" pitchFamily="50" charset="-127"/>
                <a:ea typeface="나눔스퀘어 ExtraBold" pitchFamily="50" charset="-127"/>
              </a:rPr>
              <a:t>- </a:t>
            </a:r>
            <a:r>
              <a:rPr lang="ko-KR" altLang="en-US" sz="1600" kern="0" spc="-150" dirty="0" smtClean="0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sysClr val="windowText" lastClr="000000"/>
                </a:solidFill>
                <a:latin typeface="나눔스퀘어 ExtraBold" pitchFamily="50" charset="-127"/>
                <a:ea typeface="나눔스퀘어 ExtraBold" pitchFamily="50" charset="-127"/>
              </a:rPr>
              <a:t>주거환경 개선 및</a:t>
            </a:r>
            <a:r>
              <a:rPr lang="en-US" altLang="ko-KR" sz="1600" kern="0" spc="-150" dirty="0" smtClean="0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sysClr val="windowText" lastClr="000000"/>
                </a:solidFill>
                <a:latin typeface="나눔스퀘어 ExtraBold" pitchFamily="50" charset="-127"/>
                <a:ea typeface="나눔스퀘어 ExtraBold" pitchFamily="50" charset="-127"/>
              </a:rPr>
              <a:t> </a:t>
            </a:r>
            <a:r>
              <a:rPr lang="ko-KR" altLang="en-US" sz="1600" kern="0" spc="-150" dirty="0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sysClr val="windowText" lastClr="000000"/>
                </a:solidFill>
                <a:latin typeface="나눔스퀘어 ExtraBold" pitchFamily="50" charset="-127"/>
                <a:ea typeface="나눔스퀘어 ExtraBold" pitchFamily="50" charset="-127"/>
              </a:rPr>
              <a:t>지역문화공간 형성</a:t>
            </a:r>
          </a:p>
          <a:p>
            <a:pPr lvl="0">
              <a:lnSpc>
                <a:spcPct val="130000"/>
              </a:lnSpc>
            </a:pPr>
            <a:r>
              <a:rPr lang="en-US" altLang="ko-KR" sz="1600" kern="0" spc="-150" dirty="0" smtClean="0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sysClr val="windowText" lastClr="000000"/>
                </a:solidFill>
                <a:latin typeface="나눔스퀘어 ExtraBold" pitchFamily="50" charset="-127"/>
                <a:ea typeface="나눔스퀘어 ExtraBold" pitchFamily="50" charset="-127"/>
              </a:rPr>
              <a:t>- </a:t>
            </a:r>
            <a:r>
              <a:rPr lang="ko-KR" altLang="en-US" sz="1600" kern="0" spc="-150" dirty="0" smtClean="0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sysClr val="windowText" lastClr="000000"/>
                </a:solidFill>
                <a:latin typeface="나눔스퀘어 ExtraBold" pitchFamily="50" charset="-127"/>
                <a:ea typeface="나눔스퀘어 ExtraBold" pitchFamily="50" charset="-127"/>
              </a:rPr>
              <a:t>복합개발로 </a:t>
            </a:r>
            <a:r>
              <a:rPr lang="ko-KR" altLang="en-US" sz="1600" kern="0" spc="-150" dirty="0" err="1" smtClean="0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sysClr val="windowText" lastClr="000000"/>
                </a:solidFill>
                <a:latin typeface="나눔스퀘어 ExtraBold" pitchFamily="50" charset="-127"/>
                <a:ea typeface="나눔스퀘어 ExtraBold" pitchFamily="50" charset="-127"/>
              </a:rPr>
              <a:t>역세권</a:t>
            </a:r>
            <a:r>
              <a:rPr lang="ko-KR" altLang="en-US" sz="1600" kern="0" spc="-150" dirty="0" smtClean="0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sysClr val="windowText" lastClr="000000"/>
                </a:solidFill>
                <a:latin typeface="나눔스퀘어 ExtraBold" pitchFamily="50" charset="-127"/>
                <a:ea typeface="나눔스퀘어 ExtraBold" pitchFamily="50" charset="-127"/>
              </a:rPr>
              <a:t> </a:t>
            </a:r>
            <a:r>
              <a:rPr lang="ko-KR" altLang="en-US" sz="1600" kern="0" spc="-150" dirty="0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sysClr val="windowText" lastClr="000000"/>
                </a:solidFill>
                <a:latin typeface="나눔스퀘어 ExtraBold" pitchFamily="50" charset="-127"/>
                <a:ea typeface="나눔스퀘어 ExtraBold" pitchFamily="50" charset="-127"/>
              </a:rPr>
              <a:t>경제 활성화 </a:t>
            </a:r>
            <a:r>
              <a:rPr lang="ko-KR" altLang="en-US" sz="1600" kern="0" spc="-150" dirty="0" smtClean="0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sysClr val="windowText" lastClr="000000"/>
                </a:solidFill>
                <a:latin typeface="나눔스퀘어 ExtraBold" pitchFamily="50" charset="-127"/>
                <a:ea typeface="나눔스퀘어 ExtraBold" pitchFamily="50" charset="-127"/>
              </a:rPr>
              <a:t>유도</a:t>
            </a:r>
            <a:endParaRPr lang="en-US" altLang="ko-KR" sz="1600" kern="0" spc="-150" dirty="0">
              <a:ln>
                <a:solidFill>
                  <a:srgbClr val="4F81BD">
                    <a:alpha val="0"/>
                  </a:srgbClr>
                </a:solidFill>
              </a:ln>
              <a:solidFill>
                <a:sysClr val="windowText" lastClr="000000"/>
              </a:solidFill>
              <a:latin typeface="나눔스퀘어 ExtraBold" pitchFamily="50" charset="-127"/>
              <a:ea typeface="나눔스퀘어 ExtraBold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8077216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그림 10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rightnessContrast bright="-40000"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7" y="1207475"/>
            <a:ext cx="9143245" cy="5650525"/>
          </a:xfrm>
          <a:prstGeom prst="rect">
            <a:avLst/>
          </a:prstGeom>
        </p:spPr>
      </p:pic>
      <p:cxnSp>
        <p:nvCxnSpPr>
          <p:cNvPr id="143" name="직선 연결선 142"/>
          <p:cNvCxnSpPr/>
          <p:nvPr/>
        </p:nvCxnSpPr>
        <p:spPr>
          <a:xfrm>
            <a:off x="298245" y="5445224"/>
            <a:ext cx="8547510" cy="0"/>
          </a:xfrm>
          <a:prstGeom prst="line">
            <a:avLst/>
          </a:prstGeom>
          <a:ln w="254000" cap="rnd">
            <a:gradFill>
              <a:gsLst>
                <a:gs pos="7000">
                  <a:srgbClr val="007FF2">
                    <a:alpha val="0"/>
                  </a:srgbClr>
                </a:gs>
                <a:gs pos="82000">
                  <a:srgbClr val="00B0F0"/>
                </a:gs>
              </a:gsLst>
              <a:lin ang="0" scaled="0"/>
            </a:gradFill>
            <a:tailEnd type="triangle" w="sm" len="sm"/>
          </a:ln>
          <a:effectLst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TextBox 231"/>
          <p:cNvSpPr txBox="1">
            <a:spLocks noChangeArrowheads="1"/>
          </p:cNvSpPr>
          <p:nvPr/>
        </p:nvSpPr>
        <p:spPr bwMode="auto">
          <a:xfrm>
            <a:off x="412842" y="207305"/>
            <a:ext cx="1006475" cy="646331"/>
          </a:xfrm>
          <a:prstGeom prst="rect">
            <a:avLst/>
          </a:prstGeom>
          <a:noFill/>
          <a:ln>
            <a:noFill/>
          </a:ln>
          <a:extLst/>
        </p:spPr>
        <p:txBody>
          <a:bodyPr wrap="square">
            <a:spAutoFit/>
          </a:bodyPr>
          <a:lstStyle>
            <a:defPPr>
              <a:defRPr lang="ko-KR"/>
            </a:defPPr>
            <a:lvl1pPr latinLnBrk="0">
              <a:spcBef>
                <a:spcPts val="1200"/>
              </a:spcBef>
              <a:buFont typeface="Arial" panose="020B0604020202020204" pitchFamily="34" charset="0"/>
              <a:buNone/>
              <a:defRPr sz="2400">
                <a:latin typeface="Rix고딕 B" pitchFamily="18" charset="-127"/>
                <a:ea typeface="Rix고딕 B" pitchFamily="18" charset="-127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latin typeface="맑은 고딕" panose="020B0503020000020004" pitchFamily="50" charset="-127"/>
                <a:ea typeface="맑은 고딕" panose="020B0503020000020004" pitchFamily="50" charset="-127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latin typeface="맑은 고딕" panose="020B0503020000020004" pitchFamily="50" charset="-127"/>
                <a:ea typeface="맑은 고딕" panose="020B0503020000020004" pitchFamily="50" charset="-127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latin typeface="맑은 고딕" panose="020B0503020000020004" pitchFamily="50" charset="-127"/>
                <a:ea typeface="맑은 고딕" panose="020B0503020000020004" pitchFamily="50" charset="-127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latin typeface="맑은 고딕" panose="020B0503020000020004" pitchFamily="50" charset="-127"/>
                <a:ea typeface="맑은 고딕" panose="020B0503020000020004" pitchFamily="50" charset="-127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latin typeface="맑은 고딕" panose="020B0503020000020004" pitchFamily="50" charset="-127"/>
                <a:ea typeface="맑은 고딕" panose="020B0503020000020004" pitchFamily="50" charset="-127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latin typeface="맑은 고딕" panose="020B0503020000020004" pitchFamily="50" charset="-127"/>
                <a:ea typeface="맑은 고딕" panose="020B0503020000020004" pitchFamily="50" charset="-127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latin typeface="맑은 고딕" panose="020B0503020000020004" pitchFamily="50" charset="-127"/>
                <a:ea typeface="맑은 고딕" panose="020B0503020000020004" pitchFamily="50" charset="-127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latin typeface="맑은 고딕" panose="020B0503020000020004" pitchFamily="50" charset="-127"/>
                <a:ea typeface="맑은 고딕" panose="020B0503020000020004" pitchFamily="50" charset="-127"/>
              </a:defRPr>
            </a:lvl9pPr>
          </a:lstStyle>
          <a:p>
            <a:pPr algn="ctr"/>
            <a:r>
              <a:rPr lang="en-US" altLang="ko-KR" sz="3600" dirty="0" smtClean="0">
                <a:ln>
                  <a:solidFill>
                    <a:srgbClr val="00B0F0">
                      <a:alpha val="0"/>
                    </a:srgbClr>
                  </a:solidFill>
                </a:ln>
                <a:solidFill>
                  <a:schemeClr val="bg1"/>
                </a:solidFill>
                <a:latin typeface="나눔스퀘어OTF ExtraBold" pitchFamily="34" charset="-127"/>
                <a:ea typeface="나눔스퀘어OTF ExtraBold" pitchFamily="34" charset="-127"/>
              </a:rPr>
              <a:t>1.3</a:t>
            </a:r>
            <a:endParaRPr lang="ko-KR" altLang="en-US" sz="3600" dirty="0">
              <a:ln>
                <a:solidFill>
                  <a:srgbClr val="00B0F0">
                    <a:alpha val="0"/>
                  </a:srgbClr>
                </a:solidFill>
              </a:ln>
              <a:solidFill>
                <a:schemeClr val="bg1"/>
              </a:solidFill>
              <a:latin typeface="나눔스퀘어OTF ExtraBold" pitchFamily="34" charset="-127"/>
              <a:ea typeface="나눔스퀘어OTF ExtraBold" pitchFamily="34" charset="-127"/>
            </a:endParaRPr>
          </a:p>
        </p:txBody>
      </p:sp>
      <p:grpSp>
        <p:nvGrpSpPr>
          <p:cNvPr id="3" name="그룹 2"/>
          <p:cNvGrpSpPr/>
          <p:nvPr/>
        </p:nvGrpSpPr>
        <p:grpSpPr>
          <a:xfrm>
            <a:off x="362028" y="2445764"/>
            <a:ext cx="1385192" cy="1697541"/>
            <a:chOff x="362028" y="2445764"/>
            <a:chExt cx="1385192" cy="1697541"/>
          </a:xfrm>
        </p:grpSpPr>
        <p:sp>
          <p:nvSpPr>
            <p:cNvPr id="8" name="직사각형 7"/>
            <p:cNvSpPr/>
            <p:nvPr/>
          </p:nvSpPr>
          <p:spPr>
            <a:xfrm>
              <a:off x="363494" y="2759581"/>
              <a:ext cx="1383726" cy="1383724"/>
            </a:xfrm>
            <a:prstGeom prst="rect">
              <a:avLst/>
            </a:prstGeom>
            <a:noFill/>
            <a:ln>
              <a:solidFill>
                <a:srgbClr val="004EC0"/>
              </a:solidFill>
              <a:miter lim="800000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ko-KR" altLang="en-US" sz="1600">
                <a:ln>
                  <a:solidFill>
                    <a:srgbClr val="00B0F0">
                      <a:alpha val="0"/>
                    </a:srgbClr>
                  </a:solidFill>
                </a:ln>
                <a:latin typeface="나눔스퀘어OTF ExtraBold" pitchFamily="34" charset="-127"/>
                <a:ea typeface="나눔스퀘어OTF ExtraBold" pitchFamily="34" charset="-127"/>
              </a:endParaRPr>
            </a:p>
          </p:txBody>
        </p:sp>
        <p:sp>
          <p:nvSpPr>
            <p:cNvPr id="4" name="TextBox 3"/>
            <p:cNvSpPr txBox="1"/>
            <p:nvPr/>
          </p:nvSpPr>
          <p:spPr>
            <a:xfrm>
              <a:off x="362028" y="3205221"/>
              <a:ext cx="1384197" cy="492443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lIns="0" tIns="0" rIns="0" bIns="0">
              <a:spAutoFit/>
            </a:bodyPr>
            <a:lstStyle>
              <a:defPPr>
                <a:defRPr lang="ko-KR"/>
              </a:defPPr>
              <a:lvl1pPr indent="0" algn="ctr" latinLnBrk="0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  <a:defRPr sz="2000" spc="-100">
                  <a:ln>
                    <a:solidFill>
                      <a:srgbClr val="00B0F0">
                        <a:alpha val="0"/>
                      </a:srgbClr>
                    </a:solidFill>
                  </a:ln>
                  <a:solidFill>
                    <a:schemeClr val="bg1"/>
                  </a:solidFill>
                  <a:latin typeface="Rix고딕 EB" pitchFamily="18" charset="-127"/>
                  <a:ea typeface="Rix고딕 EB" pitchFamily="18" charset="-127"/>
                </a:defRPr>
              </a:lvl1pPr>
              <a:lvl2pPr marL="742950" indent="-285750">
                <a:spcBef>
                  <a:spcPct val="20000"/>
                </a:spcBef>
                <a:buFont typeface="Arial" panose="020B0604020202020204" pitchFamily="34" charset="0"/>
                <a:buChar char="–"/>
                <a:defRPr sz="2800">
                  <a:latin typeface="맑은 고딕" panose="020B0503020000020004" pitchFamily="50" charset="-127"/>
                  <a:ea typeface="맑은 고딕" panose="020B0503020000020004" pitchFamily="50" charset="-127"/>
                </a:defRPr>
              </a:lvl2pPr>
              <a:lvl3pPr marL="1143000" indent="-228600">
                <a:spcBef>
                  <a:spcPct val="20000"/>
                </a:spcBef>
                <a:buFont typeface="Arial" panose="020B0604020202020204" pitchFamily="34" charset="0"/>
                <a:buChar char="•"/>
                <a:defRPr sz="2400">
                  <a:latin typeface="맑은 고딕" panose="020B0503020000020004" pitchFamily="50" charset="-127"/>
                  <a:ea typeface="맑은 고딕" panose="020B0503020000020004" pitchFamily="50" charset="-127"/>
                </a:defRPr>
              </a:lvl3pPr>
              <a:lvl4pPr marL="1600200" indent="-228600">
                <a:spcBef>
                  <a:spcPct val="20000"/>
                </a:spcBef>
                <a:buFont typeface="Arial" panose="020B0604020202020204" pitchFamily="34" charset="0"/>
                <a:buChar char="–"/>
                <a:defRPr sz="2000">
                  <a:latin typeface="맑은 고딕" panose="020B0503020000020004" pitchFamily="50" charset="-127"/>
                  <a:ea typeface="맑은 고딕" panose="020B0503020000020004" pitchFamily="50" charset="-127"/>
                </a:defRPr>
              </a:lvl4pPr>
              <a:lvl5pPr marL="2057400" indent="-228600">
                <a:spcBef>
                  <a:spcPct val="20000"/>
                </a:spcBef>
                <a:buFont typeface="Arial" panose="020B0604020202020204" pitchFamily="34" charset="0"/>
                <a:buChar char="»"/>
                <a:defRPr sz="2000">
                  <a:latin typeface="맑은 고딕" panose="020B0503020000020004" pitchFamily="50" charset="-127"/>
                  <a:ea typeface="맑은 고딕" panose="020B0503020000020004" pitchFamily="50" charset="-127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latin typeface="맑은 고딕" panose="020B0503020000020004" pitchFamily="50" charset="-127"/>
                  <a:ea typeface="맑은 고딕" panose="020B0503020000020004" pitchFamily="50" charset="-127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latin typeface="맑은 고딕" panose="020B0503020000020004" pitchFamily="50" charset="-127"/>
                  <a:ea typeface="맑은 고딕" panose="020B0503020000020004" pitchFamily="50" charset="-127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latin typeface="맑은 고딕" panose="020B0503020000020004" pitchFamily="50" charset="-127"/>
                  <a:ea typeface="맑은 고딕" panose="020B0503020000020004" pitchFamily="50" charset="-127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latin typeface="맑은 고딕" panose="020B0503020000020004" pitchFamily="50" charset="-127"/>
                  <a:ea typeface="맑은 고딕" panose="020B0503020000020004" pitchFamily="50" charset="-127"/>
                </a:defRPr>
              </a:lvl9pPr>
            </a:lstStyle>
            <a:p>
              <a:r>
                <a:rPr lang="ko-KR" altLang="en-US" sz="1600" dirty="0" smtClean="0">
                  <a:latin typeface="나눔스퀘어OTF ExtraBold" pitchFamily="34" charset="-127"/>
                  <a:ea typeface="나눔스퀘어OTF ExtraBold" pitchFamily="34" charset="-127"/>
                </a:rPr>
                <a:t>이관협약</a:t>
              </a:r>
              <a:endParaRPr lang="en-US" altLang="ko-KR" sz="1600" dirty="0" smtClean="0">
                <a:latin typeface="나눔스퀘어OTF ExtraBold" pitchFamily="34" charset="-127"/>
                <a:ea typeface="나눔스퀘어OTF ExtraBold" pitchFamily="34" charset="-127"/>
              </a:endParaRPr>
            </a:p>
            <a:p>
              <a:r>
                <a:rPr lang="en-US" altLang="ko-KR" sz="1600" dirty="0" smtClean="0">
                  <a:latin typeface="나눔스퀘어OTF ExtraBold" pitchFamily="34" charset="-127"/>
                  <a:ea typeface="나눔스퀘어OTF ExtraBold" pitchFamily="34" charset="-127"/>
                </a:rPr>
                <a:t>(</a:t>
              </a:r>
              <a:r>
                <a:rPr lang="ko-KR" altLang="en-US" sz="1600" dirty="0" smtClean="0">
                  <a:latin typeface="나눔스퀘어OTF ExtraBold" pitchFamily="34" charset="-127"/>
                  <a:ea typeface="나눔스퀘어OTF ExtraBold" pitchFamily="34" charset="-127"/>
                </a:rPr>
                <a:t>인천시↔</a:t>
              </a:r>
              <a:r>
                <a:rPr lang="ko-KR" altLang="en-US" sz="1600" dirty="0" err="1" smtClean="0">
                  <a:latin typeface="나눔스퀘어OTF ExtraBold" pitchFamily="34" charset="-127"/>
                  <a:ea typeface="나눔스퀘어OTF ExtraBold" pitchFamily="34" charset="-127"/>
                </a:rPr>
                <a:t>국토부</a:t>
              </a:r>
              <a:r>
                <a:rPr lang="en-US" altLang="ko-KR" sz="1600" dirty="0" smtClean="0">
                  <a:latin typeface="나눔스퀘어OTF ExtraBold" pitchFamily="34" charset="-127"/>
                  <a:ea typeface="나눔스퀘어OTF ExtraBold" pitchFamily="34" charset="-127"/>
                </a:rPr>
                <a:t>)</a:t>
              </a:r>
              <a:endParaRPr lang="en-US" altLang="ko-KR" sz="1600" dirty="0">
                <a:latin typeface="나눔스퀘어OTF ExtraBold" pitchFamily="34" charset="-127"/>
                <a:ea typeface="나눔스퀘어OTF ExtraBold" pitchFamily="34" charset="-127"/>
              </a:endParaRPr>
            </a:p>
          </p:txBody>
        </p:sp>
        <p:sp>
          <p:nvSpPr>
            <p:cNvPr id="97" name="TextBox 96"/>
            <p:cNvSpPr txBox="1"/>
            <p:nvPr/>
          </p:nvSpPr>
          <p:spPr>
            <a:xfrm>
              <a:off x="383003" y="2445764"/>
              <a:ext cx="1344707" cy="307777"/>
            </a:xfrm>
            <a:prstGeom prst="rect">
              <a:avLst/>
            </a:prstGeom>
            <a:noFill/>
            <a:ln>
              <a:noFill/>
            </a:ln>
          </p:spPr>
          <p:txBody>
            <a:bodyPr wrap="square">
              <a:spAutoFit/>
            </a:bodyPr>
            <a:lstStyle>
              <a:defPPr>
                <a:defRPr lang="ko-KR"/>
              </a:defPPr>
              <a:lvl1pPr indent="0" algn="ctr" latinLnBrk="0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  <a:defRPr spc="-100">
                  <a:ln>
                    <a:solidFill>
                      <a:srgbClr val="00B0F0">
                        <a:alpha val="0"/>
                      </a:srgbClr>
                    </a:solidFill>
                  </a:ln>
                  <a:solidFill>
                    <a:srgbClr val="0042A4"/>
                  </a:solidFill>
                  <a:latin typeface="Rix고딕 B" pitchFamily="18" charset="-127"/>
                  <a:ea typeface="Rix고딕 B" pitchFamily="18" charset="-127"/>
                </a:defRPr>
              </a:lvl1pPr>
              <a:lvl2pPr marL="742950" indent="-285750">
                <a:spcBef>
                  <a:spcPct val="20000"/>
                </a:spcBef>
                <a:buFont typeface="Arial" panose="020B0604020202020204" pitchFamily="34" charset="0"/>
                <a:buChar char="–"/>
                <a:defRPr sz="2800">
                  <a:latin typeface="맑은 고딕" panose="020B0503020000020004" pitchFamily="50" charset="-127"/>
                  <a:ea typeface="맑은 고딕" panose="020B0503020000020004" pitchFamily="50" charset="-127"/>
                </a:defRPr>
              </a:lvl2pPr>
              <a:lvl3pPr marL="1143000" indent="-228600">
                <a:spcBef>
                  <a:spcPct val="20000"/>
                </a:spcBef>
                <a:buFont typeface="Arial" panose="020B0604020202020204" pitchFamily="34" charset="0"/>
                <a:buChar char="•"/>
                <a:defRPr sz="2400">
                  <a:latin typeface="맑은 고딕" panose="020B0503020000020004" pitchFamily="50" charset="-127"/>
                  <a:ea typeface="맑은 고딕" panose="020B0503020000020004" pitchFamily="50" charset="-127"/>
                </a:defRPr>
              </a:lvl3pPr>
              <a:lvl4pPr marL="1600200" indent="-228600">
                <a:spcBef>
                  <a:spcPct val="20000"/>
                </a:spcBef>
                <a:buFont typeface="Arial" panose="020B0604020202020204" pitchFamily="34" charset="0"/>
                <a:buChar char="–"/>
                <a:defRPr sz="2000">
                  <a:latin typeface="맑은 고딕" panose="020B0503020000020004" pitchFamily="50" charset="-127"/>
                  <a:ea typeface="맑은 고딕" panose="020B0503020000020004" pitchFamily="50" charset="-127"/>
                </a:defRPr>
              </a:lvl4pPr>
              <a:lvl5pPr marL="2057400" indent="-228600">
                <a:spcBef>
                  <a:spcPct val="20000"/>
                </a:spcBef>
                <a:buFont typeface="Arial" panose="020B0604020202020204" pitchFamily="34" charset="0"/>
                <a:buChar char="»"/>
                <a:defRPr sz="2000">
                  <a:latin typeface="맑은 고딕" panose="020B0503020000020004" pitchFamily="50" charset="-127"/>
                  <a:ea typeface="맑은 고딕" panose="020B0503020000020004" pitchFamily="50" charset="-127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latin typeface="맑은 고딕" panose="020B0503020000020004" pitchFamily="50" charset="-127"/>
                  <a:ea typeface="맑은 고딕" panose="020B0503020000020004" pitchFamily="50" charset="-127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latin typeface="맑은 고딕" panose="020B0503020000020004" pitchFamily="50" charset="-127"/>
                  <a:ea typeface="맑은 고딕" panose="020B0503020000020004" pitchFamily="50" charset="-127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latin typeface="맑은 고딕" panose="020B0503020000020004" pitchFamily="50" charset="-127"/>
                  <a:ea typeface="맑은 고딕" panose="020B0503020000020004" pitchFamily="50" charset="-127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latin typeface="맑은 고딕" panose="020B0503020000020004" pitchFamily="50" charset="-127"/>
                  <a:ea typeface="맑은 고딕" panose="020B0503020000020004" pitchFamily="50" charset="-127"/>
                </a:defRPr>
              </a:lvl9pPr>
            </a:lstStyle>
            <a:p>
              <a:r>
                <a:rPr lang="en-US" altLang="ko-KR" sz="1400" dirty="0" smtClean="0">
                  <a:solidFill>
                    <a:schemeClr val="bg1"/>
                  </a:solidFill>
                  <a:latin typeface="나눔스퀘어OTF ExtraBold" pitchFamily="34" charset="-127"/>
                  <a:ea typeface="나눔스퀘어OTF ExtraBold" pitchFamily="34" charset="-127"/>
                </a:rPr>
                <a:t>2015.</a:t>
              </a:r>
              <a:r>
                <a:rPr lang="ko-KR" altLang="en-US" sz="1400" dirty="0" smtClean="0">
                  <a:solidFill>
                    <a:schemeClr val="bg1"/>
                  </a:solidFill>
                  <a:latin typeface="나눔스퀘어OTF ExtraBold" pitchFamily="34" charset="-127"/>
                  <a:ea typeface="나눔스퀘어OTF ExtraBold" pitchFamily="34" charset="-127"/>
                </a:rPr>
                <a:t> </a:t>
              </a:r>
              <a:r>
                <a:rPr lang="en-US" altLang="ko-KR" sz="1400" dirty="0" smtClean="0">
                  <a:solidFill>
                    <a:schemeClr val="bg1"/>
                  </a:solidFill>
                  <a:latin typeface="나눔스퀘어OTF ExtraBold" pitchFamily="34" charset="-127"/>
                  <a:ea typeface="나눔스퀘어OTF ExtraBold" pitchFamily="34" charset="-127"/>
                </a:rPr>
                <a:t>12.</a:t>
              </a:r>
              <a:endParaRPr lang="ko-KR" altLang="en-US" sz="1400" dirty="0">
                <a:solidFill>
                  <a:schemeClr val="bg1"/>
                </a:solidFill>
                <a:latin typeface="나눔스퀘어OTF ExtraBold" pitchFamily="34" charset="-127"/>
                <a:ea typeface="나눔스퀘어OTF ExtraBold" pitchFamily="34" charset="-127"/>
              </a:endParaRPr>
            </a:p>
          </p:txBody>
        </p:sp>
      </p:grpSp>
      <p:grpSp>
        <p:nvGrpSpPr>
          <p:cNvPr id="5" name="그룹 4"/>
          <p:cNvGrpSpPr/>
          <p:nvPr/>
        </p:nvGrpSpPr>
        <p:grpSpPr>
          <a:xfrm>
            <a:off x="1835696" y="2445764"/>
            <a:ext cx="1584176" cy="1697541"/>
            <a:chOff x="1835696" y="2445764"/>
            <a:chExt cx="1584176" cy="1697541"/>
          </a:xfrm>
        </p:grpSpPr>
        <p:sp>
          <p:nvSpPr>
            <p:cNvPr id="123" name="직사각형 122"/>
            <p:cNvSpPr/>
            <p:nvPr/>
          </p:nvSpPr>
          <p:spPr>
            <a:xfrm>
              <a:off x="1963920" y="2759581"/>
              <a:ext cx="1383726" cy="1383724"/>
            </a:xfrm>
            <a:prstGeom prst="rect">
              <a:avLst/>
            </a:prstGeom>
            <a:noFill/>
            <a:ln>
              <a:solidFill>
                <a:srgbClr val="004EC0"/>
              </a:solidFill>
              <a:miter lim="800000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ko-KR" altLang="en-US" sz="1600">
                <a:ln>
                  <a:solidFill>
                    <a:srgbClr val="00B0F0">
                      <a:alpha val="0"/>
                    </a:srgbClr>
                  </a:solidFill>
                </a:ln>
                <a:latin typeface="나눔스퀘어OTF ExtraBold" pitchFamily="34" charset="-127"/>
                <a:ea typeface="나눔스퀘어OTF ExtraBold" pitchFamily="34" charset="-127"/>
              </a:endParaRPr>
            </a:p>
          </p:txBody>
        </p:sp>
        <p:sp>
          <p:nvSpPr>
            <p:cNvPr id="124" name="TextBox 123"/>
            <p:cNvSpPr txBox="1"/>
            <p:nvPr/>
          </p:nvSpPr>
          <p:spPr>
            <a:xfrm>
              <a:off x="2077325" y="2986715"/>
              <a:ext cx="1156916" cy="984885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lIns="0" tIns="0" rIns="0" bIns="0">
              <a:spAutoFit/>
            </a:bodyPr>
            <a:lstStyle>
              <a:defPPr>
                <a:defRPr lang="ko-KR"/>
              </a:defPPr>
              <a:lvl1pPr indent="0" algn="ctr" latinLnBrk="0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  <a:defRPr sz="2000" spc="-100">
                  <a:ln>
                    <a:solidFill>
                      <a:srgbClr val="00B0F0">
                        <a:alpha val="0"/>
                      </a:srgbClr>
                    </a:solidFill>
                  </a:ln>
                  <a:solidFill>
                    <a:schemeClr val="bg1"/>
                  </a:solidFill>
                  <a:latin typeface="Rix고딕 EB" pitchFamily="18" charset="-127"/>
                  <a:ea typeface="Rix고딕 EB" pitchFamily="18" charset="-127"/>
                </a:defRPr>
              </a:lvl1pPr>
              <a:lvl2pPr marL="742950" indent="-285750">
                <a:spcBef>
                  <a:spcPct val="20000"/>
                </a:spcBef>
                <a:buFont typeface="Arial" panose="020B0604020202020204" pitchFamily="34" charset="0"/>
                <a:buChar char="–"/>
                <a:defRPr sz="2800">
                  <a:latin typeface="맑은 고딕" panose="020B0503020000020004" pitchFamily="50" charset="-127"/>
                  <a:ea typeface="맑은 고딕" panose="020B0503020000020004" pitchFamily="50" charset="-127"/>
                </a:defRPr>
              </a:lvl2pPr>
              <a:lvl3pPr marL="1143000" indent="-228600">
                <a:spcBef>
                  <a:spcPct val="20000"/>
                </a:spcBef>
                <a:buFont typeface="Arial" panose="020B0604020202020204" pitchFamily="34" charset="0"/>
                <a:buChar char="•"/>
                <a:defRPr sz="2400">
                  <a:latin typeface="맑은 고딕" panose="020B0503020000020004" pitchFamily="50" charset="-127"/>
                  <a:ea typeface="맑은 고딕" panose="020B0503020000020004" pitchFamily="50" charset="-127"/>
                </a:defRPr>
              </a:lvl3pPr>
              <a:lvl4pPr marL="1600200" indent="-228600">
                <a:spcBef>
                  <a:spcPct val="20000"/>
                </a:spcBef>
                <a:buFont typeface="Arial" panose="020B0604020202020204" pitchFamily="34" charset="0"/>
                <a:buChar char="–"/>
                <a:defRPr sz="2000">
                  <a:latin typeface="맑은 고딕" panose="020B0503020000020004" pitchFamily="50" charset="-127"/>
                  <a:ea typeface="맑은 고딕" panose="020B0503020000020004" pitchFamily="50" charset="-127"/>
                </a:defRPr>
              </a:lvl4pPr>
              <a:lvl5pPr marL="2057400" indent="-228600">
                <a:spcBef>
                  <a:spcPct val="20000"/>
                </a:spcBef>
                <a:buFont typeface="Arial" panose="020B0604020202020204" pitchFamily="34" charset="0"/>
                <a:buChar char="»"/>
                <a:defRPr sz="2000">
                  <a:latin typeface="맑은 고딕" panose="020B0503020000020004" pitchFamily="50" charset="-127"/>
                  <a:ea typeface="맑은 고딕" panose="020B0503020000020004" pitchFamily="50" charset="-127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latin typeface="맑은 고딕" panose="020B0503020000020004" pitchFamily="50" charset="-127"/>
                  <a:ea typeface="맑은 고딕" panose="020B0503020000020004" pitchFamily="50" charset="-127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latin typeface="맑은 고딕" panose="020B0503020000020004" pitchFamily="50" charset="-127"/>
                  <a:ea typeface="맑은 고딕" panose="020B0503020000020004" pitchFamily="50" charset="-127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latin typeface="맑은 고딕" panose="020B0503020000020004" pitchFamily="50" charset="-127"/>
                  <a:ea typeface="맑은 고딕" panose="020B0503020000020004" pitchFamily="50" charset="-127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latin typeface="맑은 고딕" panose="020B0503020000020004" pitchFamily="50" charset="-127"/>
                  <a:ea typeface="맑은 고딕" panose="020B0503020000020004" pitchFamily="50" charset="-127"/>
                </a:defRPr>
              </a:lvl9pPr>
            </a:lstStyle>
            <a:p>
              <a:r>
                <a:rPr lang="ko-KR" altLang="en-US" sz="1600" dirty="0" smtClean="0">
                  <a:latin typeface="나눔스퀘어OTF ExtraBold" pitchFamily="34" charset="-127"/>
                  <a:ea typeface="나눔스퀘어OTF ExtraBold" pitchFamily="34" charset="-127"/>
                </a:rPr>
                <a:t>일반화 및 주변지역 개발 기</a:t>
              </a:r>
              <a:r>
                <a:rPr lang="ko-KR" altLang="en-US" sz="1600" dirty="0">
                  <a:latin typeface="나눔스퀘어OTF ExtraBold" pitchFamily="34" charset="-127"/>
                  <a:ea typeface="나눔스퀘어OTF ExtraBold" pitchFamily="34" charset="-127"/>
                </a:rPr>
                <a:t>본</a:t>
              </a:r>
              <a:r>
                <a:rPr lang="ko-KR" altLang="en-US" sz="1600" dirty="0" smtClean="0">
                  <a:latin typeface="나눔스퀘어OTF ExtraBold" pitchFamily="34" charset="-127"/>
                  <a:ea typeface="나눔스퀘어OTF ExtraBold" pitchFamily="34" charset="-127"/>
                </a:rPr>
                <a:t>구상 용역 착수</a:t>
              </a:r>
              <a:endParaRPr lang="en-US" altLang="ko-KR" sz="1600" dirty="0" smtClean="0">
                <a:latin typeface="나눔스퀘어OTF ExtraBold" pitchFamily="34" charset="-127"/>
                <a:ea typeface="나눔스퀘어OTF ExtraBold" pitchFamily="34" charset="-127"/>
              </a:endParaRPr>
            </a:p>
          </p:txBody>
        </p:sp>
        <p:sp>
          <p:nvSpPr>
            <p:cNvPr id="125" name="TextBox 124"/>
            <p:cNvSpPr txBox="1"/>
            <p:nvPr/>
          </p:nvSpPr>
          <p:spPr>
            <a:xfrm>
              <a:off x="1835696" y="2445764"/>
              <a:ext cx="1584176" cy="307777"/>
            </a:xfrm>
            <a:prstGeom prst="rect">
              <a:avLst/>
            </a:prstGeom>
            <a:noFill/>
            <a:ln>
              <a:noFill/>
            </a:ln>
          </p:spPr>
          <p:txBody>
            <a:bodyPr wrap="square">
              <a:spAutoFit/>
            </a:bodyPr>
            <a:lstStyle>
              <a:defPPr>
                <a:defRPr lang="ko-KR"/>
              </a:defPPr>
              <a:lvl1pPr indent="0" algn="ctr" latinLnBrk="0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  <a:defRPr sz="1600" spc="-100">
                  <a:ln>
                    <a:solidFill>
                      <a:srgbClr val="00B0F0">
                        <a:alpha val="0"/>
                      </a:srgbClr>
                    </a:solidFill>
                  </a:ln>
                  <a:solidFill>
                    <a:schemeClr val="bg1"/>
                  </a:solidFill>
                  <a:latin typeface="Rix고딕 EB" pitchFamily="18" charset="-127"/>
                  <a:ea typeface="Rix고딕 EB" pitchFamily="18" charset="-127"/>
                </a:defRPr>
              </a:lvl1pPr>
              <a:lvl2pPr marL="742950" indent="-285750">
                <a:spcBef>
                  <a:spcPct val="20000"/>
                </a:spcBef>
                <a:buFont typeface="Arial" panose="020B0604020202020204" pitchFamily="34" charset="0"/>
                <a:buChar char="–"/>
                <a:defRPr sz="2800">
                  <a:latin typeface="맑은 고딕" panose="020B0503020000020004" pitchFamily="50" charset="-127"/>
                  <a:ea typeface="맑은 고딕" panose="020B0503020000020004" pitchFamily="50" charset="-127"/>
                </a:defRPr>
              </a:lvl2pPr>
              <a:lvl3pPr marL="1143000" indent="-228600">
                <a:spcBef>
                  <a:spcPct val="20000"/>
                </a:spcBef>
                <a:buFont typeface="Arial" panose="020B0604020202020204" pitchFamily="34" charset="0"/>
                <a:buChar char="•"/>
                <a:defRPr sz="2400">
                  <a:latin typeface="맑은 고딕" panose="020B0503020000020004" pitchFamily="50" charset="-127"/>
                  <a:ea typeface="맑은 고딕" panose="020B0503020000020004" pitchFamily="50" charset="-127"/>
                </a:defRPr>
              </a:lvl3pPr>
              <a:lvl4pPr marL="1600200" indent="-228600">
                <a:spcBef>
                  <a:spcPct val="20000"/>
                </a:spcBef>
                <a:buFont typeface="Arial" panose="020B0604020202020204" pitchFamily="34" charset="0"/>
                <a:buChar char="–"/>
                <a:defRPr sz="2000">
                  <a:latin typeface="맑은 고딕" panose="020B0503020000020004" pitchFamily="50" charset="-127"/>
                  <a:ea typeface="맑은 고딕" panose="020B0503020000020004" pitchFamily="50" charset="-127"/>
                </a:defRPr>
              </a:lvl4pPr>
              <a:lvl5pPr marL="2057400" indent="-228600">
                <a:spcBef>
                  <a:spcPct val="20000"/>
                </a:spcBef>
                <a:buFont typeface="Arial" panose="020B0604020202020204" pitchFamily="34" charset="0"/>
                <a:buChar char="»"/>
                <a:defRPr sz="2000">
                  <a:latin typeface="맑은 고딕" panose="020B0503020000020004" pitchFamily="50" charset="-127"/>
                  <a:ea typeface="맑은 고딕" panose="020B0503020000020004" pitchFamily="50" charset="-127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latin typeface="맑은 고딕" panose="020B0503020000020004" pitchFamily="50" charset="-127"/>
                  <a:ea typeface="맑은 고딕" panose="020B0503020000020004" pitchFamily="50" charset="-127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latin typeface="맑은 고딕" panose="020B0503020000020004" pitchFamily="50" charset="-127"/>
                  <a:ea typeface="맑은 고딕" panose="020B0503020000020004" pitchFamily="50" charset="-127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latin typeface="맑은 고딕" panose="020B0503020000020004" pitchFamily="50" charset="-127"/>
                  <a:ea typeface="맑은 고딕" panose="020B0503020000020004" pitchFamily="50" charset="-127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latin typeface="맑은 고딕" panose="020B0503020000020004" pitchFamily="50" charset="-127"/>
                  <a:ea typeface="맑은 고딕" panose="020B0503020000020004" pitchFamily="50" charset="-127"/>
                </a:defRPr>
              </a:lvl9pPr>
            </a:lstStyle>
            <a:p>
              <a:r>
                <a:rPr lang="en-US" altLang="ko-KR" sz="1400" dirty="0" smtClean="0">
                  <a:latin typeface="나눔스퀘어OTF ExtraBold" pitchFamily="34" charset="-127"/>
                  <a:ea typeface="나눔스퀘어OTF ExtraBold" pitchFamily="34" charset="-127"/>
                </a:rPr>
                <a:t>2016. 4.</a:t>
              </a:r>
              <a:endParaRPr lang="ko-KR" altLang="en-US" sz="1400" dirty="0">
                <a:latin typeface="나눔스퀘어OTF ExtraBold" pitchFamily="34" charset="-127"/>
                <a:ea typeface="나눔스퀘어OTF ExtraBold" pitchFamily="34" charset="-127"/>
              </a:endParaRPr>
            </a:p>
          </p:txBody>
        </p:sp>
      </p:grpSp>
      <p:grpSp>
        <p:nvGrpSpPr>
          <p:cNvPr id="9" name="그룹 8"/>
          <p:cNvGrpSpPr/>
          <p:nvPr/>
        </p:nvGrpSpPr>
        <p:grpSpPr>
          <a:xfrm>
            <a:off x="5070591" y="2433064"/>
            <a:ext cx="1589642" cy="1697541"/>
            <a:chOff x="5659014" y="2445764"/>
            <a:chExt cx="1589642" cy="1697541"/>
          </a:xfrm>
        </p:grpSpPr>
        <p:sp>
          <p:nvSpPr>
            <p:cNvPr id="131" name="직사각형 130"/>
            <p:cNvSpPr/>
            <p:nvPr/>
          </p:nvSpPr>
          <p:spPr>
            <a:xfrm>
              <a:off x="5755537" y="2759581"/>
              <a:ext cx="1383726" cy="1383724"/>
            </a:xfrm>
            <a:prstGeom prst="rect">
              <a:avLst/>
            </a:prstGeom>
            <a:noFill/>
            <a:ln>
              <a:solidFill>
                <a:srgbClr val="004EC0"/>
              </a:solidFill>
              <a:miter lim="800000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ko-KR" altLang="en-US" sz="1600">
                <a:ln>
                  <a:solidFill>
                    <a:srgbClr val="00B0F0">
                      <a:alpha val="0"/>
                    </a:srgbClr>
                  </a:solidFill>
                </a:ln>
                <a:latin typeface="나눔스퀘어OTF ExtraBold" pitchFamily="34" charset="-127"/>
                <a:ea typeface="나눔스퀘어OTF ExtraBold" pitchFamily="34" charset="-127"/>
              </a:endParaRPr>
            </a:p>
          </p:txBody>
        </p:sp>
        <p:sp>
          <p:nvSpPr>
            <p:cNvPr id="132" name="TextBox 131"/>
            <p:cNvSpPr txBox="1"/>
            <p:nvPr/>
          </p:nvSpPr>
          <p:spPr>
            <a:xfrm>
              <a:off x="5774584" y="3245637"/>
              <a:ext cx="1392538" cy="492443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lIns="0" tIns="0" rIns="0" bIns="0">
              <a:spAutoFit/>
            </a:bodyPr>
            <a:lstStyle>
              <a:defPPr>
                <a:defRPr lang="ko-KR"/>
              </a:defPPr>
              <a:lvl1pPr indent="0" algn="ctr" latinLnBrk="0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  <a:defRPr sz="2000" spc="-100">
                  <a:ln>
                    <a:solidFill>
                      <a:srgbClr val="00B0F0">
                        <a:alpha val="0"/>
                      </a:srgbClr>
                    </a:solidFill>
                  </a:ln>
                  <a:solidFill>
                    <a:schemeClr val="bg1"/>
                  </a:solidFill>
                  <a:latin typeface="Rix고딕 EB" pitchFamily="18" charset="-127"/>
                  <a:ea typeface="Rix고딕 EB" pitchFamily="18" charset="-127"/>
                </a:defRPr>
              </a:lvl1pPr>
              <a:lvl2pPr marL="742950" indent="-285750">
                <a:spcBef>
                  <a:spcPct val="20000"/>
                </a:spcBef>
                <a:buFont typeface="Arial" panose="020B0604020202020204" pitchFamily="34" charset="0"/>
                <a:buChar char="–"/>
                <a:defRPr sz="2800">
                  <a:latin typeface="맑은 고딕" panose="020B0503020000020004" pitchFamily="50" charset="-127"/>
                  <a:ea typeface="맑은 고딕" panose="020B0503020000020004" pitchFamily="50" charset="-127"/>
                </a:defRPr>
              </a:lvl2pPr>
              <a:lvl3pPr marL="1143000" indent="-228600">
                <a:spcBef>
                  <a:spcPct val="20000"/>
                </a:spcBef>
                <a:buFont typeface="Arial" panose="020B0604020202020204" pitchFamily="34" charset="0"/>
                <a:buChar char="•"/>
                <a:defRPr sz="2400">
                  <a:latin typeface="맑은 고딕" panose="020B0503020000020004" pitchFamily="50" charset="-127"/>
                  <a:ea typeface="맑은 고딕" panose="020B0503020000020004" pitchFamily="50" charset="-127"/>
                </a:defRPr>
              </a:lvl3pPr>
              <a:lvl4pPr marL="1600200" indent="-228600">
                <a:spcBef>
                  <a:spcPct val="20000"/>
                </a:spcBef>
                <a:buFont typeface="Arial" panose="020B0604020202020204" pitchFamily="34" charset="0"/>
                <a:buChar char="–"/>
                <a:defRPr sz="2000">
                  <a:latin typeface="맑은 고딕" panose="020B0503020000020004" pitchFamily="50" charset="-127"/>
                  <a:ea typeface="맑은 고딕" panose="020B0503020000020004" pitchFamily="50" charset="-127"/>
                </a:defRPr>
              </a:lvl4pPr>
              <a:lvl5pPr marL="2057400" indent="-228600">
                <a:spcBef>
                  <a:spcPct val="20000"/>
                </a:spcBef>
                <a:buFont typeface="Arial" panose="020B0604020202020204" pitchFamily="34" charset="0"/>
                <a:buChar char="»"/>
                <a:defRPr sz="2000">
                  <a:latin typeface="맑은 고딕" panose="020B0503020000020004" pitchFamily="50" charset="-127"/>
                  <a:ea typeface="맑은 고딕" panose="020B0503020000020004" pitchFamily="50" charset="-127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latin typeface="맑은 고딕" panose="020B0503020000020004" pitchFamily="50" charset="-127"/>
                  <a:ea typeface="맑은 고딕" panose="020B0503020000020004" pitchFamily="50" charset="-127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latin typeface="맑은 고딕" panose="020B0503020000020004" pitchFamily="50" charset="-127"/>
                  <a:ea typeface="맑은 고딕" panose="020B0503020000020004" pitchFamily="50" charset="-127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latin typeface="맑은 고딕" panose="020B0503020000020004" pitchFamily="50" charset="-127"/>
                  <a:ea typeface="맑은 고딕" panose="020B0503020000020004" pitchFamily="50" charset="-127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latin typeface="맑은 고딕" panose="020B0503020000020004" pitchFamily="50" charset="-127"/>
                  <a:ea typeface="맑은 고딕" panose="020B0503020000020004" pitchFamily="50" charset="-127"/>
                </a:defRPr>
              </a:lvl9pPr>
            </a:lstStyle>
            <a:p>
              <a:r>
                <a:rPr lang="ko-KR" altLang="en-US" sz="1600" dirty="0">
                  <a:latin typeface="나눔스퀘어OTF ExtraBold" pitchFamily="34" charset="-127"/>
                  <a:ea typeface="나눔스퀘어OTF ExtraBold" pitchFamily="34" charset="-127"/>
                </a:rPr>
                <a:t>찾아가는</a:t>
              </a:r>
              <a:endParaRPr lang="en-US" altLang="ko-KR" sz="1600" dirty="0">
                <a:latin typeface="나눔스퀘어OTF ExtraBold" pitchFamily="34" charset="-127"/>
                <a:ea typeface="나눔스퀘어OTF ExtraBold" pitchFamily="34" charset="-127"/>
              </a:endParaRPr>
            </a:p>
            <a:p>
              <a:r>
                <a:rPr lang="ko-KR" altLang="en-US" sz="1600" dirty="0" smtClean="0">
                  <a:latin typeface="나눔스퀘어OTF ExtraBold" pitchFamily="34" charset="-127"/>
                  <a:ea typeface="나눔스퀘어OTF ExtraBold" pitchFamily="34" charset="-127"/>
                </a:rPr>
                <a:t>주민설명회</a:t>
              </a:r>
              <a:endParaRPr lang="en-US" altLang="ko-KR" sz="1600" dirty="0">
                <a:latin typeface="나눔스퀘어OTF ExtraBold" pitchFamily="34" charset="-127"/>
                <a:ea typeface="나눔스퀘어OTF ExtraBold" pitchFamily="34" charset="-127"/>
              </a:endParaRPr>
            </a:p>
          </p:txBody>
        </p:sp>
        <p:sp>
          <p:nvSpPr>
            <p:cNvPr id="133" name="TextBox 132"/>
            <p:cNvSpPr txBox="1"/>
            <p:nvPr/>
          </p:nvSpPr>
          <p:spPr>
            <a:xfrm>
              <a:off x="5659014" y="2445764"/>
              <a:ext cx="1589642" cy="307777"/>
            </a:xfrm>
            <a:prstGeom prst="rect">
              <a:avLst/>
            </a:prstGeom>
            <a:noFill/>
            <a:ln>
              <a:noFill/>
            </a:ln>
          </p:spPr>
          <p:txBody>
            <a:bodyPr wrap="square">
              <a:spAutoFit/>
            </a:bodyPr>
            <a:lstStyle>
              <a:defPPr>
                <a:defRPr lang="ko-KR"/>
              </a:defPPr>
              <a:lvl1pPr indent="0" algn="ctr" latinLnBrk="0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  <a:defRPr sz="1600" spc="-100">
                  <a:ln>
                    <a:solidFill>
                      <a:srgbClr val="00B0F0">
                        <a:alpha val="0"/>
                      </a:srgbClr>
                    </a:solidFill>
                  </a:ln>
                  <a:solidFill>
                    <a:schemeClr val="bg1"/>
                  </a:solidFill>
                  <a:latin typeface="Rix고딕 EB" pitchFamily="18" charset="-127"/>
                  <a:ea typeface="Rix고딕 EB" pitchFamily="18" charset="-127"/>
                </a:defRPr>
              </a:lvl1pPr>
              <a:lvl2pPr marL="742950" indent="-285750">
                <a:spcBef>
                  <a:spcPct val="20000"/>
                </a:spcBef>
                <a:buFont typeface="Arial" panose="020B0604020202020204" pitchFamily="34" charset="0"/>
                <a:buChar char="–"/>
                <a:defRPr sz="2800">
                  <a:latin typeface="맑은 고딕" panose="020B0503020000020004" pitchFamily="50" charset="-127"/>
                  <a:ea typeface="맑은 고딕" panose="020B0503020000020004" pitchFamily="50" charset="-127"/>
                </a:defRPr>
              </a:lvl2pPr>
              <a:lvl3pPr marL="1143000" indent="-228600">
                <a:spcBef>
                  <a:spcPct val="20000"/>
                </a:spcBef>
                <a:buFont typeface="Arial" panose="020B0604020202020204" pitchFamily="34" charset="0"/>
                <a:buChar char="•"/>
                <a:defRPr sz="2400">
                  <a:latin typeface="맑은 고딕" panose="020B0503020000020004" pitchFamily="50" charset="-127"/>
                  <a:ea typeface="맑은 고딕" panose="020B0503020000020004" pitchFamily="50" charset="-127"/>
                </a:defRPr>
              </a:lvl3pPr>
              <a:lvl4pPr marL="1600200" indent="-228600">
                <a:spcBef>
                  <a:spcPct val="20000"/>
                </a:spcBef>
                <a:buFont typeface="Arial" panose="020B0604020202020204" pitchFamily="34" charset="0"/>
                <a:buChar char="–"/>
                <a:defRPr sz="2000">
                  <a:latin typeface="맑은 고딕" panose="020B0503020000020004" pitchFamily="50" charset="-127"/>
                  <a:ea typeface="맑은 고딕" panose="020B0503020000020004" pitchFamily="50" charset="-127"/>
                </a:defRPr>
              </a:lvl4pPr>
              <a:lvl5pPr marL="2057400" indent="-228600">
                <a:spcBef>
                  <a:spcPct val="20000"/>
                </a:spcBef>
                <a:buFont typeface="Arial" panose="020B0604020202020204" pitchFamily="34" charset="0"/>
                <a:buChar char="»"/>
                <a:defRPr sz="2000">
                  <a:latin typeface="맑은 고딕" panose="020B0503020000020004" pitchFamily="50" charset="-127"/>
                  <a:ea typeface="맑은 고딕" panose="020B0503020000020004" pitchFamily="50" charset="-127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latin typeface="맑은 고딕" panose="020B0503020000020004" pitchFamily="50" charset="-127"/>
                  <a:ea typeface="맑은 고딕" panose="020B0503020000020004" pitchFamily="50" charset="-127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latin typeface="맑은 고딕" panose="020B0503020000020004" pitchFamily="50" charset="-127"/>
                  <a:ea typeface="맑은 고딕" panose="020B0503020000020004" pitchFamily="50" charset="-127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latin typeface="맑은 고딕" panose="020B0503020000020004" pitchFamily="50" charset="-127"/>
                  <a:ea typeface="맑은 고딕" panose="020B0503020000020004" pitchFamily="50" charset="-127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latin typeface="맑은 고딕" panose="020B0503020000020004" pitchFamily="50" charset="-127"/>
                  <a:ea typeface="맑은 고딕" panose="020B0503020000020004" pitchFamily="50" charset="-127"/>
                </a:defRPr>
              </a:lvl9pPr>
            </a:lstStyle>
            <a:p>
              <a:r>
                <a:rPr lang="en-US" altLang="ko-KR" sz="1400" dirty="0">
                  <a:latin typeface="나눔스퀘어OTF ExtraBold" pitchFamily="34" charset="-127"/>
                  <a:ea typeface="나눔스퀘어OTF ExtraBold" pitchFamily="34" charset="-127"/>
                </a:rPr>
                <a:t>2017.</a:t>
              </a:r>
              <a:r>
                <a:rPr lang="ko-KR" altLang="en-US" sz="1400" dirty="0">
                  <a:latin typeface="나눔스퀘어OTF ExtraBold" pitchFamily="34" charset="-127"/>
                  <a:ea typeface="나눔스퀘어OTF ExtraBold" pitchFamily="34" charset="-127"/>
                </a:rPr>
                <a:t> </a:t>
              </a:r>
              <a:r>
                <a:rPr lang="en-US" altLang="ko-KR" sz="1400" dirty="0" smtClean="0">
                  <a:latin typeface="나눔스퀘어OTF ExtraBold" pitchFamily="34" charset="-127"/>
                  <a:ea typeface="나눔스퀘어OTF ExtraBold" pitchFamily="34" charset="-127"/>
                </a:rPr>
                <a:t>3.~ 6.</a:t>
              </a:r>
              <a:endParaRPr lang="ko-KR" altLang="en-US" sz="1400" dirty="0">
                <a:latin typeface="나눔스퀘어OTF ExtraBold" pitchFamily="34" charset="-127"/>
                <a:ea typeface="나눔스퀘어OTF ExtraBold" pitchFamily="34" charset="-127"/>
              </a:endParaRPr>
            </a:p>
          </p:txBody>
        </p:sp>
      </p:grpSp>
      <p:grpSp>
        <p:nvGrpSpPr>
          <p:cNvPr id="6" name="그룹 5"/>
          <p:cNvGrpSpPr/>
          <p:nvPr/>
        </p:nvGrpSpPr>
        <p:grpSpPr>
          <a:xfrm>
            <a:off x="6782979" y="1744241"/>
            <a:ext cx="1959264" cy="2385420"/>
            <a:chOff x="9108504" y="1900497"/>
            <a:chExt cx="1959264" cy="2385420"/>
          </a:xfrm>
        </p:grpSpPr>
        <p:sp>
          <p:nvSpPr>
            <p:cNvPr id="127" name="직사각형 126"/>
            <p:cNvSpPr/>
            <p:nvPr/>
          </p:nvSpPr>
          <p:spPr>
            <a:xfrm>
              <a:off x="9108504" y="2326655"/>
              <a:ext cx="1959264" cy="1959262"/>
            </a:xfrm>
            <a:prstGeom prst="rect">
              <a:avLst/>
            </a:prstGeom>
            <a:solidFill>
              <a:srgbClr val="004EC0"/>
            </a:solidFill>
            <a:ln>
              <a:solidFill>
                <a:srgbClr val="00B0F0"/>
              </a:solidFill>
              <a:miter lim="800000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ko-KR" altLang="en-US" sz="1600">
                <a:ln>
                  <a:solidFill>
                    <a:srgbClr val="00B0F0">
                      <a:alpha val="0"/>
                    </a:srgbClr>
                  </a:solidFill>
                </a:ln>
                <a:latin typeface="나눔스퀘어OTF ExtraBold" pitchFamily="34" charset="-127"/>
                <a:ea typeface="나눔스퀘어OTF ExtraBold" pitchFamily="34" charset="-127"/>
              </a:endParaRPr>
            </a:p>
          </p:txBody>
        </p:sp>
        <p:sp>
          <p:nvSpPr>
            <p:cNvPr id="128" name="TextBox 127"/>
            <p:cNvSpPr txBox="1"/>
            <p:nvPr/>
          </p:nvSpPr>
          <p:spPr>
            <a:xfrm>
              <a:off x="9108504" y="3121620"/>
              <a:ext cx="1959264" cy="369332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lIns="0" tIns="0" rIns="0" bIns="0">
              <a:spAutoFit/>
            </a:bodyPr>
            <a:lstStyle>
              <a:defPPr>
                <a:defRPr lang="ko-KR"/>
              </a:defPPr>
              <a:lvl1pPr indent="0" algn="ctr" latinLnBrk="0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  <a:defRPr sz="2800" spc="-100">
                  <a:ln>
                    <a:solidFill>
                      <a:srgbClr val="00B0F0">
                        <a:alpha val="0"/>
                      </a:srgbClr>
                    </a:solidFill>
                  </a:ln>
                  <a:solidFill>
                    <a:schemeClr val="bg1"/>
                  </a:solidFill>
                  <a:latin typeface="Rix고딕 EB" pitchFamily="18" charset="-127"/>
                  <a:ea typeface="Rix고딕 EB" pitchFamily="18" charset="-127"/>
                </a:defRPr>
              </a:lvl1pPr>
              <a:lvl2pPr marL="742950" indent="-285750">
                <a:spcBef>
                  <a:spcPct val="20000"/>
                </a:spcBef>
                <a:buFont typeface="Arial" panose="020B0604020202020204" pitchFamily="34" charset="0"/>
                <a:buChar char="–"/>
                <a:defRPr sz="2800">
                  <a:latin typeface="맑은 고딕" panose="020B0503020000020004" pitchFamily="50" charset="-127"/>
                  <a:ea typeface="맑은 고딕" panose="020B0503020000020004" pitchFamily="50" charset="-127"/>
                </a:defRPr>
              </a:lvl2pPr>
              <a:lvl3pPr marL="1143000" indent="-228600">
                <a:spcBef>
                  <a:spcPct val="20000"/>
                </a:spcBef>
                <a:buFont typeface="Arial" panose="020B0604020202020204" pitchFamily="34" charset="0"/>
                <a:buChar char="•"/>
                <a:defRPr sz="2400">
                  <a:latin typeface="맑은 고딕" panose="020B0503020000020004" pitchFamily="50" charset="-127"/>
                  <a:ea typeface="맑은 고딕" panose="020B0503020000020004" pitchFamily="50" charset="-127"/>
                </a:defRPr>
              </a:lvl3pPr>
              <a:lvl4pPr marL="1600200" indent="-228600">
                <a:spcBef>
                  <a:spcPct val="20000"/>
                </a:spcBef>
                <a:buFont typeface="Arial" panose="020B0604020202020204" pitchFamily="34" charset="0"/>
                <a:buChar char="–"/>
                <a:defRPr sz="2000">
                  <a:latin typeface="맑은 고딕" panose="020B0503020000020004" pitchFamily="50" charset="-127"/>
                  <a:ea typeface="맑은 고딕" panose="020B0503020000020004" pitchFamily="50" charset="-127"/>
                </a:defRPr>
              </a:lvl4pPr>
              <a:lvl5pPr marL="2057400" indent="-228600">
                <a:spcBef>
                  <a:spcPct val="20000"/>
                </a:spcBef>
                <a:buFont typeface="Arial" panose="020B0604020202020204" pitchFamily="34" charset="0"/>
                <a:buChar char="»"/>
                <a:defRPr sz="2000">
                  <a:latin typeface="맑은 고딕" panose="020B0503020000020004" pitchFamily="50" charset="-127"/>
                  <a:ea typeface="맑은 고딕" panose="020B0503020000020004" pitchFamily="50" charset="-127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latin typeface="맑은 고딕" panose="020B0503020000020004" pitchFamily="50" charset="-127"/>
                  <a:ea typeface="맑은 고딕" panose="020B0503020000020004" pitchFamily="50" charset="-127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latin typeface="맑은 고딕" panose="020B0503020000020004" pitchFamily="50" charset="-127"/>
                  <a:ea typeface="맑은 고딕" panose="020B0503020000020004" pitchFamily="50" charset="-127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latin typeface="맑은 고딕" panose="020B0503020000020004" pitchFamily="50" charset="-127"/>
                  <a:ea typeface="맑은 고딕" panose="020B0503020000020004" pitchFamily="50" charset="-127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latin typeface="맑은 고딕" panose="020B0503020000020004" pitchFamily="50" charset="-127"/>
                  <a:ea typeface="맑은 고딕" panose="020B0503020000020004" pitchFamily="50" charset="-127"/>
                </a:defRPr>
              </a:lvl9pPr>
            </a:lstStyle>
            <a:p>
              <a:r>
                <a:rPr lang="ko-KR" altLang="en-US" sz="2400" dirty="0" smtClean="0">
                  <a:solidFill>
                    <a:srgbClr val="FFC000"/>
                  </a:solidFill>
                  <a:latin typeface="나눔스퀘어OTF ExtraBold" pitchFamily="34" charset="-127"/>
                  <a:ea typeface="나눔스퀘어OTF ExtraBold" pitchFamily="34" charset="-127"/>
                </a:rPr>
                <a:t>시민참여협의회</a:t>
              </a:r>
              <a:endParaRPr lang="ko-KR" altLang="en-US" sz="2400" dirty="0">
                <a:solidFill>
                  <a:srgbClr val="FFC000"/>
                </a:solidFill>
                <a:latin typeface="나눔스퀘어OTF ExtraBold" pitchFamily="34" charset="-127"/>
                <a:ea typeface="나눔스퀘어OTF ExtraBold" pitchFamily="34" charset="-127"/>
              </a:endParaRPr>
            </a:p>
          </p:txBody>
        </p:sp>
        <p:sp>
          <p:nvSpPr>
            <p:cNvPr id="129" name="TextBox 128"/>
            <p:cNvSpPr txBox="1"/>
            <p:nvPr/>
          </p:nvSpPr>
          <p:spPr>
            <a:xfrm>
              <a:off x="9316456" y="1900497"/>
              <a:ext cx="1544170" cy="400110"/>
            </a:xfrm>
            <a:prstGeom prst="rect">
              <a:avLst/>
            </a:prstGeom>
            <a:noFill/>
            <a:ln>
              <a:noFill/>
            </a:ln>
          </p:spPr>
          <p:txBody>
            <a:bodyPr wrap="square">
              <a:spAutoFit/>
            </a:bodyPr>
            <a:lstStyle>
              <a:defPPr>
                <a:defRPr lang="ko-KR"/>
              </a:defPPr>
              <a:lvl1pPr indent="0" algn="ctr" latinLnBrk="0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  <a:defRPr sz="1600" spc="-100">
                  <a:ln>
                    <a:solidFill>
                      <a:srgbClr val="00B0F0">
                        <a:alpha val="0"/>
                      </a:srgbClr>
                    </a:solidFill>
                  </a:ln>
                  <a:solidFill>
                    <a:schemeClr val="bg1"/>
                  </a:solidFill>
                  <a:latin typeface="Rix고딕 EB" pitchFamily="18" charset="-127"/>
                  <a:ea typeface="Rix고딕 EB" pitchFamily="18" charset="-127"/>
                </a:defRPr>
              </a:lvl1pPr>
              <a:lvl2pPr marL="742950" indent="-285750">
                <a:spcBef>
                  <a:spcPct val="20000"/>
                </a:spcBef>
                <a:buFont typeface="Arial" panose="020B0604020202020204" pitchFamily="34" charset="0"/>
                <a:buChar char="–"/>
                <a:defRPr sz="2800">
                  <a:latin typeface="맑은 고딕" panose="020B0503020000020004" pitchFamily="50" charset="-127"/>
                  <a:ea typeface="맑은 고딕" panose="020B0503020000020004" pitchFamily="50" charset="-127"/>
                </a:defRPr>
              </a:lvl2pPr>
              <a:lvl3pPr marL="1143000" indent="-228600">
                <a:spcBef>
                  <a:spcPct val="20000"/>
                </a:spcBef>
                <a:buFont typeface="Arial" panose="020B0604020202020204" pitchFamily="34" charset="0"/>
                <a:buChar char="•"/>
                <a:defRPr sz="2400">
                  <a:latin typeface="맑은 고딕" panose="020B0503020000020004" pitchFamily="50" charset="-127"/>
                  <a:ea typeface="맑은 고딕" panose="020B0503020000020004" pitchFamily="50" charset="-127"/>
                </a:defRPr>
              </a:lvl3pPr>
              <a:lvl4pPr marL="1600200" indent="-228600">
                <a:spcBef>
                  <a:spcPct val="20000"/>
                </a:spcBef>
                <a:buFont typeface="Arial" panose="020B0604020202020204" pitchFamily="34" charset="0"/>
                <a:buChar char="–"/>
                <a:defRPr sz="2000">
                  <a:latin typeface="맑은 고딕" panose="020B0503020000020004" pitchFamily="50" charset="-127"/>
                  <a:ea typeface="맑은 고딕" panose="020B0503020000020004" pitchFamily="50" charset="-127"/>
                </a:defRPr>
              </a:lvl4pPr>
              <a:lvl5pPr marL="2057400" indent="-228600">
                <a:spcBef>
                  <a:spcPct val="20000"/>
                </a:spcBef>
                <a:buFont typeface="Arial" panose="020B0604020202020204" pitchFamily="34" charset="0"/>
                <a:buChar char="»"/>
                <a:defRPr sz="2000">
                  <a:latin typeface="맑은 고딕" panose="020B0503020000020004" pitchFamily="50" charset="-127"/>
                  <a:ea typeface="맑은 고딕" panose="020B0503020000020004" pitchFamily="50" charset="-127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latin typeface="맑은 고딕" panose="020B0503020000020004" pitchFamily="50" charset="-127"/>
                  <a:ea typeface="맑은 고딕" panose="020B0503020000020004" pitchFamily="50" charset="-127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latin typeface="맑은 고딕" panose="020B0503020000020004" pitchFamily="50" charset="-127"/>
                  <a:ea typeface="맑은 고딕" panose="020B0503020000020004" pitchFamily="50" charset="-127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latin typeface="맑은 고딕" panose="020B0503020000020004" pitchFamily="50" charset="-127"/>
                  <a:ea typeface="맑은 고딕" panose="020B0503020000020004" pitchFamily="50" charset="-127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latin typeface="맑은 고딕" panose="020B0503020000020004" pitchFamily="50" charset="-127"/>
                  <a:ea typeface="맑은 고딕" panose="020B0503020000020004" pitchFamily="50" charset="-127"/>
                </a:defRPr>
              </a:lvl9pPr>
            </a:lstStyle>
            <a:p>
              <a:r>
                <a:rPr lang="en-US" altLang="ko-KR" sz="2000" dirty="0" smtClean="0">
                  <a:latin typeface="나눔스퀘어OTF ExtraBold" pitchFamily="34" charset="-127"/>
                  <a:ea typeface="나눔스퀘어OTF ExtraBold" pitchFamily="34" charset="-127"/>
                </a:rPr>
                <a:t>2017.</a:t>
              </a:r>
              <a:r>
                <a:rPr lang="ko-KR" altLang="en-US" sz="2000" dirty="0" smtClean="0">
                  <a:latin typeface="나눔스퀘어OTF ExtraBold" pitchFamily="34" charset="-127"/>
                  <a:ea typeface="나눔스퀘어OTF ExtraBold" pitchFamily="34" charset="-127"/>
                </a:rPr>
                <a:t> </a:t>
              </a:r>
              <a:r>
                <a:rPr lang="en-US" altLang="ko-KR" sz="2000" dirty="0" smtClean="0">
                  <a:latin typeface="나눔스퀘어OTF ExtraBold" pitchFamily="34" charset="-127"/>
                  <a:ea typeface="나눔스퀘어OTF ExtraBold" pitchFamily="34" charset="-127"/>
                </a:rPr>
                <a:t>8.</a:t>
              </a:r>
              <a:endParaRPr lang="ko-KR" altLang="en-US" sz="2000" dirty="0">
                <a:latin typeface="나눔스퀘어OTF ExtraBold" pitchFamily="34" charset="-127"/>
                <a:ea typeface="나눔스퀘어OTF ExtraBold" pitchFamily="34" charset="-127"/>
              </a:endParaRPr>
            </a:p>
          </p:txBody>
        </p:sp>
      </p:grpSp>
      <p:sp>
        <p:nvSpPr>
          <p:cNvPr id="29" name="슬라이드 번호 개체 틀 5"/>
          <p:cNvSpPr txBox="1">
            <a:spLocks/>
          </p:cNvSpPr>
          <p:nvPr/>
        </p:nvSpPr>
        <p:spPr>
          <a:xfrm>
            <a:off x="8494917" y="6470650"/>
            <a:ext cx="5107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ko-KR"/>
            </a:defPPr>
            <a:lvl1pPr marL="0" algn="r" defTabSz="914400" rtl="0" eaLnBrk="1" latinLnBrk="1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F26BD57E-2DF4-4293-8FA1-A2AB16AABCDB}" type="slidenum">
              <a:rPr lang="ko-KR" altLang="en-US" sz="1600" b="1" smtClean="0">
                <a:latin typeface="나눔스퀘어OTF ExtraBold" pitchFamily="34" charset="-127"/>
                <a:ea typeface="나눔스퀘어OTF ExtraBold" pitchFamily="34" charset="-127"/>
              </a:rPr>
              <a:pPr/>
              <a:t>6</a:t>
            </a:fld>
            <a:endParaRPr lang="ko-KR" altLang="en-US" sz="1600" b="1" dirty="0">
              <a:latin typeface="나눔스퀘어OTF ExtraBold" pitchFamily="34" charset="-127"/>
              <a:ea typeface="나눔스퀘어OTF ExtraBold" pitchFamily="34" charset="-127"/>
            </a:endParaRPr>
          </a:p>
        </p:txBody>
      </p:sp>
      <p:sp>
        <p:nvSpPr>
          <p:cNvPr id="28" name="TextBox 27"/>
          <p:cNvSpPr txBox="1"/>
          <p:nvPr/>
        </p:nvSpPr>
        <p:spPr>
          <a:xfrm>
            <a:off x="1475656" y="4259588"/>
            <a:ext cx="2985424" cy="938719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>
            <a:spAutoFit/>
          </a:bodyPr>
          <a:lstStyle>
            <a:defPPr>
              <a:defRPr lang="ko-KR"/>
            </a:defPPr>
            <a:lvl1pPr indent="-108000" latinLnBrk="0">
              <a:lnSpc>
                <a:spcPct val="100000"/>
              </a:lnSpc>
              <a:spcBef>
                <a:spcPts val="600"/>
              </a:spcBef>
              <a:buFont typeface="Arial" pitchFamily="34" charset="0"/>
              <a:buChar char="•"/>
              <a:defRPr sz="1400" spc="-100">
                <a:ln>
                  <a:solidFill>
                    <a:srgbClr val="00B0F0">
                      <a:alpha val="0"/>
                    </a:srgbClr>
                  </a:solidFill>
                </a:ln>
                <a:solidFill>
                  <a:schemeClr val="bg1"/>
                </a:solidFill>
                <a:latin typeface="Rix고딕 B" pitchFamily="18" charset="-127"/>
                <a:ea typeface="Rix고딕 B" pitchFamily="18" charset="-127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latin typeface="맑은 고딕" panose="020B0503020000020004" pitchFamily="50" charset="-127"/>
                <a:ea typeface="맑은 고딕" panose="020B0503020000020004" pitchFamily="50" charset="-127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latin typeface="맑은 고딕" panose="020B0503020000020004" pitchFamily="50" charset="-127"/>
                <a:ea typeface="맑은 고딕" panose="020B0503020000020004" pitchFamily="50" charset="-127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latin typeface="맑은 고딕" panose="020B0503020000020004" pitchFamily="50" charset="-127"/>
                <a:ea typeface="맑은 고딕" panose="020B0503020000020004" pitchFamily="50" charset="-127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latin typeface="맑은 고딕" panose="020B0503020000020004" pitchFamily="50" charset="-127"/>
                <a:ea typeface="맑은 고딕" panose="020B0503020000020004" pitchFamily="50" charset="-127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latin typeface="맑은 고딕" panose="020B0503020000020004" pitchFamily="50" charset="-127"/>
                <a:ea typeface="맑은 고딕" panose="020B0503020000020004" pitchFamily="50" charset="-127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latin typeface="맑은 고딕" panose="020B0503020000020004" pitchFamily="50" charset="-127"/>
                <a:ea typeface="맑은 고딕" panose="020B0503020000020004" pitchFamily="50" charset="-127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latin typeface="맑은 고딕" panose="020B0503020000020004" pitchFamily="50" charset="-127"/>
                <a:ea typeface="맑은 고딕" panose="020B0503020000020004" pitchFamily="50" charset="-127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latin typeface="맑은 고딕" panose="020B0503020000020004" pitchFamily="50" charset="-127"/>
                <a:ea typeface="맑은 고딕" panose="020B0503020000020004" pitchFamily="50" charset="-127"/>
              </a:defRPr>
            </a:lvl9pPr>
          </a:lstStyle>
          <a:p>
            <a:r>
              <a:rPr lang="ko-KR" altLang="en-US" sz="1200" spc="-150" dirty="0" smtClean="0">
                <a:solidFill>
                  <a:srgbClr val="00B0F0"/>
                </a:solidFill>
                <a:latin typeface="나눔스퀘어OTF ExtraBold" pitchFamily="34" charset="-127"/>
                <a:ea typeface="나눔스퀘어OTF ExtraBold" pitchFamily="34" charset="-127"/>
              </a:rPr>
              <a:t>민 </a:t>
            </a:r>
            <a:r>
              <a:rPr lang="ko-KR" altLang="en-US" sz="1200" spc="-150" dirty="0" smtClean="0">
                <a:solidFill>
                  <a:srgbClr val="00B0F0"/>
                </a:solidFill>
                <a:latin typeface="굴림"/>
                <a:ea typeface="굴림"/>
              </a:rPr>
              <a:t>∙ </a:t>
            </a:r>
            <a:r>
              <a:rPr lang="ko-KR" altLang="en-US" sz="1200" spc="-150" dirty="0" smtClean="0">
                <a:solidFill>
                  <a:srgbClr val="00B0F0"/>
                </a:solidFill>
                <a:latin typeface="나눔스퀘어OTF ExtraBold" pitchFamily="34" charset="-127"/>
                <a:ea typeface="나눔스퀘어OTF ExtraBold" pitchFamily="34" charset="-127"/>
              </a:rPr>
              <a:t>학 </a:t>
            </a:r>
            <a:r>
              <a:rPr lang="ko-KR" altLang="en-US" sz="1200" spc="-150" dirty="0" smtClean="0">
                <a:solidFill>
                  <a:srgbClr val="00B0F0"/>
                </a:solidFill>
                <a:latin typeface="굴림"/>
                <a:ea typeface="굴림"/>
              </a:rPr>
              <a:t>∙ </a:t>
            </a:r>
            <a:r>
              <a:rPr lang="ko-KR" altLang="en-US" sz="1200" spc="-150" dirty="0" smtClean="0">
                <a:solidFill>
                  <a:srgbClr val="00B0F0"/>
                </a:solidFill>
                <a:latin typeface="나눔스퀘어OTF ExtraBold" pitchFamily="34" charset="-127"/>
                <a:ea typeface="나눔스퀘어OTF ExtraBold" pitchFamily="34" charset="-127"/>
              </a:rPr>
              <a:t>관 협의체  전문가 자문회의 </a:t>
            </a:r>
            <a:r>
              <a:rPr lang="en-US" altLang="ko-KR" sz="1200" spc="-150" dirty="0" smtClean="0">
                <a:solidFill>
                  <a:srgbClr val="00B0F0"/>
                </a:solidFill>
                <a:latin typeface="나눔스퀘어OTF ExtraBold" pitchFamily="34" charset="-127"/>
                <a:ea typeface="나눔스퀘어OTF ExtraBold" pitchFamily="34" charset="-127"/>
              </a:rPr>
              <a:t>(</a:t>
            </a:r>
            <a:r>
              <a:rPr lang="ko-KR" altLang="en-US" sz="1200" spc="-150" dirty="0" smtClean="0">
                <a:solidFill>
                  <a:srgbClr val="00B0F0"/>
                </a:solidFill>
                <a:latin typeface="나눔스퀘어OTF ExtraBold" pitchFamily="34" charset="-127"/>
                <a:ea typeface="나눔스퀘어OTF ExtraBold" pitchFamily="34" charset="-127"/>
              </a:rPr>
              <a:t>총</a:t>
            </a:r>
            <a:r>
              <a:rPr lang="en-US" altLang="ko-KR" sz="1200" spc="-150" dirty="0" smtClean="0">
                <a:solidFill>
                  <a:srgbClr val="00B0F0"/>
                </a:solidFill>
                <a:latin typeface="나눔스퀘어OTF ExtraBold" pitchFamily="34" charset="-127"/>
                <a:ea typeface="나눔스퀘어OTF ExtraBold" pitchFamily="34" charset="-127"/>
              </a:rPr>
              <a:t>10</a:t>
            </a:r>
            <a:r>
              <a:rPr lang="ko-KR" altLang="en-US" sz="1200" spc="-150" dirty="0" smtClean="0">
                <a:solidFill>
                  <a:srgbClr val="00B0F0"/>
                </a:solidFill>
                <a:latin typeface="나눔스퀘어OTF ExtraBold" pitchFamily="34" charset="-127"/>
                <a:ea typeface="나눔스퀘어OTF ExtraBold" pitchFamily="34" charset="-127"/>
              </a:rPr>
              <a:t>회</a:t>
            </a:r>
            <a:r>
              <a:rPr lang="en-US" altLang="ko-KR" sz="1200" spc="-150" dirty="0" smtClean="0">
                <a:solidFill>
                  <a:srgbClr val="00B0F0"/>
                </a:solidFill>
                <a:latin typeface="나눔스퀘어OTF ExtraBold" pitchFamily="34" charset="-127"/>
                <a:ea typeface="나눔스퀘어OTF ExtraBold" pitchFamily="34" charset="-127"/>
              </a:rPr>
              <a:t>)</a:t>
            </a:r>
          </a:p>
          <a:p>
            <a:pPr indent="0">
              <a:buNone/>
            </a:pPr>
            <a:r>
              <a:rPr lang="en-US" altLang="ko-KR" sz="1000" dirty="0">
                <a:solidFill>
                  <a:srgbClr val="00B0F0"/>
                </a:solidFill>
                <a:latin typeface="나눔스퀘어OTF ExtraBold" pitchFamily="34" charset="-127"/>
                <a:ea typeface="나눔스퀘어OTF ExtraBold" pitchFamily="34" charset="-127"/>
              </a:rPr>
              <a:t> </a:t>
            </a:r>
            <a:r>
              <a:rPr lang="en-US" altLang="ko-KR" sz="1000" dirty="0" smtClean="0">
                <a:solidFill>
                  <a:srgbClr val="00B0F0"/>
                </a:solidFill>
                <a:latin typeface="나눔스퀘어OTF ExtraBold" pitchFamily="34" charset="-127"/>
                <a:ea typeface="나눔스퀘어OTF ExtraBold" pitchFamily="34" charset="-127"/>
              </a:rPr>
              <a:t> - </a:t>
            </a:r>
            <a:r>
              <a:rPr lang="ko-KR" altLang="en-US" sz="1000" dirty="0" smtClean="0">
                <a:solidFill>
                  <a:srgbClr val="00B0F0"/>
                </a:solidFill>
                <a:latin typeface="나눔스퀘어OTF ExtraBold" pitchFamily="34" charset="-127"/>
                <a:ea typeface="나눔스퀘어OTF ExtraBold" pitchFamily="34" charset="-127"/>
              </a:rPr>
              <a:t>도시계획</a:t>
            </a:r>
            <a:r>
              <a:rPr lang="en-US" altLang="ko-KR" sz="1000" dirty="0" smtClean="0">
                <a:solidFill>
                  <a:srgbClr val="00B0F0"/>
                </a:solidFill>
                <a:latin typeface="나눔스퀘어OTF ExtraBold" pitchFamily="34" charset="-127"/>
                <a:ea typeface="나눔스퀘어OTF ExtraBold" pitchFamily="34" charset="-127"/>
              </a:rPr>
              <a:t>/</a:t>
            </a:r>
            <a:r>
              <a:rPr lang="ko-KR" altLang="en-US" sz="1000" dirty="0" smtClean="0">
                <a:solidFill>
                  <a:srgbClr val="00B0F0"/>
                </a:solidFill>
                <a:latin typeface="나눔스퀘어OTF ExtraBold" pitchFamily="34" charset="-127"/>
                <a:ea typeface="나눔스퀘어OTF ExtraBold" pitchFamily="34" charset="-127"/>
              </a:rPr>
              <a:t>설계</a:t>
            </a:r>
            <a:r>
              <a:rPr lang="en-US" altLang="ko-KR" sz="1000" dirty="0" smtClean="0">
                <a:solidFill>
                  <a:srgbClr val="00B0F0"/>
                </a:solidFill>
                <a:latin typeface="나눔스퀘어OTF ExtraBold" pitchFamily="34" charset="-127"/>
                <a:ea typeface="나눔스퀘어OTF ExtraBold" pitchFamily="34" charset="-127"/>
              </a:rPr>
              <a:t>, </a:t>
            </a:r>
            <a:r>
              <a:rPr lang="ko-KR" altLang="en-US" sz="1000" dirty="0" smtClean="0">
                <a:solidFill>
                  <a:srgbClr val="00B0F0"/>
                </a:solidFill>
                <a:latin typeface="나눔스퀘어OTF ExtraBold" pitchFamily="34" charset="-127"/>
                <a:ea typeface="나눔스퀘어OTF ExtraBold" pitchFamily="34" charset="-127"/>
              </a:rPr>
              <a:t>산업재생</a:t>
            </a:r>
            <a:r>
              <a:rPr lang="en-US" altLang="ko-KR" sz="1000" dirty="0" smtClean="0">
                <a:solidFill>
                  <a:srgbClr val="00B0F0"/>
                </a:solidFill>
                <a:latin typeface="나눔스퀘어OTF ExtraBold" pitchFamily="34" charset="-127"/>
                <a:ea typeface="나눔스퀘어OTF ExtraBold" pitchFamily="34" charset="-127"/>
              </a:rPr>
              <a:t>/</a:t>
            </a:r>
            <a:r>
              <a:rPr lang="ko-KR" altLang="en-US" sz="1000" dirty="0" smtClean="0">
                <a:solidFill>
                  <a:srgbClr val="00B0F0"/>
                </a:solidFill>
                <a:latin typeface="나눔스퀘어OTF ExtraBold" pitchFamily="34" charset="-127"/>
                <a:ea typeface="나눔스퀘어OTF ExtraBold" pitchFamily="34" charset="-127"/>
              </a:rPr>
              <a:t>공원녹지</a:t>
            </a:r>
            <a:r>
              <a:rPr lang="en-US" altLang="ko-KR" sz="1000" dirty="0" smtClean="0">
                <a:solidFill>
                  <a:srgbClr val="00B0F0"/>
                </a:solidFill>
                <a:latin typeface="나눔스퀘어OTF ExtraBold" pitchFamily="34" charset="-127"/>
                <a:ea typeface="나눔스퀘어OTF ExtraBold" pitchFamily="34" charset="-127"/>
              </a:rPr>
              <a:t>, </a:t>
            </a:r>
            <a:r>
              <a:rPr lang="ko-KR" altLang="en-US" sz="1000" dirty="0" smtClean="0">
                <a:solidFill>
                  <a:srgbClr val="00B0F0"/>
                </a:solidFill>
                <a:latin typeface="나눔스퀘어OTF ExtraBold" pitchFamily="34" charset="-127"/>
                <a:ea typeface="나눔스퀘어OTF ExtraBold" pitchFamily="34" charset="-127"/>
              </a:rPr>
              <a:t>도로 </a:t>
            </a:r>
            <a:r>
              <a:rPr lang="en-US" altLang="ko-KR" sz="1000" dirty="0" smtClean="0">
                <a:solidFill>
                  <a:srgbClr val="00B0F0"/>
                </a:solidFill>
                <a:latin typeface="나눔스퀘어OTF ExtraBold" pitchFamily="34" charset="-127"/>
                <a:ea typeface="나눔스퀘어OTF ExtraBold" pitchFamily="34" charset="-127"/>
              </a:rPr>
              <a:t>/</a:t>
            </a:r>
            <a:r>
              <a:rPr lang="ko-KR" altLang="en-US" sz="1000" dirty="0" smtClean="0">
                <a:solidFill>
                  <a:srgbClr val="00B0F0"/>
                </a:solidFill>
                <a:latin typeface="나눔스퀘어OTF ExtraBold" pitchFamily="34" charset="-127"/>
                <a:ea typeface="나눔스퀘어OTF ExtraBold" pitchFamily="34" charset="-127"/>
              </a:rPr>
              <a:t>교통분야  총</a:t>
            </a:r>
            <a:r>
              <a:rPr lang="en-US" altLang="ko-KR" sz="1000" dirty="0" smtClean="0">
                <a:solidFill>
                  <a:srgbClr val="00B0F0"/>
                </a:solidFill>
                <a:latin typeface="나눔스퀘어OTF ExtraBold" pitchFamily="34" charset="-127"/>
                <a:ea typeface="나눔스퀘어OTF ExtraBold" pitchFamily="34" charset="-127"/>
              </a:rPr>
              <a:t>37</a:t>
            </a:r>
            <a:r>
              <a:rPr lang="ko-KR" altLang="en-US" sz="1000" dirty="0" smtClean="0">
                <a:solidFill>
                  <a:srgbClr val="00B0F0"/>
                </a:solidFill>
                <a:latin typeface="나눔스퀘어OTF ExtraBold" pitchFamily="34" charset="-127"/>
                <a:ea typeface="나눔스퀘어OTF ExtraBold" pitchFamily="34" charset="-127"/>
              </a:rPr>
              <a:t>명</a:t>
            </a:r>
            <a:endParaRPr lang="en-US" altLang="ko-KR" sz="1000" dirty="0" smtClean="0">
              <a:solidFill>
                <a:srgbClr val="00B0F0"/>
              </a:solidFill>
              <a:latin typeface="나눔스퀘어OTF ExtraBold" pitchFamily="34" charset="-127"/>
              <a:ea typeface="나눔스퀘어OTF ExtraBold" pitchFamily="34" charset="-127"/>
            </a:endParaRPr>
          </a:p>
          <a:p>
            <a:r>
              <a:rPr lang="ko-KR" altLang="en-US" sz="1200" dirty="0" smtClean="0">
                <a:solidFill>
                  <a:srgbClr val="00B0F0"/>
                </a:solidFill>
                <a:latin typeface="나눔스퀘어OTF ExtraBold" pitchFamily="34" charset="-127"/>
                <a:ea typeface="나눔스퀘어OTF ExtraBold" pitchFamily="34" charset="-127"/>
              </a:rPr>
              <a:t>지역기반 전문가</a:t>
            </a:r>
            <a:r>
              <a:rPr lang="en-US" altLang="ko-KR" sz="1200" dirty="0">
                <a:solidFill>
                  <a:srgbClr val="00B0F0"/>
                </a:solidFill>
                <a:latin typeface="나눔스퀘어OTF ExtraBold" pitchFamily="34" charset="-127"/>
                <a:ea typeface="나눔스퀘어OTF ExtraBold" pitchFamily="34" charset="-127"/>
              </a:rPr>
              <a:t> </a:t>
            </a:r>
            <a:r>
              <a:rPr lang="ko-KR" altLang="en-US" sz="1200" dirty="0" smtClean="0">
                <a:solidFill>
                  <a:srgbClr val="00B0F0"/>
                </a:solidFill>
                <a:latin typeface="나눔스퀘어OTF ExtraBold" pitchFamily="34" charset="-127"/>
                <a:ea typeface="나눔스퀘어OTF ExtraBold" pitchFamily="34" charset="-127"/>
              </a:rPr>
              <a:t>자문회의 </a:t>
            </a:r>
            <a:r>
              <a:rPr lang="en-US" altLang="ko-KR" sz="1200" dirty="0" smtClean="0">
                <a:solidFill>
                  <a:srgbClr val="00B0F0"/>
                </a:solidFill>
                <a:latin typeface="나눔스퀘어OTF ExtraBold" pitchFamily="34" charset="-127"/>
                <a:ea typeface="나눔스퀘어OTF ExtraBold" pitchFamily="34" charset="-127"/>
              </a:rPr>
              <a:t>(4</a:t>
            </a:r>
            <a:r>
              <a:rPr lang="ko-KR" altLang="en-US" sz="1200" dirty="0" smtClean="0">
                <a:solidFill>
                  <a:srgbClr val="00B0F0"/>
                </a:solidFill>
                <a:latin typeface="나눔스퀘어OTF ExtraBold" pitchFamily="34" charset="-127"/>
                <a:ea typeface="나눔스퀘어OTF ExtraBold" pitchFamily="34" charset="-127"/>
              </a:rPr>
              <a:t>명 </a:t>
            </a:r>
            <a:r>
              <a:rPr lang="en-US" altLang="ko-KR" sz="1200" dirty="0" smtClean="0">
                <a:solidFill>
                  <a:srgbClr val="00B0F0"/>
                </a:solidFill>
                <a:latin typeface="나눔스퀘어OTF ExtraBold" pitchFamily="34" charset="-127"/>
                <a:ea typeface="나눔스퀘어OTF ExtraBold" pitchFamily="34" charset="-127"/>
              </a:rPr>
              <a:t>/ </a:t>
            </a:r>
            <a:r>
              <a:rPr lang="ko-KR" altLang="en-US" sz="1200" dirty="0" smtClean="0">
                <a:solidFill>
                  <a:srgbClr val="00B0F0"/>
                </a:solidFill>
                <a:latin typeface="나눔스퀘어OTF ExtraBold" pitchFamily="34" charset="-127"/>
                <a:ea typeface="나눔스퀘어OTF ExtraBold" pitchFamily="34" charset="-127"/>
              </a:rPr>
              <a:t>총</a:t>
            </a:r>
            <a:r>
              <a:rPr lang="en-US" altLang="ko-KR" sz="1200" dirty="0" smtClean="0">
                <a:solidFill>
                  <a:srgbClr val="00B0F0"/>
                </a:solidFill>
                <a:latin typeface="나눔스퀘어OTF ExtraBold" pitchFamily="34" charset="-127"/>
                <a:ea typeface="나눔스퀘어OTF ExtraBold" pitchFamily="34" charset="-127"/>
              </a:rPr>
              <a:t>15</a:t>
            </a:r>
            <a:r>
              <a:rPr lang="ko-KR" altLang="en-US" sz="1200" dirty="0" smtClean="0">
                <a:solidFill>
                  <a:srgbClr val="00B0F0"/>
                </a:solidFill>
                <a:latin typeface="나눔스퀘어OTF ExtraBold" pitchFamily="34" charset="-127"/>
                <a:ea typeface="나눔스퀘어OTF ExtraBold" pitchFamily="34" charset="-127"/>
              </a:rPr>
              <a:t>회</a:t>
            </a:r>
            <a:r>
              <a:rPr lang="en-US" altLang="ko-KR" sz="1200" dirty="0" smtClean="0">
                <a:solidFill>
                  <a:srgbClr val="00B0F0"/>
                </a:solidFill>
                <a:latin typeface="나눔스퀘어OTF ExtraBold" pitchFamily="34" charset="-127"/>
                <a:ea typeface="나눔스퀘어OTF ExtraBold" pitchFamily="34" charset="-127"/>
              </a:rPr>
              <a:t>)</a:t>
            </a:r>
          </a:p>
          <a:p>
            <a:r>
              <a:rPr lang="ko-KR" altLang="en-US" sz="1200" dirty="0" smtClean="0">
                <a:solidFill>
                  <a:srgbClr val="00B0F0"/>
                </a:solidFill>
                <a:latin typeface="나눔스퀘어OTF ExtraBold" pitchFamily="34" charset="-127"/>
                <a:ea typeface="나눔스퀘어OTF ExtraBold" pitchFamily="34" charset="-127"/>
              </a:rPr>
              <a:t>시민아이디어</a:t>
            </a:r>
            <a:r>
              <a:rPr lang="en-US" altLang="ko-KR" sz="1200" dirty="0" smtClean="0">
                <a:solidFill>
                  <a:srgbClr val="00B0F0"/>
                </a:solidFill>
                <a:latin typeface="나눔스퀘어OTF ExtraBold" pitchFamily="34" charset="-127"/>
                <a:ea typeface="나눔스퀘어OTF ExtraBold" pitchFamily="34" charset="-127"/>
              </a:rPr>
              <a:t>(60</a:t>
            </a:r>
            <a:r>
              <a:rPr lang="ko-KR" altLang="en-US" sz="1200" dirty="0" smtClean="0">
                <a:solidFill>
                  <a:srgbClr val="00B0F0"/>
                </a:solidFill>
                <a:latin typeface="나눔스퀘어OTF ExtraBold" pitchFamily="34" charset="-127"/>
                <a:ea typeface="나눔스퀘어OTF ExtraBold" pitchFamily="34" charset="-127"/>
              </a:rPr>
              <a:t>건</a:t>
            </a:r>
            <a:r>
              <a:rPr lang="en-US" altLang="ko-KR" sz="1200" dirty="0" smtClean="0">
                <a:solidFill>
                  <a:srgbClr val="00B0F0"/>
                </a:solidFill>
                <a:latin typeface="나눔스퀘어OTF ExtraBold" pitchFamily="34" charset="-127"/>
                <a:ea typeface="나눔스퀘어OTF ExtraBold" pitchFamily="34" charset="-127"/>
              </a:rPr>
              <a:t>)</a:t>
            </a:r>
            <a:r>
              <a:rPr lang="ko-KR" altLang="en-US" sz="1200" dirty="0" smtClean="0">
                <a:solidFill>
                  <a:srgbClr val="00B0F0"/>
                </a:solidFill>
                <a:latin typeface="나눔스퀘어OTF ExtraBold" pitchFamily="34" charset="-127"/>
                <a:ea typeface="나눔스퀘어OTF ExtraBold" pitchFamily="34" charset="-127"/>
              </a:rPr>
              <a:t> </a:t>
            </a:r>
            <a:r>
              <a:rPr lang="en-US" altLang="ko-KR" sz="1200" dirty="0">
                <a:solidFill>
                  <a:srgbClr val="00B0F0"/>
                </a:solidFill>
                <a:latin typeface="나눔스퀘어OTF ExtraBold" pitchFamily="34" charset="-127"/>
                <a:ea typeface="나눔스퀘어OTF ExtraBold" pitchFamily="34" charset="-127"/>
              </a:rPr>
              <a:t>/</a:t>
            </a:r>
            <a:r>
              <a:rPr lang="ko-KR" altLang="en-US" sz="1200" dirty="0" smtClean="0">
                <a:solidFill>
                  <a:srgbClr val="00B0F0"/>
                </a:solidFill>
                <a:latin typeface="나눔스퀘어OTF ExtraBold" pitchFamily="34" charset="-127"/>
                <a:ea typeface="나눔스퀘어OTF ExtraBold" pitchFamily="34" charset="-127"/>
              </a:rPr>
              <a:t> 설계공모</a:t>
            </a:r>
            <a:r>
              <a:rPr lang="en-US" altLang="ko-KR" sz="1200" dirty="0" smtClean="0">
                <a:solidFill>
                  <a:srgbClr val="00B0F0"/>
                </a:solidFill>
                <a:latin typeface="나눔스퀘어OTF ExtraBold" pitchFamily="34" charset="-127"/>
                <a:ea typeface="나눔스퀘어OTF ExtraBold" pitchFamily="34" charset="-127"/>
              </a:rPr>
              <a:t>(12</a:t>
            </a:r>
            <a:r>
              <a:rPr lang="ko-KR" altLang="en-US" sz="1200" dirty="0" smtClean="0">
                <a:solidFill>
                  <a:srgbClr val="00B0F0"/>
                </a:solidFill>
                <a:latin typeface="나눔스퀘어OTF ExtraBold" pitchFamily="34" charset="-127"/>
                <a:ea typeface="나눔스퀘어OTF ExtraBold" pitchFamily="34" charset="-127"/>
              </a:rPr>
              <a:t>건</a:t>
            </a:r>
            <a:r>
              <a:rPr lang="en-US" altLang="ko-KR" sz="1200" dirty="0" smtClean="0">
                <a:solidFill>
                  <a:srgbClr val="00B0F0"/>
                </a:solidFill>
                <a:latin typeface="나눔스퀘어OTF ExtraBold" pitchFamily="34" charset="-127"/>
                <a:ea typeface="나눔스퀘어OTF ExtraBold" pitchFamily="34" charset="-127"/>
              </a:rPr>
              <a:t>)</a:t>
            </a:r>
          </a:p>
        </p:txBody>
      </p:sp>
      <p:sp>
        <p:nvSpPr>
          <p:cNvPr id="30" name="TextBox 29"/>
          <p:cNvSpPr txBox="1"/>
          <p:nvPr/>
        </p:nvSpPr>
        <p:spPr>
          <a:xfrm>
            <a:off x="6942810" y="4263921"/>
            <a:ext cx="1661638" cy="1092607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>
            <a:spAutoFit/>
          </a:bodyPr>
          <a:lstStyle>
            <a:defPPr>
              <a:defRPr lang="ko-KR"/>
            </a:defPPr>
            <a:lvl1pPr indent="-108000" latinLnBrk="0">
              <a:lnSpc>
                <a:spcPct val="100000"/>
              </a:lnSpc>
              <a:spcBef>
                <a:spcPts val="600"/>
              </a:spcBef>
              <a:buFont typeface="Arial" pitchFamily="34" charset="0"/>
              <a:buChar char="•"/>
              <a:defRPr sz="1400" spc="-100">
                <a:ln>
                  <a:solidFill>
                    <a:srgbClr val="00B0F0">
                      <a:alpha val="0"/>
                    </a:srgbClr>
                  </a:solidFill>
                </a:ln>
                <a:solidFill>
                  <a:schemeClr val="bg1"/>
                </a:solidFill>
                <a:latin typeface="Rix고딕 B" pitchFamily="18" charset="-127"/>
                <a:ea typeface="Rix고딕 B" pitchFamily="18" charset="-127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latin typeface="맑은 고딕" panose="020B0503020000020004" pitchFamily="50" charset="-127"/>
                <a:ea typeface="맑은 고딕" panose="020B0503020000020004" pitchFamily="50" charset="-127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latin typeface="맑은 고딕" panose="020B0503020000020004" pitchFamily="50" charset="-127"/>
                <a:ea typeface="맑은 고딕" panose="020B0503020000020004" pitchFamily="50" charset="-127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latin typeface="맑은 고딕" panose="020B0503020000020004" pitchFamily="50" charset="-127"/>
                <a:ea typeface="맑은 고딕" panose="020B0503020000020004" pitchFamily="50" charset="-127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latin typeface="맑은 고딕" panose="020B0503020000020004" pitchFamily="50" charset="-127"/>
                <a:ea typeface="맑은 고딕" panose="020B0503020000020004" pitchFamily="50" charset="-127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latin typeface="맑은 고딕" panose="020B0503020000020004" pitchFamily="50" charset="-127"/>
                <a:ea typeface="맑은 고딕" panose="020B0503020000020004" pitchFamily="50" charset="-127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latin typeface="맑은 고딕" panose="020B0503020000020004" pitchFamily="50" charset="-127"/>
                <a:ea typeface="맑은 고딕" panose="020B0503020000020004" pitchFamily="50" charset="-127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latin typeface="맑은 고딕" panose="020B0503020000020004" pitchFamily="50" charset="-127"/>
                <a:ea typeface="맑은 고딕" panose="020B0503020000020004" pitchFamily="50" charset="-127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latin typeface="맑은 고딕" panose="020B0503020000020004" pitchFamily="50" charset="-127"/>
                <a:ea typeface="맑은 고딕" panose="020B0503020000020004" pitchFamily="50" charset="-127"/>
              </a:defRPr>
            </a:lvl9pPr>
          </a:lstStyle>
          <a:p>
            <a:r>
              <a:rPr lang="en-US" altLang="ko-KR" dirty="0" smtClean="0">
                <a:solidFill>
                  <a:srgbClr val="00B0F0"/>
                </a:solidFill>
                <a:latin typeface="나눔스퀘어OTF ExtraBold" pitchFamily="34" charset="-127"/>
                <a:ea typeface="나눔스퀘어OTF ExtraBold" pitchFamily="34" charset="-127"/>
              </a:rPr>
              <a:t>2</a:t>
            </a:r>
            <a:r>
              <a:rPr lang="ko-KR" altLang="en-US" dirty="0" smtClean="0">
                <a:solidFill>
                  <a:srgbClr val="00B0F0"/>
                </a:solidFill>
                <a:latin typeface="나눔스퀘어OTF ExtraBold" pitchFamily="34" charset="-127"/>
                <a:ea typeface="나눔스퀘어OTF ExtraBold" pitchFamily="34" charset="-127"/>
              </a:rPr>
              <a:t>개 권역 발전구상 </a:t>
            </a:r>
            <a:endParaRPr lang="en-US" altLang="ko-KR" dirty="0" smtClean="0">
              <a:solidFill>
                <a:srgbClr val="00B0F0"/>
              </a:solidFill>
              <a:latin typeface="나눔스퀘어OTF ExtraBold" pitchFamily="34" charset="-127"/>
              <a:ea typeface="나눔스퀘어OTF ExtraBold" pitchFamily="34" charset="-127"/>
            </a:endParaRPr>
          </a:p>
          <a:p>
            <a:r>
              <a:rPr lang="en-US" altLang="ko-KR" dirty="0" smtClean="0">
                <a:solidFill>
                  <a:srgbClr val="00B0F0"/>
                </a:solidFill>
                <a:latin typeface="나눔스퀘어OTF ExtraBold" pitchFamily="34" charset="-127"/>
                <a:ea typeface="나눔스퀘어OTF ExtraBold" pitchFamily="34" charset="-127"/>
              </a:rPr>
              <a:t>9</a:t>
            </a:r>
            <a:r>
              <a:rPr lang="ko-KR" altLang="en-US" dirty="0" smtClean="0">
                <a:solidFill>
                  <a:srgbClr val="00B0F0"/>
                </a:solidFill>
                <a:latin typeface="나눔스퀘어OTF ExtraBold" pitchFamily="34" charset="-127"/>
                <a:ea typeface="나눔스퀘어OTF ExtraBold" pitchFamily="34" charset="-127"/>
              </a:rPr>
              <a:t>개 생활권  발전구상</a:t>
            </a:r>
            <a:endParaRPr lang="en-US" altLang="ko-KR" dirty="0" smtClean="0">
              <a:solidFill>
                <a:srgbClr val="00B0F0"/>
              </a:solidFill>
              <a:latin typeface="나눔스퀘어OTF ExtraBold" pitchFamily="34" charset="-127"/>
              <a:ea typeface="나눔스퀘어OTF ExtraBold" pitchFamily="34" charset="-127"/>
            </a:endParaRPr>
          </a:p>
          <a:p>
            <a:pPr>
              <a:buNone/>
            </a:pPr>
            <a:r>
              <a:rPr lang="en-US" altLang="ko-KR" dirty="0" smtClean="0">
                <a:solidFill>
                  <a:srgbClr val="00B0F0"/>
                </a:solidFill>
                <a:latin typeface="나눔스퀘어OTF ExtraBold" pitchFamily="34" charset="-127"/>
                <a:ea typeface="나눔스퀘어OTF ExtraBold" pitchFamily="34" charset="-127"/>
              </a:rPr>
              <a:t>    - </a:t>
            </a:r>
            <a:r>
              <a:rPr lang="ko-KR" altLang="en-US" dirty="0" smtClean="0">
                <a:solidFill>
                  <a:srgbClr val="00B0F0"/>
                </a:solidFill>
                <a:latin typeface="나눔스퀘어OTF ExtraBold" pitchFamily="34" charset="-127"/>
                <a:ea typeface="나눔스퀘어OTF ExtraBold" pitchFamily="34" charset="-127"/>
              </a:rPr>
              <a:t>총 </a:t>
            </a:r>
            <a:r>
              <a:rPr lang="en-US" altLang="ko-KR" dirty="0" smtClean="0">
                <a:solidFill>
                  <a:srgbClr val="00B0F0"/>
                </a:solidFill>
                <a:latin typeface="나눔스퀘어OTF ExtraBold" pitchFamily="34" charset="-127"/>
                <a:ea typeface="나눔스퀘어OTF ExtraBold" pitchFamily="34" charset="-127"/>
              </a:rPr>
              <a:t>140</a:t>
            </a:r>
            <a:r>
              <a:rPr lang="ko-KR" altLang="en-US" dirty="0" smtClean="0">
                <a:solidFill>
                  <a:srgbClr val="00B0F0"/>
                </a:solidFill>
                <a:latin typeface="나눔스퀘어OTF ExtraBold" pitchFamily="34" charset="-127"/>
                <a:ea typeface="나눔스퀘어OTF ExtraBold" pitchFamily="34" charset="-127"/>
              </a:rPr>
              <a:t>여명 </a:t>
            </a:r>
            <a:r>
              <a:rPr lang="ko-KR" altLang="en-US" dirty="0">
                <a:solidFill>
                  <a:srgbClr val="00B0F0"/>
                </a:solidFill>
                <a:latin typeface="나눔스퀘어OTF ExtraBold" pitchFamily="34" charset="-127"/>
                <a:ea typeface="나눔스퀘어OTF ExtraBold" pitchFamily="34" charset="-127"/>
              </a:rPr>
              <a:t>참여</a:t>
            </a:r>
            <a:endParaRPr lang="en-US" altLang="ko-KR" dirty="0">
              <a:solidFill>
                <a:srgbClr val="00B0F0"/>
              </a:solidFill>
              <a:latin typeface="나눔스퀘어OTF ExtraBold" pitchFamily="34" charset="-127"/>
              <a:ea typeface="나눔스퀘어OTF ExtraBold" pitchFamily="34" charset="-127"/>
            </a:endParaRPr>
          </a:p>
          <a:p>
            <a:pPr indent="0">
              <a:buNone/>
            </a:pPr>
            <a:endParaRPr lang="en-US" altLang="ko-KR" dirty="0">
              <a:solidFill>
                <a:srgbClr val="00B0F0"/>
              </a:solidFill>
              <a:latin typeface="나눔스퀘어OTF ExtraBold" pitchFamily="34" charset="-127"/>
              <a:ea typeface="나눔스퀘어OTF ExtraBold" pitchFamily="34" charset="-127"/>
            </a:endParaRPr>
          </a:p>
        </p:txBody>
      </p:sp>
      <p:sp>
        <p:nvSpPr>
          <p:cNvPr id="31" name="제목 1"/>
          <p:cNvSpPr>
            <a:spLocks noGrp="1"/>
          </p:cNvSpPr>
          <p:nvPr>
            <p:ph type="title"/>
          </p:nvPr>
        </p:nvSpPr>
        <p:spPr>
          <a:xfrm>
            <a:off x="1574235" y="347004"/>
            <a:ext cx="7485098" cy="523220"/>
          </a:xfrm>
        </p:spPr>
        <p:txBody>
          <a:bodyPr vert="horz" wrap="square" lIns="91440" tIns="45720" rIns="91440" bIns="45720" rtlCol="0" anchor="ctr">
            <a:spAutoFit/>
          </a:bodyPr>
          <a:lstStyle/>
          <a:p>
            <a:pPr latinLnBrk="0">
              <a:spcBef>
                <a:spcPts val="0"/>
              </a:spcBef>
            </a:pPr>
            <a:r>
              <a:rPr lang="ko-KR" altLang="en-US" sz="2800" b="1" dirty="0" smtClean="0">
                <a:ln>
                  <a:solidFill>
                    <a:srgbClr val="9B8357">
                      <a:lumMod val="75000"/>
                      <a:alpha val="0"/>
                    </a:srgbClr>
                  </a:solidFill>
                </a:ln>
                <a:latin typeface="나눔스퀘어OTF ExtraBold" pitchFamily="34" charset="-127"/>
                <a:ea typeface="나눔스퀘어OTF ExtraBold" pitchFamily="34" charset="-127"/>
              </a:rPr>
              <a:t>이관협약 이후  다양한 시민의견을 수렴하였습니다</a:t>
            </a:r>
            <a:endParaRPr lang="ko-KR" altLang="en-US" sz="2800" b="1" dirty="0">
              <a:ln>
                <a:solidFill>
                  <a:srgbClr val="4F81BD">
                    <a:alpha val="0"/>
                  </a:srgbClr>
                </a:solidFill>
              </a:ln>
              <a:solidFill>
                <a:srgbClr val="0000FF"/>
              </a:solidFill>
              <a:latin typeface="나눔스퀘어OTF ExtraBold" pitchFamily="34" charset="-127"/>
              <a:ea typeface="나눔스퀘어OTF ExtraBold" pitchFamily="34" charset="-127"/>
            </a:endParaRPr>
          </a:p>
        </p:txBody>
      </p:sp>
      <p:grpSp>
        <p:nvGrpSpPr>
          <p:cNvPr id="32" name="그룹 31"/>
          <p:cNvGrpSpPr/>
          <p:nvPr/>
        </p:nvGrpSpPr>
        <p:grpSpPr>
          <a:xfrm>
            <a:off x="3578746" y="2433064"/>
            <a:ext cx="1383726" cy="1697541"/>
            <a:chOff x="5755537" y="2445764"/>
            <a:chExt cx="1383726" cy="1697541"/>
          </a:xfrm>
        </p:grpSpPr>
        <p:sp>
          <p:nvSpPr>
            <p:cNvPr id="33" name="직사각형 32"/>
            <p:cNvSpPr/>
            <p:nvPr/>
          </p:nvSpPr>
          <p:spPr>
            <a:xfrm>
              <a:off x="5755537" y="2759581"/>
              <a:ext cx="1383726" cy="1383724"/>
            </a:xfrm>
            <a:prstGeom prst="rect">
              <a:avLst/>
            </a:prstGeom>
            <a:noFill/>
            <a:ln>
              <a:solidFill>
                <a:srgbClr val="004EC0"/>
              </a:solidFill>
              <a:miter lim="800000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ko-KR" altLang="en-US" sz="1600">
                <a:ln>
                  <a:solidFill>
                    <a:srgbClr val="00B0F0">
                      <a:alpha val="0"/>
                    </a:srgbClr>
                  </a:solidFill>
                </a:ln>
                <a:latin typeface="나눔스퀘어OTF ExtraBold" pitchFamily="34" charset="-127"/>
                <a:ea typeface="나눔스퀘어OTF ExtraBold" pitchFamily="34" charset="-127"/>
              </a:endParaRPr>
            </a:p>
          </p:txBody>
        </p:sp>
        <p:sp>
          <p:nvSpPr>
            <p:cNvPr id="34" name="TextBox 33"/>
            <p:cNvSpPr txBox="1"/>
            <p:nvPr/>
          </p:nvSpPr>
          <p:spPr>
            <a:xfrm>
              <a:off x="5894558" y="3007421"/>
              <a:ext cx="1204748" cy="984885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lIns="0" tIns="0" rIns="0" bIns="0">
              <a:spAutoFit/>
            </a:bodyPr>
            <a:lstStyle>
              <a:defPPr>
                <a:defRPr lang="ko-KR"/>
              </a:defPPr>
              <a:lvl1pPr indent="0" algn="ctr" latinLnBrk="0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  <a:defRPr sz="2000" spc="-100">
                  <a:ln>
                    <a:solidFill>
                      <a:srgbClr val="00B0F0">
                        <a:alpha val="0"/>
                      </a:srgbClr>
                    </a:solidFill>
                  </a:ln>
                  <a:solidFill>
                    <a:schemeClr val="bg1"/>
                  </a:solidFill>
                  <a:latin typeface="Rix고딕 EB" pitchFamily="18" charset="-127"/>
                  <a:ea typeface="Rix고딕 EB" pitchFamily="18" charset="-127"/>
                </a:defRPr>
              </a:lvl1pPr>
              <a:lvl2pPr marL="742950" indent="-285750">
                <a:spcBef>
                  <a:spcPct val="20000"/>
                </a:spcBef>
                <a:buFont typeface="Arial" panose="020B0604020202020204" pitchFamily="34" charset="0"/>
                <a:buChar char="–"/>
                <a:defRPr sz="2800">
                  <a:latin typeface="맑은 고딕" panose="020B0503020000020004" pitchFamily="50" charset="-127"/>
                  <a:ea typeface="맑은 고딕" panose="020B0503020000020004" pitchFamily="50" charset="-127"/>
                </a:defRPr>
              </a:lvl2pPr>
              <a:lvl3pPr marL="1143000" indent="-228600">
                <a:spcBef>
                  <a:spcPct val="20000"/>
                </a:spcBef>
                <a:buFont typeface="Arial" panose="020B0604020202020204" pitchFamily="34" charset="0"/>
                <a:buChar char="•"/>
                <a:defRPr sz="2400">
                  <a:latin typeface="맑은 고딕" panose="020B0503020000020004" pitchFamily="50" charset="-127"/>
                  <a:ea typeface="맑은 고딕" panose="020B0503020000020004" pitchFamily="50" charset="-127"/>
                </a:defRPr>
              </a:lvl3pPr>
              <a:lvl4pPr marL="1600200" indent="-228600">
                <a:spcBef>
                  <a:spcPct val="20000"/>
                </a:spcBef>
                <a:buFont typeface="Arial" panose="020B0604020202020204" pitchFamily="34" charset="0"/>
                <a:buChar char="–"/>
                <a:defRPr sz="2000">
                  <a:latin typeface="맑은 고딕" panose="020B0503020000020004" pitchFamily="50" charset="-127"/>
                  <a:ea typeface="맑은 고딕" panose="020B0503020000020004" pitchFamily="50" charset="-127"/>
                </a:defRPr>
              </a:lvl4pPr>
              <a:lvl5pPr marL="2057400" indent="-228600">
                <a:spcBef>
                  <a:spcPct val="20000"/>
                </a:spcBef>
                <a:buFont typeface="Arial" panose="020B0604020202020204" pitchFamily="34" charset="0"/>
                <a:buChar char="»"/>
                <a:defRPr sz="2000">
                  <a:latin typeface="맑은 고딕" panose="020B0503020000020004" pitchFamily="50" charset="-127"/>
                  <a:ea typeface="맑은 고딕" panose="020B0503020000020004" pitchFamily="50" charset="-127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latin typeface="맑은 고딕" panose="020B0503020000020004" pitchFamily="50" charset="-127"/>
                  <a:ea typeface="맑은 고딕" panose="020B0503020000020004" pitchFamily="50" charset="-127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latin typeface="맑은 고딕" panose="020B0503020000020004" pitchFamily="50" charset="-127"/>
                  <a:ea typeface="맑은 고딕" panose="020B0503020000020004" pitchFamily="50" charset="-127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latin typeface="맑은 고딕" panose="020B0503020000020004" pitchFamily="50" charset="-127"/>
                  <a:ea typeface="맑은 고딕" panose="020B0503020000020004" pitchFamily="50" charset="-127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latin typeface="맑은 고딕" panose="020B0503020000020004" pitchFamily="50" charset="-127"/>
                  <a:ea typeface="맑은 고딕" panose="020B0503020000020004" pitchFamily="50" charset="-127"/>
                </a:defRPr>
              </a:lvl9pPr>
            </a:lstStyle>
            <a:p>
              <a:r>
                <a:rPr lang="ko-KR" altLang="en-US" sz="1600" dirty="0">
                  <a:latin typeface="나눔스퀘어OTF ExtraBold" pitchFamily="34" charset="-127"/>
                  <a:ea typeface="나눔스퀘어OTF ExtraBold" pitchFamily="34" charset="-127"/>
                </a:rPr>
                <a:t>일반화 및</a:t>
              </a:r>
              <a:endParaRPr lang="en-US" altLang="ko-KR" sz="1600" dirty="0">
                <a:latin typeface="나눔스퀘어OTF ExtraBold" pitchFamily="34" charset="-127"/>
                <a:ea typeface="나눔스퀘어OTF ExtraBold" pitchFamily="34" charset="-127"/>
              </a:endParaRPr>
            </a:p>
            <a:p>
              <a:r>
                <a:rPr lang="ko-KR" altLang="en-US" sz="1600" dirty="0">
                  <a:latin typeface="나눔스퀘어OTF ExtraBold" pitchFamily="34" charset="-127"/>
                  <a:ea typeface="나눔스퀘어OTF ExtraBold" pitchFamily="34" charset="-127"/>
                </a:rPr>
                <a:t>주변지역 개발</a:t>
              </a:r>
              <a:endParaRPr lang="en-US" altLang="ko-KR" sz="1600" dirty="0">
                <a:latin typeface="나눔스퀘어OTF ExtraBold" pitchFamily="34" charset="-127"/>
                <a:ea typeface="나눔스퀘어OTF ExtraBold" pitchFamily="34" charset="-127"/>
              </a:endParaRPr>
            </a:p>
            <a:p>
              <a:r>
                <a:rPr lang="ko-KR" altLang="en-US" sz="1600" dirty="0">
                  <a:latin typeface="나눔스퀘어OTF ExtraBold" pitchFamily="34" charset="-127"/>
                  <a:ea typeface="나눔스퀘어OTF ExtraBold" pitchFamily="34" charset="-127"/>
                </a:rPr>
                <a:t>기본구상</a:t>
              </a:r>
              <a:r>
                <a:rPr lang="en-US" altLang="ko-KR" sz="1600" dirty="0">
                  <a:latin typeface="나눔스퀘어OTF ExtraBold" pitchFamily="34" charset="-127"/>
                  <a:ea typeface="나눔스퀘어OTF ExtraBold" pitchFamily="34" charset="-127"/>
                </a:rPr>
                <a:t>(</a:t>
              </a:r>
              <a:r>
                <a:rPr lang="ko-KR" altLang="en-US" sz="1600" dirty="0">
                  <a:latin typeface="나눔스퀘어OTF ExtraBold" pitchFamily="34" charset="-127"/>
                  <a:ea typeface="나눔스퀘어OTF ExtraBold" pitchFamily="34" charset="-127"/>
                </a:rPr>
                <a:t>안</a:t>
              </a:r>
              <a:r>
                <a:rPr lang="en-US" altLang="ko-KR" sz="1600" dirty="0">
                  <a:latin typeface="나눔스퀘어OTF ExtraBold" pitchFamily="34" charset="-127"/>
                  <a:ea typeface="나눔스퀘어OTF ExtraBold" pitchFamily="34" charset="-127"/>
                </a:rPr>
                <a:t>)</a:t>
              </a:r>
              <a:r>
                <a:rPr lang="ko-KR" altLang="en-US" sz="1600" dirty="0">
                  <a:latin typeface="나눔스퀘어OTF ExtraBold" pitchFamily="34" charset="-127"/>
                  <a:ea typeface="나눔스퀘어OTF ExtraBold" pitchFamily="34" charset="-127"/>
                </a:rPr>
                <a:t> 발표</a:t>
              </a:r>
              <a:endParaRPr lang="en-US" altLang="ko-KR" sz="1600" dirty="0">
                <a:latin typeface="나눔스퀘어OTF ExtraBold" pitchFamily="34" charset="-127"/>
                <a:ea typeface="나눔스퀘어OTF ExtraBold" pitchFamily="34" charset="-127"/>
              </a:endParaRPr>
            </a:p>
          </p:txBody>
        </p:sp>
        <p:sp>
          <p:nvSpPr>
            <p:cNvPr id="35" name="TextBox 34"/>
            <p:cNvSpPr txBox="1"/>
            <p:nvPr/>
          </p:nvSpPr>
          <p:spPr>
            <a:xfrm>
              <a:off x="5781481" y="2445764"/>
              <a:ext cx="1344707" cy="307777"/>
            </a:xfrm>
            <a:prstGeom prst="rect">
              <a:avLst/>
            </a:prstGeom>
            <a:noFill/>
            <a:ln>
              <a:noFill/>
            </a:ln>
          </p:spPr>
          <p:txBody>
            <a:bodyPr wrap="square">
              <a:spAutoFit/>
            </a:bodyPr>
            <a:lstStyle>
              <a:defPPr>
                <a:defRPr lang="ko-KR"/>
              </a:defPPr>
              <a:lvl1pPr indent="0" algn="ctr" latinLnBrk="0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  <a:defRPr sz="1600" spc="-100">
                  <a:ln>
                    <a:solidFill>
                      <a:srgbClr val="00B0F0">
                        <a:alpha val="0"/>
                      </a:srgbClr>
                    </a:solidFill>
                  </a:ln>
                  <a:solidFill>
                    <a:schemeClr val="bg1"/>
                  </a:solidFill>
                  <a:latin typeface="Rix고딕 EB" pitchFamily="18" charset="-127"/>
                  <a:ea typeface="Rix고딕 EB" pitchFamily="18" charset="-127"/>
                </a:defRPr>
              </a:lvl1pPr>
              <a:lvl2pPr marL="742950" indent="-285750">
                <a:spcBef>
                  <a:spcPct val="20000"/>
                </a:spcBef>
                <a:buFont typeface="Arial" panose="020B0604020202020204" pitchFamily="34" charset="0"/>
                <a:buChar char="–"/>
                <a:defRPr sz="2800">
                  <a:latin typeface="맑은 고딕" panose="020B0503020000020004" pitchFamily="50" charset="-127"/>
                  <a:ea typeface="맑은 고딕" panose="020B0503020000020004" pitchFamily="50" charset="-127"/>
                </a:defRPr>
              </a:lvl2pPr>
              <a:lvl3pPr marL="1143000" indent="-228600">
                <a:spcBef>
                  <a:spcPct val="20000"/>
                </a:spcBef>
                <a:buFont typeface="Arial" panose="020B0604020202020204" pitchFamily="34" charset="0"/>
                <a:buChar char="•"/>
                <a:defRPr sz="2400">
                  <a:latin typeface="맑은 고딕" panose="020B0503020000020004" pitchFamily="50" charset="-127"/>
                  <a:ea typeface="맑은 고딕" panose="020B0503020000020004" pitchFamily="50" charset="-127"/>
                </a:defRPr>
              </a:lvl3pPr>
              <a:lvl4pPr marL="1600200" indent="-228600">
                <a:spcBef>
                  <a:spcPct val="20000"/>
                </a:spcBef>
                <a:buFont typeface="Arial" panose="020B0604020202020204" pitchFamily="34" charset="0"/>
                <a:buChar char="–"/>
                <a:defRPr sz="2000">
                  <a:latin typeface="맑은 고딕" panose="020B0503020000020004" pitchFamily="50" charset="-127"/>
                  <a:ea typeface="맑은 고딕" panose="020B0503020000020004" pitchFamily="50" charset="-127"/>
                </a:defRPr>
              </a:lvl4pPr>
              <a:lvl5pPr marL="2057400" indent="-228600">
                <a:spcBef>
                  <a:spcPct val="20000"/>
                </a:spcBef>
                <a:buFont typeface="Arial" panose="020B0604020202020204" pitchFamily="34" charset="0"/>
                <a:buChar char="»"/>
                <a:defRPr sz="2000">
                  <a:latin typeface="맑은 고딕" panose="020B0503020000020004" pitchFamily="50" charset="-127"/>
                  <a:ea typeface="맑은 고딕" panose="020B0503020000020004" pitchFamily="50" charset="-127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latin typeface="맑은 고딕" panose="020B0503020000020004" pitchFamily="50" charset="-127"/>
                  <a:ea typeface="맑은 고딕" panose="020B0503020000020004" pitchFamily="50" charset="-127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latin typeface="맑은 고딕" panose="020B0503020000020004" pitchFamily="50" charset="-127"/>
                  <a:ea typeface="맑은 고딕" panose="020B0503020000020004" pitchFamily="50" charset="-127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latin typeface="맑은 고딕" panose="020B0503020000020004" pitchFamily="50" charset="-127"/>
                  <a:ea typeface="맑은 고딕" panose="020B0503020000020004" pitchFamily="50" charset="-127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latin typeface="맑은 고딕" panose="020B0503020000020004" pitchFamily="50" charset="-127"/>
                  <a:ea typeface="맑은 고딕" panose="020B0503020000020004" pitchFamily="50" charset="-127"/>
                </a:defRPr>
              </a:lvl9pPr>
            </a:lstStyle>
            <a:p>
              <a:r>
                <a:rPr lang="en-US" altLang="ko-KR" sz="1400" dirty="0">
                  <a:latin typeface="나눔스퀘어OTF ExtraBold" pitchFamily="34" charset="-127"/>
                  <a:ea typeface="나눔스퀘어OTF ExtraBold" pitchFamily="34" charset="-127"/>
                </a:rPr>
                <a:t>2017.</a:t>
              </a:r>
              <a:r>
                <a:rPr lang="ko-KR" altLang="en-US" sz="1400" dirty="0">
                  <a:latin typeface="나눔스퀘어OTF ExtraBold" pitchFamily="34" charset="-127"/>
                  <a:ea typeface="나눔스퀘어OTF ExtraBold" pitchFamily="34" charset="-127"/>
                </a:rPr>
                <a:t> </a:t>
              </a:r>
              <a:r>
                <a:rPr lang="en-US" altLang="ko-KR" sz="1400" dirty="0" smtClean="0">
                  <a:latin typeface="나눔스퀘어OTF ExtraBold" pitchFamily="34" charset="-127"/>
                  <a:ea typeface="나눔스퀘어OTF ExtraBold" pitchFamily="34" charset="-127"/>
                </a:rPr>
                <a:t>3.</a:t>
              </a:r>
              <a:endParaRPr lang="ko-KR" altLang="en-US" sz="1400" dirty="0">
                <a:latin typeface="나눔스퀘어OTF ExtraBold" pitchFamily="34" charset="-127"/>
                <a:ea typeface="나눔스퀘어OTF ExtraBold" pitchFamily="34" charset="-127"/>
              </a:endParaRPr>
            </a:p>
          </p:txBody>
        </p:sp>
      </p:grpSp>
      <p:sp>
        <p:nvSpPr>
          <p:cNvPr id="36" name="TextBox 35"/>
          <p:cNvSpPr txBox="1"/>
          <p:nvPr/>
        </p:nvSpPr>
        <p:spPr>
          <a:xfrm>
            <a:off x="5076056" y="4259588"/>
            <a:ext cx="1584176" cy="707886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>
            <a:spAutoFit/>
          </a:bodyPr>
          <a:lstStyle>
            <a:defPPr>
              <a:defRPr lang="ko-KR"/>
            </a:defPPr>
            <a:lvl1pPr indent="-108000" latinLnBrk="0">
              <a:lnSpc>
                <a:spcPct val="100000"/>
              </a:lnSpc>
              <a:spcBef>
                <a:spcPts val="600"/>
              </a:spcBef>
              <a:buFont typeface="Arial" pitchFamily="34" charset="0"/>
              <a:buChar char="•"/>
              <a:defRPr sz="1400" spc="-100">
                <a:ln>
                  <a:solidFill>
                    <a:srgbClr val="00B0F0">
                      <a:alpha val="0"/>
                    </a:srgbClr>
                  </a:solidFill>
                </a:ln>
                <a:solidFill>
                  <a:schemeClr val="bg1"/>
                </a:solidFill>
                <a:latin typeface="Rix고딕 B" pitchFamily="18" charset="-127"/>
                <a:ea typeface="Rix고딕 B" pitchFamily="18" charset="-127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latin typeface="맑은 고딕" panose="020B0503020000020004" pitchFamily="50" charset="-127"/>
                <a:ea typeface="맑은 고딕" panose="020B0503020000020004" pitchFamily="50" charset="-127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latin typeface="맑은 고딕" panose="020B0503020000020004" pitchFamily="50" charset="-127"/>
                <a:ea typeface="맑은 고딕" panose="020B0503020000020004" pitchFamily="50" charset="-127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latin typeface="맑은 고딕" panose="020B0503020000020004" pitchFamily="50" charset="-127"/>
                <a:ea typeface="맑은 고딕" panose="020B0503020000020004" pitchFamily="50" charset="-127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latin typeface="맑은 고딕" panose="020B0503020000020004" pitchFamily="50" charset="-127"/>
                <a:ea typeface="맑은 고딕" panose="020B0503020000020004" pitchFamily="50" charset="-127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latin typeface="맑은 고딕" panose="020B0503020000020004" pitchFamily="50" charset="-127"/>
                <a:ea typeface="맑은 고딕" panose="020B0503020000020004" pitchFamily="50" charset="-127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latin typeface="맑은 고딕" panose="020B0503020000020004" pitchFamily="50" charset="-127"/>
                <a:ea typeface="맑은 고딕" panose="020B0503020000020004" pitchFamily="50" charset="-127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latin typeface="맑은 고딕" panose="020B0503020000020004" pitchFamily="50" charset="-127"/>
                <a:ea typeface="맑은 고딕" panose="020B0503020000020004" pitchFamily="50" charset="-127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latin typeface="맑은 고딕" panose="020B0503020000020004" pitchFamily="50" charset="-127"/>
                <a:ea typeface="맑은 고딕" panose="020B0503020000020004" pitchFamily="50" charset="-127"/>
              </a:defRPr>
            </a:lvl9pPr>
          </a:lstStyle>
          <a:p>
            <a:r>
              <a:rPr lang="ko-KR" altLang="en-US" sz="1200" dirty="0" smtClean="0">
                <a:solidFill>
                  <a:srgbClr val="00B0F0"/>
                </a:solidFill>
                <a:latin typeface="나눔스퀘어OTF ExtraBold" pitchFamily="34" charset="-127"/>
                <a:ea typeface="나눔스퀘어OTF ExtraBold" pitchFamily="34" charset="-127"/>
              </a:rPr>
              <a:t>주변 </a:t>
            </a:r>
            <a:r>
              <a:rPr lang="en-US" altLang="ko-KR" sz="1200" dirty="0" smtClean="0">
                <a:solidFill>
                  <a:srgbClr val="00B0F0"/>
                </a:solidFill>
                <a:latin typeface="나눔스퀘어OTF ExtraBold" pitchFamily="34" charset="-127"/>
                <a:ea typeface="나눔스퀘어OTF ExtraBold" pitchFamily="34" charset="-127"/>
              </a:rPr>
              <a:t>17</a:t>
            </a:r>
            <a:r>
              <a:rPr lang="ko-KR" altLang="en-US" sz="1200" dirty="0" smtClean="0">
                <a:solidFill>
                  <a:srgbClr val="00B0F0"/>
                </a:solidFill>
                <a:latin typeface="나눔스퀘어OTF ExtraBold" pitchFamily="34" charset="-127"/>
                <a:ea typeface="나눔스퀘어OTF ExtraBold" pitchFamily="34" charset="-127"/>
              </a:rPr>
              <a:t>개  주민센터 및</a:t>
            </a:r>
            <a:endParaRPr lang="en-US" altLang="ko-KR" sz="1200" dirty="0" smtClean="0">
              <a:solidFill>
                <a:srgbClr val="00B0F0"/>
              </a:solidFill>
              <a:latin typeface="나눔스퀘어OTF ExtraBold" pitchFamily="34" charset="-127"/>
              <a:ea typeface="나눔스퀘어OTF ExtraBold" pitchFamily="34" charset="-127"/>
            </a:endParaRPr>
          </a:p>
          <a:p>
            <a:pPr>
              <a:buNone/>
            </a:pPr>
            <a:r>
              <a:rPr lang="ko-KR" altLang="en-US" sz="1200" dirty="0" smtClean="0">
                <a:solidFill>
                  <a:srgbClr val="00B0F0"/>
                </a:solidFill>
                <a:latin typeface="나눔스퀘어OTF ExtraBold" pitchFamily="34" charset="-127"/>
                <a:ea typeface="나눔스퀘어OTF ExtraBold" pitchFamily="34" charset="-127"/>
              </a:rPr>
              <a:t>     </a:t>
            </a:r>
            <a:r>
              <a:rPr lang="ko-KR" altLang="en-US" sz="1200" dirty="0" err="1" smtClean="0">
                <a:solidFill>
                  <a:srgbClr val="00B0F0"/>
                </a:solidFill>
                <a:latin typeface="나눔스퀘어OTF ExtraBold" pitchFamily="34" charset="-127"/>
                <a:ea typeface="나눔스퀘어OTF ExtraBold" pitchFamily="34" charset="-127"/>
              </a:rPr>
              <a:t>주안산단</a:t>
            </a:r>
            <a:r>
              <a:rPr lang="ko-KR" altLang="en-US" sz="1200" dirty="0" smtClean="0">
                <a:solidFill>
                  <a:srgbClr val="00B0F0"/>
                </a:solidFill>
                <a:latin typeface="나눔스퀘어OTF ExtraBold" pitchFamily="34" charset="-127"/>
                <a:ea typeface="나눔스퀘어OTF ExtraBold" pitchFamily="34" charset="-127"/>
              </a:rPr>
              <a:t> </a:t>
            </a:r>
            <a:r>
              <a:rPr lang="en-US" altLang="ko-KR" sz="1200" dirty="0" smtClean="0">
                <a:solidFill>
                  <a:srgbClr val="00B0F0"/>
                </a:solidFill>
                <a:latin typeface="나눔스퀘어OTF ExtraBold" pitchFamily="34" charset="-127"/>
                <a:ea typeface="나눔스퀘어OTF ExtraBold" pitchFamily="34" charset="-127"/>
              </a:rPr>
              <a:t>/ </a:t>
            </a:r>
            <a:r>
              <a:rPr lang="ko-KR" altLang="en-US" sz="1200" dirty="0" err="1" smtClean="0">
                <a:solidFill>
                  <a:srgbClr val="00B0F0"/>
                </a:solidFill>
                <a:latin typeface="나눔스퀘어OTF ExtraBold" pitchFamily="34" charset="-127"/>
                <a:ea typeface="나눔스퀘어OTF ExtraBold" pitchFamily="34" charset="-127"/>
              </a:rPr>
              <a:t>기계산단</a:t>
            </a:r>
            <a:r>
              <a:rPr lang="ko-KR" altLang="en-US" sz="1200" dirty="0" smtClean="0">
                <a:solidFill>
                  <a:srgbClr val="00B0F0"/>
                </a:solidFill>
                <a:latin typeface="나눔스퀘어OTF ExtraBold" pitchFamily="34" charset="-127"/>
                <a:ea typeface="나눔스퀘어OTF ExtraBold" pitchFamily="34" charset="-127"/>
              </a:rPr>
              <a:t> 등</a:t>
            </a:r>
            <a:endParaRPr lang="en-US" altLang="ko-KR" sz="1200" dirty="0" smtClean="0">
              <a:solidFill>
                <a:srgbClr val="00B0F0"/>
              </a:solidFill>
              <a:latin typeface="나눔스퀘어OTF ExtraBold" pitchFamily="34" charset="-127"/>
              <a:ea typeface="나눔스퀘어OTF ExtraBold" pitchFamily="34" charset="-127"/>
            </a:endParaRPr>
          </a:p>
          <a:p>
            <a:pPr>
              <a:buNone/>
            </a:pPr>
            <a:r>
              <a:rPr lang="ko-KR" altLang="en-US" sz="1200" dirty="0" smtClean="0">
                <a:solidFill>
                  <a:srgbClr val="00B0F0"/>
                </a:solidFill>
                <a:latin typeface="나눔스퀘어OTF ExtraBold" pitchFamily="34" charset="-127"/>
                <a:ea typeface="나눔스퀘어OTF ExtraBold" pitchFamily="34" charset="-127"/>
              </a:rPr>
              <a:t>     </a:t>
            </a:r>
            <a:r>
              <a:rPr lang="en-US" altLang="ko-KR" sz="1200" dirty="0" smtClean="0">
                <a:solidFill>
                  <a:srgbClr val="00B0F0"/>
                </a:solidFill>
                <a:latin typeface="나눔스퀘어OTF ExtraBold" pitchFamily="34" charset="-127"/>
                <a:ea typeface="나눔스퀘어OTF ExtraBold" pitchFamily="34" charset="-127"/>
              </a:rPr>
              <a:t>- </a:t>
            </a:r>
            <a:r>
              <a:rPr lang="ko-KR" altLang="en-US" sz="1200" dirty="0" smtClean="0">
                <a:solidFill>
                  <a:srgbClr val="00B0F0"/>
                </a:solidFill>
                <a:latin typeface="나눔스퀘어OTF ExtraBold" pitchFamily="34" charset="-127"/>
                <a:ea typeface="나눔스퀘어OTF ExtraBold" pitchFamily="34" charset="-127"/>
              </a:rPr>
              <a:t>총 </a:t>
            </a:r>
            <a:r>
              <a:rPr lang="en-US" altLang="ko-KR" sz="1200" dirty="0" smtClean="0">
                <a:solidFill>
                  <a:srgbClr val="00B0F0"/>
                </a:solidFill>
                <a:latin typeface="나눔스퀘어OTF ExtraBold" pitchFamily="34" charset="-127"/>
                <a:ea typeface="나눔스퀘어OTF ExtraBold" pitchFamily="34" charset="-127"/>
              </a:rPr>
              <a:t>1,130</a:t>
            </a:r>
            <a:r>
              <a:rPr lang="ko-KR" altLang="en-US" sz="1200" dirty="0" smtClean="0">
                <a:solidFill>
                  <a:srgbClr val="00B0F0"/>
                </a:solidFill>
                <a:latin typeface="나눔스퀘어OTF ExtraBold" pitchFamily="34" charset="-127"/>
                <a:ea typeface="나눔스퀘어OTF ExtraBold" pitchFamily="34" charset="-127"/>
              </a:rPr>
              <a:t>명  참여</a:t>
            </a:r>
            <a:endParaRPr lang="en-US" altLang="ko-KR" sz="1200" dirty="0">
              <a:solidFill>
                <a:srgbClr val="00B0F0"/>
              </a:solidFill>
              <a:latin typeface="나눔스퀘어OTF ExtraBold" pitchFamily="34" charset="-127"/>
              <a:ea typeface="나눔스퀘어OTF ExtraBold" pitchFamily="34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3149555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500"/>
                            </p:stCondLst>
                            <p:childTnLst>
                              <p:par>
                                <p:cTn id="3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3" dur="75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6" dur="75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75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750" fill="hold"/>
                                        <p:tgtEl>
                                          <p:spTgt spid="1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750" fill="hold"/>
                                        <p:tgtEl>
                                          <p:spTgt spid="1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750"/>
                                        <p:tgtEl>
                                          <p:spTgt spid="1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" grpId="0"/>
      <p:bldP spid="30" grpId="0"/>
      <p:bldP spid="36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그림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83"/>
            <a:ext cx="3181849" cy="6857434"/>
          </a:xfrm>
          <a:prstGeom prst="rect">
            <a:avLst/>
          </a:prstGeom>
        </p:spPr>
      </p:pic>
      <p:pic>
        <p:nvPicPr>
          <p:cNvPr id="16" name="그림 15"/>
          <p:cNvPicPr>
            <a:picLocks noChangeAspect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aturation sat="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57973" r="784" b="1000"/>
          <a:stretch/>
        </p:blipFill>
        <p:spPr bwMode="auto">
          <a:xfrm>
            <a:off x="5342964" y="3175"/>
            <a:ext cx="3801035" cy="6854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TextBox 9"/>
          <p:cNvSpPr txBox="1"/>
          <p:nvPr/>
        </p:nvSpPr>
        <p:spPr>
          <a:xfrm>
            <a:off x="1742615" y="1141571"/>
            <a:ext cx="1130059" cy="2215991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ko-KR"/>
            </a:defPPr>
            <a:lvl1pPr algn="r" defTabSz="1088502">
              <a:defRPr sz="15000" b="1">
                <a:solidFill>
                  <a:prstClr val="white"/>
                </a:solidFill>
                <a:latin typeface="바탕체" panose="02030609000101010101" pitchFamily="17" charset="-127"/>
                <a:ea typeface="바탕체" panose="02030609000101010101" pitchFamily="17" charset="-127"/>
              </a:defRPr>
            </a:lvl1pPr>
            <a:lvl2pPr marL="544251" defTabSz="1088502">
              <a:defRPr sz="2100"/>
            </a:lvl2pPr>
            <a:lvl3pPr marL="1088502" defTabSz="1088502">
              <a:defRPr sz="2100"/>
            </a:lvl3pPr>
            <a:lvl4pPr marL="1632753" defTabSz="1088502">
              <a:defRPr sz="2100"/>
            </a:lvl4pPr>
            <a:lvl5pPr marL="2177004" defTabSz="1088502">
              <a:defRPr sz="2100"/>
            </a:lvl5pPr>
            <a:lvl6pPr marL="2721254" defTabSz="1088502">
              <a:defRPr sz="2100"/>
            </a:lvl6pPr>
            <a:lvl7pPr marL="3265505" defTabSz="1088502">
              <a:defRPr sz="2100"/>
            </a:lvl7pPr>
            <a:lvl8pPr marL="3809756" defTabSz="1088502">
              <a:defRPr sz="2100"/>
            </a:lvl8pPr>
            <a:lvl9pPr marL="4354007" defTabSz="1088502">
              <a:defRPr sz="2100"/>
            </a:lvl9pPr>
          </a:lstStyle>
          <a:p>
            <a:pPr algn="ctr"/>
            <a:r>
              <a:rPr lang="en-US" altLang="ko-KR" sz="13800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1"/>
                </a:solidFill>
                <a:latin typeface="나눔스퀘어OTF ExtraBold" pitchFamily="34" charset="-127"/>
                <a:ea typeface="나눔스퀘어OTF ExtraBold" pitchFamily="34" charset="-127"/>
              </a:rPr>
              <a:t>2</a:t>
            </a:r>
            <a:endParaRPr lang="ko-KR" altLang="en-US" sz="13800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bg1"/>
              </a:solidFill>
              <a:latin typeface="나눔스퀘어OTF ExtraBold" pitchFamily="34" charset="-127"/>
              <a:ea typeface="나눔스퀘어OTF ExtraBold" pitchFamily="34" charset="-127"/>
            </a:endParaRPr>
          </a:p>
        </p:txBody>
      </p:sp>
      <p:sp>
        <p:nvSpPr>
          <p:cNvPr id="7" name="TextBox 1"/>
          <p:cNvSpPr txBox="1">
            <a:spLocks noChangeArrowheads="1"/>
          </p:cNvSpPr>
          <p:nvPr/>
        </p:nvSpPr>
        <p:spPr bwMode="auto">
          <a:xfrm>
            <a:off x="3328176" y="2143116"/>
            <a:ext cx="5815824" cy="830997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defPPr>
              <a:defRPr lang="ko-KR"/>
            </a:defPPr>
            <a:lvl1pPr algn="r" eaLnBrk="0" fontAlgn="base" hangingPunct="0">
              <a:spcBef>
                <a:spcPct val="0"/>
              </a:spcBef>
              <a:spcAft>
                <a:spcPct val="0"/>
              </a:spcAft>
              <a:defRPr sz="4400" b="0">
                <a:ln>
                  <a:solidFill>
                    <a:schemeClr val="accent1">
                      <a:alpha val="0"/>
                    </a:schemeClr>
                  </a:solidFill>
                </a:ln>
                <a:gradFill>
                  <a:gsLst>
                    <a:gs pos="50000">
                      <a:srgbClr val="0070C0"/>
                    </a:gs>
                    <a:gs pos="51000">
                      <a:srgbClr val="003EA4"/>
                    </a:gs>
                  </a:gsLst>
                  <a:lin ang="5400000" scaled="0"/>
                </a:gradFill>
                <a:latin typeface="Rix고딕 EB" pitchFamily="18" charset="-127"/>
                <a:ea typeface="Rix고딕 EB" pitchFamily="18" charset="-127"/>
                <a:cs typeface="+mj-cs"/>
              </a:defRPr>
            </a:lvl1pPr>
            <a:lvl2pPr algn="ctr" eaLnBrk="0" fontAlgn="base" hangingPunct="0">
              <a:spcBef>
                <a:spcPct val="0"/>
              </a:spcBef>
              <a:spcAft>
                <a:spcPct val="0"/>
              </a:spcAft>
              <a:defRPr sz="4401">
                <a:latin typeface="맑은 고딕" panose="020B0503020000020004" pitchFamily="50" charset="-127"/>
                <a:ea typeface="맑은 고딕" panose="020B0503020000020004" pitchFamily="50" charset="-127"/>
              </a:defRPr>
            </a:lvl2pPr>
            <a:lvl3pPr algn="ctr" eaLnBrk="0" fontAlgn="base" hangingPunct="0">
              <a:spcBef>
                <a:spcPct val="0"/>
              </a:spcBef>
              <a:spcAft>
                <a:spcPct val="0"/>
              </a:spcAft>
              <a:defRPr sz="4401">
                <a:latin typeface="맑은 고딕" panose="020B0503020000020004" pitchFamily="50" charset="-127"/>
                <a:ea typeface="맑은 고딕" panose="020B0503020000020004" pitchFamily="50" charset="-127"/>
              </a:defRPr>
            </a:lvl3pPr>
            <a:lvl4pPr algn="ctr" eaLnBrk="0" fontAlgn="base" hangingPunct="0">
              <a:spcBef>
                <a:spcPct val="0"/>
              </a:spcBef>
              <a:spcAft>
                <a:spcPct val="0"/>
              </a:spcAft>
              <a:defRPr sz="4401">
                <a:latin typeface="맑은 고딕" panose="020B0503020000020004" pitchFamily="50" charset="-127"/>
                <a:ea typeface="맑은 고딕" panose="020B0503020000020004" pitchFamily="50" charset="-127"/>
              </a:defRPr>
            </a:lvl4pPr>
            <a:lvl5pPr algn="ctr" eaLnBrk="0" fontAlgn="base" hangingPunct="0">
              <a:spcBef>
                <a:spcPct val="0"/>
              </a:spcBef>
              <a:spcAft>
                <a:spcPct val="0"/>
              </a:spcAft>
              <a:defRPr sz="4401">
                <a:latin typeface="맑은 고딕" panose="020B0503020000020004" pitchFamily="50" charset="-127"/>
                <a:ea typeface="맑은 고딕" panose="020B0503020000020004" pitchFamily="50" charset="-127"/>
              </a:defRPr>
            </a:lvl5pPr>
            <a:lvl6pPr marL="457291" algn="ctr" fontAlgn="base">
              <a:spcBef>
                <a:spcPct val="0"/>
              </a:spcBef>
              <a:spcAft>
                <a:spcPct val="0"/>
              </a:spcAft>
              <a:defRPr sz="4401">
                <a:latin typeface="맑은 고딕" panose="020B0503020000020004" pitchFamily="50" charset="-127"/>
                <a:ea typeface="맑은 고딕" panose="020B0503020000020004" pitchFamily="50" charset="-127"/>
              </a:defRPr>
            </a:lvl6pPr>
            <a:lvl7pPr marL="914583" algn="ctr" fontAlgn="base">
              <a:spcBef>
                <a:spcPct val="0"/>
              </a:spcBef>
              <a:spcAft>
                <a:spcPct val="0"/>
              </a:spcAft>
              <a:defRPr sz="4401">
                <a:latin typeface="맑은 고딕" panose="020B0503020000020004" pitchFamily="50" charset="-127"/>
                <a:ea typeface="맑은 고딕" panose="020B0503020000020004" pitchFamily="50" charset="-127"/>
              </a:defRPr>
            </a:lvl7pPr>
            <a:lvl8pPr marL="1371874" algn="ctr" fontAlgn="base">
              <a:spcBef>
                <a:spcPct val="0"/>
              </a:spcBef>
              <a:spcAft>
                <a:spcPct val="0"/>
              </a:spcAft>
              <a:defRPr sz="4401">
                <a:latin typeface="맑은 고딕" panose="020B0503020000020004" pitchFamily="50" charset="-127"/>
                <a:ea typeface="맑은 고딕" panose="020B0503020000020004" pitchFamily="50" charset="-127"/>
              </a:defRPr>
            </a:lvl8pPr>
            <a:lvl9pPr marL="1829166" algn="ctr" fontAlgn="base">
              <a:spcBef>
                <a:spcPct val="0"/>
              </a:spcBef>
              <a:spcAft>
                <a:spcPct val="0"/>
              </a:spcAft>
              <a:defRPr sz="4401">
                <a:latin typeface="맑은 고딕" panose="020B0503020000020004" pitchFamily="50" charset="-127"/>
                <a:ea typeface="맑은 고딕" panose="020B0503020000020004" pitchFamily="50" charset="-127"/>
              </a:defRPr>
            </a:lvl9pPr>
          </a:lstStyle>
          <a:p>
            <a:pPr algn="l"/>
            <a:r>
              <a:rPr lang="ko-KR" altLang="en-US" sz="4800" dirty="0" smtClean="0">
                <a:latin typeface="나눔스퀘어OTF ExtraBold" pitchFamily="34" charset="-127"/>
                <a:ea typeface="나눔스퀘어OTF ExtraBold" pitchFamily="34" charset="-127"/>
              </a:rPr>
              <a:t>주민의견 수렴</a:t>
            </a:r>
            <a:endParaRPr lang="en-US" altLang="ko-KR" sz="4800" dirty="0">
              <a:latin typeface="나눔스퀘어OTF ExtraBold" pitchFamily="34" charset="-127"/>
              <a:ea typeface="나눔스퀘어OTF ExtraBold" pitchFamily="34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7113270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0" name="직사각형 219"/>
          <p:cNvSpPr/>
          <p:nvPr/>
        </p:nvSpPr>
        <p:spPr bwMode="auto">
          <a:xfrm>
            <a:off x="3142888" y="4581128"/>
            <a:ext cx="2861672" cy="720080"/>
          </a:xfrm>
          <a:prstGeom prst="rect">
            <a:avLst/>
          </a:prstGeom>
          <a:solidFill>
            <a:schemeClr val="bg1"/>
          </a:solidFill>
          <a:ln w="38100">
            <a:solidFill>
              <a:srgbClr val="C9C9C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schemeClr val="lt1"/>
              </a:solidFill>
              <a:latin typeface="나눔스퀘어OTF ExtraBold" pitchFamily="34" charset="-127"/>
              <a:ea typeface="나눔스퀘어OTF ExtraBold" pitchFamily="34" charset="-127"/>
            </a:endParaRPr>
          </a:p>
        </p:txBody>
      </p:sp>
      <p:grpSp>
        <p:nvGrpSpPr>
          <p:cNvPr id="106" name="그룹 105"/>
          <p:cNvGrpSpPr/>
          <p:nvPr/>
        </p:nvGrpSpPr>
        <p:grpSpPr>
          <a:xfrm>
            <a:off x="2496881" y="2500390"/>
            <a:ext cx="546528" cy="3716349"/>
            <a:chOff x="2575537" y="1973580"/>
            <a:chExt cx="546528" cy="4335740"/>
          </a:xfrm>
        </p:grpSpPr>
        <p:cxnSp>
          <p:nvCxnSpPr>
            <p:cNvPr id="103" name="직선 연결선 102"/>
            <p:cNvCxnSpPr/>
            <p:nvPr/>
          </p:nvCxnSpPr>
          <p:spPr>
            <a:xfrm rot="10800000">
              <a:off x="2582065" y="2852935"/>
              <a:ext cx="540000" cy="0"/>
            </a:xfrm>
            <a:prstGeom prst="line">
              <a:avLst/>
            </a:prstGeom>
            <a:ln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직선 연결선 9"/>
            <p:cNvCxnSpPr/>
            <p:nvPr/>
          </p:nvCxnSpPr>
          <p:spPr>
            <a:xfrm rot="10800000">
              <a:off x="2575537" y="1973599"/>
              <a:ext cx="540000" cy="0"/>
            </a:xfrm>
            <a:prstGeom prst="line">
              <a:avLst/>
            </a:prstGeom>
            <a:ln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직선 연결선 10"/>
            <p:cNvCxnSpPr/>
            <p:nvPr/>
          </p:nvCxnSpPr>
          <p:spPr>
            <a:xfrm rot="10800000">
              <a:off x="2575537" y="3717032"/>
              <a:ext cx="540000" cy="0"/>
            </a:xfrm>
            <a:prstGeom prst="line">
              <a:avLst/>
            </a:prstGeom>
            <a:ln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직선 연결선 11"/>
            <p:cNvCxnSpPr/>
            <p:nvPr/>
          </p:nvCxnSpPr>
          <p:spPr>
            <a:xfrm rot="10800000">
              <a:off x="2575537" y="5445224"/>
              <a:ext cx="540000" cy="0"/>
            </a:xfrm>
            <a:prstGeom prst="line">
              <a:avLst/>
            </a:prstGeom>
            <a:ln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직선 연결선 12"/>
            <p:cNvCxnSpPr/>
            <p:nvPr/>
          </p:nvCxnSpPr>
          <p:spPr>
            <a:xfrm rot="10800000">
              <a:off x="2575537" y="6309320"/>
              <a:ext cx="540000" cy="0"/>
            </a:xfrm>
            <a:prstGeom prst="line">
              <a:avLst/>
            </a:prstGeom>
            <a:ln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직선 연결선 13"/>
            <p:cNvCxnSpPr/>
            <p:nvPr/>
          </p:nvCxnSpPr>
          <p:spPr>
            <a:xfrm>
              <a:off x="3116580" y="1973580"/>
              <a:ext cx="3386" cy="4335504"/>
            </a:xfrm>
            <a:prstGeom prst="line">
              <a:avLst/>
            </a:prstGeom>
            <a:ln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6" name="직선 연결선 85"/>
            <p:cNvCxnSpPr/>
            <p:nvPr/>
          </p:nvCxnSpPr>
          <p:spPr>
            <a:xfrm rot="10800000">
              <a:off x="2581177" y="4581128"/>
              <a:ext cx="540000" cy="0"/>
            </a:xfrm>
            <a:prstGeom prst="line">
              <a:avLst/>
            </a:prstGeom>
            <a:ln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574234" y="346996"/>
            <a:ext cx="7569766" cy="523220"/>
          </a:xfrm>
        </p:spPr>
        <p:txBody>
          <a:bodyPr/>
          <a:lstStyle/>
          <a:p>
            <a:r>
              <a:rPr lang="ko-KR" altLang="en-US" sz="2800" b="1" dirty="0">
                <a:ln>
                  <a:solidFill>
                    <a:srgbClr val="9B8357">
                      <a:lumMod val="75000"/>
                      <a:alpha val="0"/>
                    </a:srgbClr>
                  </a:solidFill>
                </a:ln>
                <a:latin typeface="나눔스퀘어OTF ExtraBold" pitchFamily="34" charset="-127"/>
                <a:ea typeface="나눔스퀘어OTF ExtraBold" pitchFamily="34" charset="-127"/>
              </a:rPr>
              <a:t>찾아가는 </a:t>
            </a:r>
            <a:r>
              <a:rPr lang="ko-KR" altLang="en-US" sz="2800" b="1" dirty="0" smtClean="0">
                <a:ln>
                  <a:solidFill>
                    <a:srgbClr val="9B8357">
                      <a:lumMod val="75000"/>
                      <a:alpha val="0"/>
                    </a:srgbClr>
                  </a:solidFill>
                </a:ln>
                <a:latin typeface="나눔스퀘어OTF ExtraBold" pitchFamily="34" charset="-127"/>
                <a:ea typeface="나눔스퀘어OTF ExtraBold" pitchFamily="34" charset="-127"/>
              </a:rPr>
              <a:t>주민설명회로  현장의 의견을 들었습니다</a:t>
            </a:r>
            <a:endParaRPr lang="ko-KR" altLang="en-US" sz="2800" dirty="0">
              <a:latin typeface="나눔스퀘어OTF ExtraBold" pitchFamily="34" charset="-127"/>
              <a:ea typeface="나눔스퀘어OTF ExtraBold" pitchFamily="34" charset="-127"/>
            </a:endParaRPr>
          </a:p>
        </p:txBody>
      </p:sp>
      <p:sp>
        <p:nvSpPr>
          <p:cNvPr id="31" name="직사각형 30"/>
          <p:cNvSpPr/>
          <p:nvPr/>
        </p:nvSpPr>
        <p:spPr>
          <a:xfrm>
            <a:off x="3503755" y="4385461"/>
            <a:ext cx="2232248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ko-KR" sz="1200" smtClean="0">
                <a:solidFill>
                  <a:schemeClr val="tx1">
                    <a:lumMod val="65000"/>
                    <a:lumOff val="35000"/>
                  </a:schemeClr>
                </a:solidFill>
                <a:latin typeface="나눔스퀘어OTF ExtraBold" pitchFamily="34" charset="-127"/>
                <a:ea typeface="나눔스퀘어OTF ExtraBold" pitchFamily="34" charset="-127"/>
                <a:cs typeface="Arial" pitchFamily="34" charset="0"/>
              </a:rPr>
              <a:t> </a:t>
            </a:r>
            <a:endParaRPr lang="ko-KR" altLang="en-US" sz="1200" dirty="0">
              <a:solidFill>
                <a:schemeClr val="tx1">
                  <a:lumMod val="65000"/>
                  <a:lumOff val="35000"/>
                </a:schemeClr>
              </a:solidFill>
              <a:latin typeface="나눔스퀘어OTF ExtraBold" pitchFamily="34" charset="-127"/>
              <a:ea typeface="나눔스퀘어OTF ExtraBold" pitchFamily="34" charset="-127"/>
            </a:endParaRPr>
          </a:p>
        </p:txBody>
      </p:sp>
      <p:grpSp>
        <p:nvGrpSpPr>
          <p:cNvPr id="107" name="그룹 106"/>
          <p:cNvGrpSpPr/>
          <p:nvPr/>
        </p:nvGrpSpPr>
        <p:grpSpPr>
          <a:xfrm rot="10800000">
            <a:off x="6092084" y="2508554"/>
            <a:ext cx="546528" cy="3716349"/>
            <a:chOff x="2575537" y="1973580"/>
            <a:chExt cx="546528" cy="4335740"/>
          </a:xfrm>
        </p:grpSpPr>
        <p:cxnSp>
          <p:nvCxnSpPr>
            <p:cNvPr id="108" name="직선 연결선 107"/>
            <p:cNvCxnSpPr/>
            <p:nvPr/>
          </p:nvCxnSpPr>
          <p:spPr>
            <a:xfrm rot="10800000">
              <a:off x="2582065" y="2852935"/>
              <a:ext cx="540000" cy="0"/>
            </a:xfrm>
            <a:prstGeom prst="line">
              <a:avLst/>
            </a:prstGeom>
            <a:ln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9" name="직선 연결선 108"/>
            <p:cNvCxnSpPr/>
            <p:nvPr/>
          </p:nvCxnSpPr>
          <p:spPr>
            <a:xfrm rot="10800000">
              <a:off x="2575537" y="1973599"/>
              <a:ext cx="540000" cy="0"/>
            </a:xfrm>
            <a:prstGeom prst="line">
              <a:avLst/>
            </a:prstGeom>
            <a:ln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0" name="직선 연결선 109"/>
            <p:cNvCxnSpPr/>
            <p:nvPr/>
          </p:nvCxnSpPr>
          <p:spPr>
            <a:xfrm rot="10800000">
              <a:off x="2575537" y="3717032"/>
              <a:ext cx="540000" cy="0"/>
            </a:xfrm>
            <a:prstGeom prst="line">
              <a:avLst/>
            </a:prstGeom>
            <a:ln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1" name="직선 연결선 110"/>
            <p:cNvCxnSpPr/>
            <p:nvPr/>
          </p:nvCxnSpPr>
          <p:spPr>
            <a:xfrm rot="10800000">
              <a:off x="2575537" y="5445224"/>
              <a:ext cx="540000" cy="0"/>
            </a:xfrm>
            <a:prstGeom prst="line">
              <a:avLst/>
            </a:prstGeom>
            <a:ln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2" name="직선 연결선 111"/>
            <p:cNvCxnSpPr/>
            <p:nvPr/>
          </p:nvCxnSpPr>
          <p:spPr>
            <a:xfrm rot="10800000">
              <a:off x="2575537" y="6309320"/>
              <a:ext cx="540000" cy="0"/>
            </a:xfrm>
            <a:prstGeom prst="line">
              <a:avLst/>
            </a:prstGeom>
            <a:ln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3" name="직선 연결선 112"/>
            <p:cNvCxnSpPr/>
            <p:nvPr/>
          </p:nvCxnSpPr>
          <p:spPr>
            <a:xfrm>
              <a:off x="3116580" y="1973580"/>
              <a:ext cx="3386" cy="4335504"/>
            </a:xfrm>
            <a:prstGeom prst="line">
              <a:avLst/>
            </a:prstGeom>
            <a:ln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4" name="직선 연결선 113"/>
            <p:cNvCxnSpPr/>
            <p:nvPr/>
          </p:nvCxnSpPr>
          <p:spPr>
            <a:xfrm rot="10800000">
              <a:off x="2581177" y="4581128"/>
              <a:ext cx="540000" cy="0"/>
            </a:xfrm>
            <a:prstGeom prst="line">
              <a:avLst/>
            </a:prstGeom>
            <a:ln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64" name="직사각형 3"/>
          <p:cNvSpPr/>
          <p:nvPr/>
        </p:nvSpPr>
        <p:spPr>
          <a:xfrm flipV="1">
            <a:off x="470421" y="1662622"/>
            <a:ext cx="2160240" cy="398225"/>
          </a:xfrm>
          <a:custGeom>
            <a:avLst/>
            <a:gdLst/>
            <a:ahLst/>
            <a:cxnLst/>
            <a:rect l="l" t="t" r="r" b="b"/>
            <a:pathLst>
              <a:path w="1687572" h="428625">
                <a:moveTo>
                  <a:pt x="0" y="0"/>
                </a:moveTo>
                <a:lnTo>
                  <a:pt x="1687572" y="0"/>
                </a:lnTo>
                <a:lnTo>
                  <a:pt x="1429950" y="428625"/>
                </a:lnTo>
                <a:lnTo>
                  <a:pt x="0" y="428625"/>
                </a:lnTo>
                <a:close/>
              </a:path>
            </a:pathLst>
          </a:custGeom>
          <a:gradFill flip="none" rotWithShape="1">
            <a:gsLst>
              <a:gs pos="0">
                <a:srgbClr val="003EA4"/>
              </a:gs>
              <a:gs pos="100000">
                <a:srgbClr val="004EC0"/>
              </a:gs>
            </a:gsLst>
            <a:lin ang="5400000" scaled="1"/>
            <a:tileRect/>
          </a:gradFill>
          <a:ln>
            <a:solidFill>
              <a:srgbClr val="003EA4"/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dirty="0">
              <a:ln>
                <a:solidFill>
                  <a:srgbClr val="9B8357">
                    <a:lumMod val="75000"/>
                    <a:alpha val="0"/>
                  </a:srgbClr>
                </a:solidFill>
              </a:ln>
              <a:latin typeface="나눔스퀘어OTF ExtraBold" pitchFamily="34" charset="-127"/>
              <a:ea typeface="나눔스퀘어OTF ExtraBold" pitchFamily="34" charset="-127"/>
            </a:endParaRPr>
          </a:p>
        </p:txBody>
      </p:sp>
      <p:sp>
        <p:nvSpPr>
          <p:cNvPr id="166" name="직사각형 3"/>
          <p:cNvSpPr/>
          <p:nvPr/>
        </p:nvSpPr>
        <p:spPr>
          <a:xfrm flipH="1" flipV="1">
            <a:off x="6494836" y="1647850"/>
            <a:ext cx="2160000" cy="398225"/>
          </a:xfrm>
          <a:custGeom>
            <a:avLst/>
            <a:gdLst/>
            <a:ahLst/>
            <a:cxnLst/>
            <a:rect l="l" t="t" r="r" b="b"/>
            <a:pathLst>
              <a:path w="1687572" h="428625">
                <a:moveTo>
                  <a:pt x="0" y="0"/>
                </a:moveTo>
                <a:lnTo>
                  <a:pt x="1687572" y="0"/>
                </a:lnTo>
                <a:lnTo>
                  <a:pt x="1429950" y="428625"/>
                </a:lnTo>
                <a:lnTo>
                  <a:pt x="0" y="428625"/>
                </a:lnTo>
                <a:close/>
              </a:path>
            </a:pathLst>
          </a:custGeom>
          <a:gradFill flip="none" rotWithShape="1">
            <a:gsLst>
              <a:gs pos="0">
                <a:srgbClr val="003EA4"/>
              </a:gs>
              <a:gs pos="100000">
                <a:srgbClr val="004EC0"/>
              </a:gs>
            </a:gsLst>
            <a:lin ang="5400000" scaled="1"/>
            <a:tileRect/>
          </a:gradFill>
          <a:ln>
            <a:solidFill>
              <a:srgbClr val="003EA4"/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dirty="0">
              <a:ln>
                <a:solidFill>
                  <a:srgbClr val="9B8357">
                    <a:lumMod val="75000"/>
                    <a:alpha val="0"/>
                  </a:srgbClr>
                </a:solidFill>
              </a:ln>
              <a:latin typeface="나눔스퀘어OTF ExtraBold" pitchFamily="34" charset="-127"/>
              <a:ea typeface="나눔스퀘어OTF ExtraBold" pitchFamily="34" charset="-127"/>
            </a:endParaRPr>
          </a:p>
        </p:txBody>
      </p:sp>
      <p:sp>
        <p:nvSpPr>
          <p:cNvPr id="167" name="TextBox 166"/>
          <p:cNvSpPr txBox="1"/>
          <p:nvPr/>
        </p:nvSpPr>
        <p:spPr>
          <a:xfrm>
            <a:off x="616687" y="1660738"/>
            <a:ext cx="2751882" cy="400110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ko-KR"/>
            </a:defPPr>
            <a:lvl1pPr marR="63513" algn="ctr" fontAlgn="base" latinLnBrk="0">
              <a:spcAft>
                <a:spcPts val="600"/>
              </a:spcAft>
              <a:buClr>
                <a:srgbClr val="8064A2"/>
              </a:buClr>
              <a:buSzPct val="100000"/>
              <a:defRPr sz="2000">
                <a:ln w="6350" cmpd="sng">
                  <a:solidFill>
                    <a:srgbClr val="9B8357">
                      <a:lumMod val="75000"/>
                      <a:alpha val="0"/>
                    </a:srgbClr>
                  </a:solidFill>
                  <a:prstDash val="solid"/>
                </a:ln>
                <a:solidFill>
                  <a:schemeClr val="bg1"/>
                </a:solidFill>
                <a:latin typeface="Rix고딕 B" pitchFamily="18" charset="-127"/>
                <a:ea typeface="Rix고딕 B" pitchFamily="18" charset="-127"/>
              </a:defRPr>
            </a:lvl1pPr>
          </a:lstStyle>
          <a:p>
            <a:pPr algn="l"/>
            <a:r>
              <a:rPr lang="ko-KR" altLang="en-US">
                <a:solidFill>
                  <a:srgbClr val="FFC000"/>
                </a:solidFill>
                <a:latin typeface="나눔스퀘어OTF ExtraBold" pitchFamily="34" charset="-127"/>
                <a:ea typeface="나눔스퀘어OTF ExtraBold" pitchFamily="34" charset="-127"/>
              </a:rPr>
              <a:t>남</a:t>
            </a:r>
            <a:r>
              <a:rPr lang="ko-KR" altLang="en-US" smtClean="0">
                <a:solidFill>
                  <a:srgbClr val="FFC000"/>
                </a:solidFill>
                <a:latin typeface="나눔스퀘어OTF ExtraBold" pitchFamily="34" charset="-127"/>
                <a:ea typeface="나눔스퀘어OTF ExtraBold" pitchFamily="34" charset="-127"/>
              </a:rPr>
              <a:t>구</a:t>
            </a:r>
            <a:r>
              <a:rPr lang="ko-KR" altLang="en-US" smtClean="0">
                <a:latin typeface="나눔스퀘어OTF ExtraBold" pitchFamily="34" charset="-127"/>
                <a:ea typeface="나눔스퀘어OTF ExtraBold" pitchFamily="34" charset="-127"/>
              </a:rPr>
              <a:t> </a:t>
            </a:r>
            <a:r>
              <a:rPr lang="ko-KR" altLang="en-US" dirty="0" smtClean="0">
                <a:latin typeface="나눔스퀘어OTF ExtraBold" pitchFamily="34" charset="-127"/>
                <a:ea typeface="나눔스퀘어OTF ExtraBold" pitchFamily="34" charset="-127"/>
              </a:rPr>
              <a:t>주요의견 </a:t>
            </a:r>
            <a:endParaRPr lang="ko-KR" altLang="en-US" dirty="0">
              <a:latin typeface="나눔스퀘어OTF ExtraBold" pitchFamily="34" charset="-127"/>
              <a:ea typeface="나눔스퀘어OTF ExtraBold" pitchFamily="34" charset="-127"/>
            </a:endParaRPr>
          </a:p>
        </p:txBody>
      </p:sp>
      <p:sp>
        <p:nvSpPr>
          <p:cNvPr id="168" name="TextBox 167"/>
          <p:cNvSpPr txBox="1"/>
          <p:nvPr/>
        </p:nvSpPr>
        <p:spPr>
          <a:xfrm>
            <a:off x="6876256" y="1660738"/>
            <a:ext cx="2267744" cy="400110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ko-KR"/>
            </a:defPPr>
            <a:lvl1pPr marR="63513" algn="ctr" fontAlgn="base" latinLnBrk="0">
              <a:spcAft>
                <a:spcPts val="600"/>
              </a:spcAft>
              <a:buClr>
                <a:srgbClr val="8064A2"/>
              </a:buClr>
              <a:buSzPct val="100000"/>
              <a:defRPr sz="2000">
                <a:ln w="6350" cmpd="sng">
                  <a:solidFill>
                    <a:srgbClr val="9B8357">
                      <a:lumMod val="75000"/>
                      <a:alpha val="0"/>
                    </a:srgbClr>
                  </a:solidFill>
                  <a:prstDash val="solid"/>
                </a:ln>
                <a:solidFill>
                  <a:schemeClr val="bg1"/>
                </a:solidFill>
                <a:latin typeface="Rix고딕 B" pitchFamily="18" charset="-127"/>
                <a:ea typeface="Rix고딕 B" pitchFamily="18" charset="-127"/>
              </a:defRPr>
            </a:lvl1pPr>
          </a:lstStyle>
          <a:p>
            <a:pPr algn="l"/>
            <a:r>
              <a:rPr lang="ko-KR" altLang="en-US" dirty="0">
                <a:solidFill>
                  <a:srgbClr val="FFC000"/>
                </a:solidFill>
                <a:latin typeface="나눔스퀘어OTF ExtraBold" pitchFamily="34" charset="-127"/>
                <a:ea typeface="나눔스퀘어OTF ExtraBold" pitchFamily="34" charset="-127"/>
              </a:rPr>
              <a:t>서</a:t>
            </a:r>
            <a:r>
              <a:rPr lang="ko-KR" altLang="en-US" dirty="0" smtClean="0">
                <a:solidFill>
                  <a:srgbClr val="FFC000"/>
                </a:solidFill>
                <a:latin typeface="나눔스퀘어OTF ExtraBold" pitchFamily="34" charset="-127"/>
                <a:ea typeface="나눔스퀘어OTF ExtraBold" pitchFamily="34" charset="-127"/>
              </a:rPr>
              <a:t>구</a:t>
            </a:r>
            <a:r>
              <a:rPr lang="ko-KR" altLang="en-US" dirty="0" smtClean="0">
                <a:latin typeface="나눔스퀘어OTF ExtraBold" pitchFamily="34" charset="-127"/>
                <a:ea typeface="나눔스퀘어OTF ExtraBold" pitchFamily="34" charset="-127"/>
              </a:rPr>
              <a:t> 주요의견 </a:t>
            </a:r>
            <a:endParaRPr lang="ko-KR" altLang="en-US" dirty="0">
              <a:latin typeface="나눔스퀘어OTF ExtraBold" pitchFamily="34" charset="-127"/>
              <a:ea typeface="나눔스퀘어OTF ExtraBold" pitchFamily="34" charset="-127"/>
            </a:endParaRPr>
          </a:p>
        </p:txBody>
      </p:sp>
      <p:grpSp>
        <p:nvGrpSpPr>
          <p:cNvPr id="183" name="그룹 121"/>
          <p:cNvGrpSpPr/>
          <p:nvPr/>
        </p:nvGrpSpPr>
        <p:grpSpPr>
          <a:xfrm>
            <a:off x="3313475" y="4508787"/>
            <a:ext cx="1042501" cy="22389"/>
            <a:chOff x="1160021" y="2122416"/>
            <a:chExt cx="806759" cy="24690"/>
          </a:xfrm>
        </p:grpSpPr>
        <p:sp>
          <p:nvSpPr>
            <p:cNvPr id="185" name="Freeform 6"/>
            <p:cNvSpPr>
              <a:spLocks/>
            </p:cNvSpPr>
            <p:nvPr/>
          </p:nvSpPr>
          <p:spPr bwMode="auto">
            <a:xfrm>
              <a:off x="1160021" y="2122416"/>
              <a:ext cx="742493" cy="21968"/>
            </a:xfrm>
            <a:custGeom>
              <a:avLst/>
              <a:gdLst/>
              <a:ahLst/>
              <a:cxnLst>
                <a:cxn ang="0">
                  <a:pos x="10" y="0"/>
                </a:cxn>
                <a:cxn ang="0">
                  <a:pos x="10" y="0"/>
                </a:cxn>
                <a:cxn ang="0">
                  <a:pos x="6" y="14"/>
                </a:cxn>
                <a:cxn ang="0">
                  <a:pos x="2" y="30"/>
                </a:cxn>
                <a:cxn ang="0">
                  <a:pos x="0" y="46"/>
                </a:cxn>
                <a:cxn ang="0">
                  <a:pos x="0" y="62"/>
                </a:cxn>
                <a:cxn ang="0">
                  <a:pos x="0" y="62"/>
                </a:cxn>
                <a:cxn ang="0">
                  <a:pos x="2" y="82"/>
                </a:cxn>
                <a:cxn ang="0">
                  <a:pos x="4" y="102"/>
                </a:cxn>
                <a:cxn ang="0">
                  <a:pos x="10" y="122"/>
                </a:cxn>
                <a:cxn ang="0">
                  <a:pos x="18" y="142"/>
                </a:cxn>
                <a:cxn ang="0">
                  <a:pos x="28" y="162"/>
                </a:cxn>
                <a:cxn ang="0">
                  <a:pos x="38" y="180"/>
                </a:cxn>
                <a:cxn ang="0">
                  <a:pos x="52" y="198"/>
                </a:cxn>
                <a:cxn ang="0">
                  <a:pos x="68" y="216"/>
                </a:cxn>
                <a:cxn ang="0">
                  <a:pos x="84" y="234"/>
                </a:cxn>
                <a:cxn ang="0">
                  <a:pos x="104" y="252"/>
                </a:cxn>
                <a:cxn ang="0">
                  <a:pos x="124" y="268"/>
                </a:cxn>
                <a:cxn ang="0">
                  <a:pos x="146" y="284"/>
                </a:cxn>
                <a:cxn ang="0">
                  <a:pos x="170" y="300"/>
                </a:cxn>
                <a:cxn ang="0">
                  <a:pos x="196" y="316"/>
                </a:cxn>
                <a:cxn ang="0">
                  <a:pos x="224" y="330"/>
                </a:cxn>
                <a:cxn ang="0">
                  <a:pos x="252" y="344"/>
                </a:cxn>
                <a:cxn ang="0">
                  <a:pos x="312" y="370"/>
                </a:cxn>
                <a:cxn ang="0">
                  <a:pos x="378" y="392"/>
                </a:cxn>
                <a:cxn ang="0">
                  <a:pos x="450" y="412"/>
                </a:cxn>
                <a:cxn ang="0">
                  <a:pos x="524" y="430"/>
                </a:cxn>
                <a:cxn ang="0">
                  <a:pos x="604" y="444"/>
                </a:cxn>
                <a:cxn ang="0">
                  <a:pos x="686" y="452"/>
                </a:cxn>
                <a:cxn ang="0">
                  <a:pos x="772" y="458"/>
                </a:cxn>
                <a:cxn ang="0">
                  <a:pos x="860" y="462"/>
                </a:cxn>
                <a:cxn ang="0">
                  <a:pos x="860" y="462"/>
                </a:cxn>
                <a:cxn ang="0">
                  <a:pos x="948" y="458"/>
                </a:cxn>
                <a:cxn ang="0">
                  <a:pos x="1032" y="452"/>
                </a:cxn>
                <a:cxn ang="0">
                  <a:pos x="1116" y="444"/>
                </a:cxn>
                <a:cxn ang="0">
                  <a:pos x="1194" y="430"/>
                </a:cxn>
                <a:cxn ang="0">
                  <a:pos x="1270" y="412"/>
                </a:cxn>
                <a:cxn ang="0">
                  <a:pos x="1340" y="392"/>
                </a:cxn>
                <a:cxn ang="0">
                  <a:pos x="1406" y="370"/>
                </a:cxn>
                <a:cxn ang="0">
                  <a:pos x="1468" y="344"/>
                </a:cxn>
                <a:cxn ang="0">
                  <a:pos x="1496" y="330"/>
                </a:cxn>
                <a:cxn ang="0">
                  <a:pos x="1522" y="316"/>
                </a:cxn>
                <a:cxn ang="0">
                  <a:pos x="1548" y="300"/>
                </a:cxn>
                <a:cxn ang="0">
                  <a:pos x="1572" y="284"/>
                </a:cxn>
                <a:cxn ang="0">
                  <a:pos x="1594" y="268"/>
                </a:cxn>
                <a:cxn ang="0">
                  <a:pos x="1616" y="252"/>
                </a:cxn>
                <a:cxn ang="0">
                  <a:pos x="1634" y="234"/>
                </a:cxn>
                <a:cxn ang="0">
                  <a:pos x="1652" y="216"/>
                </a:cxn>
                <a:cxn ang="0">
                  <a:pos x="1666" y="198"/>
                </a:cxn>
                <a:cxn ang="0">
                  <a:pos x="1680" y="180"/>
                </a:cxn>
                <a:cxn ang="0">
                  <a:pos x="1692" y="162"/>
                </a:cxn>
                <a:cxn ang="0">
                  <a:pos x="1702" y="142"/>
                </a:cxn>
                <a:cxn ang="0">
                  <a:pos x="1710" y="122"/>
                </a:cxn>
                <a:cxn ang="0">
                  <a:pos x="1714" y="102"/>
                </a:cxn>
                <a:cxn ang="0">
                  <a:pos x="1718" y="82"/>
                </a:cxn>
                <a:cxn ang="0">
                  <a:pos x="1718" y="62"/>
                </a:cxn>
                <a:cxn ang="0">
                  <a:pos x="1718" y="62"/>
                </a:cxn>
                <a:cxn ang="0">
                  <a:pos x="1718" y="46"/>
                </a:cxn>
                <a:cxn ang="0">
                  <a:pos x="1716" y="30"/>
                </a:cxn>
                <a:cxn ang="0">
                  <a:pos x="1714" y="14"/>
                </a:cxn>
                <a:cxn ang="0">
                  <a:pos x="1708" y="0"/>
                </a:cxn>
                <a:cxn ang="0">
                  <a:pos x="10" y="0"/>
                </a:cxn>
              </a:cxnLst>
              <a:rect l="0" t="0" r="r" b="b"/>
              <a:pathLst>
                <a:path w="1718" h="462">
                  <a:moveTo>
                    <a:pt x="10" y="0"/>
                  </a:moveTo>
                  <a:lnTo>
                    <a:pt x="10" y="0"/>
                  </a:lnTo>
                  <a:lnTo>
                    <a:pt x="6" y="14"/>
                  </a:lnTo>
                  <a:lnTo>
                    <a:pt x="2" y="30"/>
                  </a:lnTo>
                  <a:lnTo>
                    <a:pt x="0" y="46"/>
                  </a:lnTo>
                  <a:lnTo>
                    <a:pt x="0" y="62"/>
                  </a:lnTo>
                  <a:lnTo>
                    <a:pt x="0" y="62"/>
                  </a:lnTo>
                  <a:lnTo>
                    <a:pt x="2" y="82"/>
                  </a:lnTo>
                  <a:lnTo>
                    <a:pt x="4" y="102"/>
                  </a:lnTo>
                  <a:lnTo>
                    <a:pt x="10" y="122"/>
                  </a:lnTo>
                  <a:lnTo>
                    <a:pt x="18" y="142"/>
                  </a:lnTo>
                  <a:lnTo>
                    <a:pt x="28" y="162"/>
                  </a:lnTo>
                  <a:lnTo>
                    <a:pt x="38" y="180"/>
                  </a:lnTo>
                  <a:lnTo>
                    <a:pt x="52" y="198"/>
                  </a:lnTo>
                  <a:lnTo>
                    <a:pt x="68" y="216"/>
                  </a:lnTo>
                  <a:lnTo>
                    <a:pt x="84" y="234"/>
                  </a:lnTo>
                  <a:lnTo>
                    <a:pt x="104" y="252"/>
                  </a:lnTo>
                  <a:lnTo>
                    <a:pt x="124" y="268"/>
                  </a:lnTo>
                  <a:lnTo>
                    <a:pt x="146" y="284"/>
                  </a:lnTo>
                  <a:lnTo>
                    <a:pt x="170" y="300"/>
                  </a:lnTo>
                  <a:lnTo>
                    <a:pt x="196" y="316"/>
                  </a:lnTo>
                  <a:lnTo>
                    <a:pt x="224" y="330"/>
                  </a:lnTo>
                  <a:lnTo>
                    <a:pt x="252" y="344"/>
                  </a:lnTo>
                  <a:lnTo>
                    <a:pt x="312" y="370"/>
                  </a:lnTo>
                  <a:lnTo>
                    <a:pt x="378" y="392"/>
                  </a:lnTo>
                  <a:lnTo>
                    <a:pt x="450" y="412"/>
                  </a:lnTo>
                  <a:lnTo>
                    <a:pt x="524" y="430"/>
                  </a:lnTo>
                  <a:lnTo>
                    <a:pt x="604" y="444"/>
                  </a:lnTo>
                  <a:lnTo>
                    <a:pt x="686" y="452"/>
                  </a:lnTo>
                  <a:lnTo>
                    <a:pt x="772" y="458"/>
                  </a:lnTo>
                  <a:lnTo>
                    <a:pt x="860" y="462"/>
                  </a:lnTo>
                  <a:lnTo>
                    <a:pt x="860" y="462"/>
                  </a:lnTo>
                  <a:lnTo>
                    <a:pt x="948" y="458"/>
                  </a:lnTo>
                  <a:lnTo>
                    <a:pt x="1032" y="452"/>
                  </a:lnTo>
                  <a:lnTo>
                    <a:pt x="1116" y="444"/>
                  </a:lnTo>
                  <a:lnTo>
                    <a:pt x="1194" y="430"/>
                  </a:lnTo>
                  <a:lnTo>
                    <a:pt x="1270" y="412"/>
                  </a:lnTo>
                  <a:lnTo>
                    <a:pt x="1340" y="392"/>
                  </a:lnTo>
                  <a:lnTo>
                    <a:pt x="1406" y="370"/>
                  </a:lnTo>
                  <a:lnTo>
                    <a:pt x="1468" y="344"/>
                  </a:lnTo>
                  <a:lnTo>
                    <a:pt x="1496" y="330"/>
                  </a:lnTo>
                  <a:lnTo>
                    <a:pt x="1522" y="316"/>
                  </a:lnTo>
                  <a:lnTo>
                    <a:pt x="1548" y="300"/>
                  </a:lnTo>
                  <a:lnTo>
                    <a:pt x="1572" y="284"/>
                  </a:lnTo>
                  <a:lnTo>
                    <a:pt x="1594" y="268"/>
                  </a:lnTo>
                  <a:lnTo>
                    <a:pt x="1616" y="252"/>
                  </a:lnTo>
                  <a:lnTo>
                    <a:pt x="1634" y="234"/>
                  </a:lnTo>
                  <a:lnTo>
                    <a:pt x="1652" y="216"/>
                  </a:lnTo>
                  <a:lnTo>
                    <a:pt x="1666" y="198"/>
                  </a:lnTo>
                  <a:lnTo>
                    <a:pt x="1680" y="180"/>
                  </a:lnTo>
                  <a:lnTo>
                    <a:pt x="1692" y="162"/>
                  </a:lnTo>
                  <a:lnTo>
                    <a:pt x="1702" y="142"/>
                  </a:lnTo>
                  <a:lnTo>
                    <a:pt x="1710" y="122"/>
                  </a:lnTo>
                  <a:lnTo>
                    <a:pt x="1714" y="102"/>
                  </a:lnTo>
                  <a:lnTo>
                    <a:pt x="1718" y="82"/>
                  </a:lnTo>
                  <a:lnTo>
                    <a:pt x="1718" y="62"/>
                  </a:lnTo>
                  <a:lnTo>
                    <a:pt x="1718" y="62"/>
                  </a:lnTo>
                  <a:lnTo>
                    <a:pt x="1718" y="46"/>
                  </a:lnTo>
                  <a:lnTo>
                    <a:pt x="1716" y="30"/>
                  </a:lnTo>
                  <a:lnTo>
                    <a:pt x="1714" y="14"/>
                  </a:lnTo>
                  <a:lnTo>
                    <a:pt x="1708" y="0"/>
                  </a:lnTo>
                  <a:lnTo>
                    <a:pt x="10" y="0"/>
                  </a:lnTo>
                  <a:close/>
                </a:path>
              </a:pathLst>
            </a:custGeom>
            <a:gradFill flip="none" rotWithShape="1">
              <a:gsLst>
                <a:gs pos="10000">
                  <a:schemeClr val="bg1">
                    <a:alpha val="80000"/>
                  </a:schemeClr>
                </a:gs>
                <a:gs pos="100000">
                  <a:srgbClr val="000000">
                    <a:alpha val="0"/>
                  </a:srgbClr>
                </a:gs>
              </a:gsLst>
              <a:path path="shap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latin typeface="나눔스퀘어OTF ExtraBold" pitchFamily="34" charset="-127"/>
                <a:ea typeface="나눔스퀘어OTF ExtraBold" pitchFamily="34" charset="-127"/>
              </a:endParaRPr>
            </a:p>
          </p:txBody>
        </p:sp>
        <p:sp>
          <p:nvSpPr>
            <p:cNvPr id="186" name="Freeform 6"/>
            <p:cNvSpPr>
              <a:spLocks/>
            </p:cNvSpPr>
            <p:nvPr/>
          </p:nvSpPr>
          <p:spPr bwMode="auto">
            <a:xfrm>
              <a:off x="1213930" y="2128128"/>
              <a:ext cx="752850" cy="18978"/>
            </a:xfrm>
            <a:custGeom>
              <a:avLst/>
              <a:gdLst/>
              <a:ahLst/>
              <a:cxnLst>
                <a:cxn ang="0">
                  <a:pos x="10" y="0"/>
                </a:cxn>
                <a:cxn ang="0">
                  <a:pos x="10" y="0"/>
                </a:cxn>
                <a:cxn ang="0">
                  <a:pos x="6" y="14"/>
                </a:cxn>
                <a:cxn ang="0">
                  <a:pos x="2" y="30"/>
                </a:cxn>
                <a:cxn ang="0">
                  <a:pos x="0" y="46"/>
                </a:cxn>
                <a:cxn ang="0">
                  <a:pos x="0" y="62"/>
                </a:cxn>
                <a:cxn ang="0">
                  <a:pos x="0" y="62"/>
                </a:cxn>
                <a:cxn ang="0">
                  <a:pos x="2" y="82"/>
                </a:cxn>
                <a:cxn ang="0">
                  <a:pos x="4" y="102"/>
                </a:cxn>
                <a:cxn ang="0">
                  <a:pos x="10" y="122"/>
                </a:cxn>
                <a:cxn ang="0">
                  <a:pos x="18" y="142"/>
                </a:cxn>
                <a:cxn ang="0">
                  <a:pos x="28" y="162"/>
                </a:cxn>
                <a:cxn ang="0">
                  <a:pos x="38" y="180"/>
                </a:cxn>
                <a:cxn ang="0">
                  <a:pos x="52" y="198"/>
                </a:cxn>
                <a:cxn ang="0">
                  <a:pos x="68" y="216"/>
                </a:cxn>
                <a:cxn ang="0">
                  <a:pos x="84" y="234"/>
                </a:cxn>
                <a:cxn ang="0">
                  <a:pos x="104" y="252"/>
                </a:cxn>
                <a:cxn ang="0">
                  <a:pos x="124" y="268"/>
                </a:cxn>
                <a:cxn ang="0">
                  <a:pos x="146" y="284"/>
                </a:cxn>
                <a:cxn ang="0">
                  <a:pos x="170" y="300"/>
                </a:cxn>
                <a:cxn ang="0">
                  <a:pos x="196" y="316"/>
                </a:cxn>
                <a:cxn ang="0">
                  <a:pos x="224" y="330"/>
                </a:cxn>
                <a:cxn ang="0">
                  <a:pos x="252" y="344"/>
                </a:cxn>
                <a:cxn ang="0">
                  <a:pos x="312" y="370"/>
                </a:cxn>
                <a:cxn ang="0">
                  <a:pos x="378" y="392"/>
                </a:cxn>
                <a:cxn ang="0">
                  <a:pos x="450" y="412"/>
                </a:cxn>
                <a:cxn ang="0">
                  <a:pos x="524" y="430"/>
                </a:cxn>
                <a:cxn ang="0">
                  <a:pos x="604" y="444"/>
                </a:cxn>
                <a:cxn ang="0">
                  <a:pos x="686" y="452"/>
                </a:cxn>
                <a:cxn ang="0">
                  <a:pos x="772" y="458"/>
                </a:cxn>
                <a:cxn ang="0">
                  <a:pos x="860" y="462"/>
                </a:cxn>
                <a:cxn ang="0">
                  <a:pos x="860" y="462"/>
                </a:cxn>
                <a:cxn ang="0">
                  <a:pos x="948" y="458"/>
                </a:cxn>
                <a:cxn ang="0">
                  <a:pos x="1032" y="452"/>
                </a:cxn>
                <a:cxn ang="0">
                  <a:pos x="1116" y="444"/>
                </a:cxn>
                <a:cxn ang="0">
                  <a:pos x="1194" y="430"/>
                </a:cxn>
                <a:cxn ang="0">
                  <a:pos x="1270" y="412"/>
                </a:cxn>
                <a:cxn ang="0">
                  <a:pos x="1340" y="392"/>
                </a:cxn>
                <a:cxn ang="0">
                  <a:pos x="1406" y="370"/>
                </a:cxn>
                <a:cxn ang="0">
                  <a:pos x="1468" y="344"/>
                </a:cxn>
                <a:cxn ang="0">
                  <a:pos x="1496" y="330"/>
                </a:cxn>
                <a:cxn ang="0">
                  <a:pos x="1522" y="316"/>
                </a:cxn>
                <a:cxn ang="0">
                  <a:pos x="1548" y="300"/>
                </a:cxn>
                <a:cxn ang="0">
                  <a:pos x="1572" y="284"/>
                </a:cxn>
                <a:cxn ang="0">
                  <a:pos x="1594" y="268"/>
                </a:cxn>
                <a:cxn ang="0">
                  <a:pos x="1616" y="252"/>
                </a:cxn>
                <a:cxn ang="0">
                  <a:pos x="1634" y="234"/>
                </a:cxn>
                <a:cxn ang="0">
                  <a:pos x="1652" y="216"/>
                </a:cxn>
                <a:cxn ang="0">
                  <a:pos x="1666" y="198"/>
                </a:cxn>
                <a:cxn ang="0">
                  <a:pos x="1680" y="180"/>
                </a:cxn>
                <a:cxn ang="0">
                  <a:pos x="1692" y="162"/>
                </a:cxn>
                <a:cxn ang="0">
                  <a:pos x="1702" y="142"/>
                </a:cxn>
                <a:cxn ang="0">
                  <a:pos x="1710" y="122"/>
                </a:cxn>
                <a:cxn ang="0">
                  <a:pos x="1714" y="102"/>
                </a:cxn>
                <a:cxn ang="0">
                  <a:pos x="1718" y="82"/>
                </a:cxn>
                <a:cxn ang="0">
                  <a:pos x="1718" y="62"/>
                </a:cxn>
                <a:cxn ang="0">
                  <a:pos x="1718" y="62"/>
                </a:cxn>
                <a:cxn ang="0">
                  <a:pos x="1718" y="46"/>
                </a:cxn>
                <a:cxn ang="0">
                  <a:pos x="1716" y="30"/>
                </a:cxn>
                <a:cxn ang="0">
                  <a:pos x="1714" y="14"/>
                </a:cxn>
                <a:cxn ang="0">
                  <a:pos x="1708" y="0"/>
                </a:cxn>
                <a:cxn ang="0">
                  <a:pos x="10" y="0"/>
                </a:cxn>
              </a:cxnLst>
              <a:rect l="0" t="0" r="r" b="b"/>
              <a:pathLst>
                <a:path w="1718" h="462">
                  <a:moveTo>
                    <a:pt x="10" y="0"/>
                  </a:moveTo>
                  <a:lnTo>
                    <a:pt x="10" y="0"/>
                  </a:lnTo>
                  <a:lnTo>
                    <a:pt x="6" y="14"/>
                  </a:lnTo>
                  <a:lnTo>
                    <a:pt x="2" y="30"/>
                  </a:lnTo>
                  <a:lnTo>
                    <a:pt x="0" y="46"/>
                  </a:lnTo>
                  <a:lnTo>
                    <a:pt x="0" y="62"/>
                  </a:lnTo>
                  <a:lnTo>
                    <a:pt x="0" y="62"/>
                  </a:lnTo>
                  <a:lnTo>
                    <a:pt x="2" y="82"/>
                  </a:lnTo>
                  <a:lnTo>
                    <a:pt x="4" y="102"/>
                  </a:lnTo>
                  <a:lnTo>
                    <a:pt x="10" y="122"/>
                  </a:lnTo>
                  <a:lnTo>
                    <a:pt x="18" y="142"/>
                  </a:lnTo>
                  <a:lnTo>
                    <a:pt x="28" y="162"/>
                  </a:lnTo>
                  <a:lnTo>
                    <a:pt x="38" y="180"/>
                  </a:lnTo>
                  <a:lnTo>
                    <a:pt x="52" y="198"/>
                  </a:lnTo>
                  <a:lnTo>
                    <a:pt x="68" y="216"/>
                  </a:lnTo>
                  <a:lnTo>
                    <a:pt x="84" y="234"/>
                  </a:lnTo>
                  <a:lnTo>
                    <a:pt x="104" y="252"/>
                  </a:lnTo>
                  <a:lnTo>
                    <a:pt x="124" y="268"/>
                  </a:lnTo>
                  <a:lnTo>
                    <a:pt x="146" y="284"/>
                  </a:lnTo>
                  <a:lnTo>
                    <a:pt x="170" y="300"/>
                  </a:lnTo>
                  <a:lnTo>
                    <a:pt x="196" y="316"/>
                  </a:lnTo>
                  <a:lnTo>
                    <a:pt x="224" y="330"/>
                  </a:lnTo>
                  <a:lnTo>
                    <a:pt x="252" y="344"/>
                  </a:lnTo>
                  <a:lnTo>
                    <a:pt x="312" y="370"/>
                  </a:lnTo>
                  <a:lnTo>
                    <a:pt x="378" y="392"/>
                  </a:lnTo>
                  <a:lnTo>
                    <a:pt x="450" y="412"/>
                  </a:lnTo>
                  <a:lnTo>
                    <a:pt x="524" y="430"/>
                  </a:lnTo>
                  <a:lnTo>
                    <a:pt x="604" y="444"/>
                  </a:lnTo>
                  <a:lnTo>
                    <a:pt x="686" y="452"/>
                  </a:lnTo>
                  <a:lnTo>
                    <a:pt x="772" y="458"/>
                  </a:lnTo>
                  <a:lnTo>
                    <a:pt x="860" y="462"/>
                  </a:lnTo>
                  <a:lnTo>
                    <a:pt x="860" y="462"/>
                  </a:lnTo>
                  <a:lnTo>
                    <a:pt x="948" y="458"/>
                  </a:lnTo>
                  <a:lnTo>
                    <a:pt x="1032" y="452"/>
                  </a:lnTo>
                  <a:lnTo>
                    <a:pt x="1116" y="444"/>
                  </a:lnTo>
                  <a:lnTo>
                    <a:pt x="1194" y="430"/>
                  </a:lnTo>
                  <a:lnTo>
                    <a:pt x="1270" y="412"/>
                  </a:lnTo>
                  <a:lnTo>
                    <a:pt x="1340" y="392"/>
                  </a:lnTo>
                  <a:lnTo>
                    <a:pt x="1406" y="370"/>
                  </a:lnTo>
                  <a:lnTo>
                    <a:pt x="1468" y="344"/>
                  </a:lnTo>
                  <a:lnTo>
                    <a:pt x="1496" y="330"/>
                  </a:lnTo>
                  <a:lnTo>
                    <a:pt x="1522" y="316"/>
                  </a:lnTo>
                  <a:lnTo>
                    <a:pt x="1548" y="300"/>
                  </a:lnTo>
                  <a:lnTo>
                    <a:pt x="1572" y="284"/>
                  </a:lnTo>
                  <a:lnTo>
                    <a:pt x="1594" y="268"/>
                  </a:lnTo>
                  <a:lnTo>
                    <a:pt x="1616" y="252"/>
                  </a:lnTo>
                  <a:lnTo>
                    <a:pt x="1634" y="234"/>
                  </a:lnTo>
                  <a:lnTo>
                    <a:pt x="1652" y="216"/>
                  </a:lnTo>
                  <a:lnTo>
                    <a:pt x="1666" y="198"/>
                  </a:lnTo>
                  <a:lnTo>
                    <a:pt x="1680" y="180"/>
                  </a:lnTo>
                  <a:lnTo>
                    <a:pt x="1692" y="162"/>
                  </a:lnTo>
                  <a:lnTo>
                    <a:pt x="1702" y="142"/>
                  </a:lnTo>
                  <a:lnTo>
                    <a:pt x="1710" y="122"/>
                  </a:lnTo>
                  <a:lnTo>
                    <a:pt x="1714" y="102"/>
                  </a:lnTo>
                  <a:lnTo>
                    <a:pt x="1718" y="82"/>
                  </a:lnTo>
                  <a:lnTo>
                    <a:pt x="1718" y="62"/>
                  </a:lnTo>
                  <a:lnTo>
                    <a:pt x="1718" y="62"/>
                  </a:lnTo>
                  <a:lnTo>
                    <a:pt x="1718" y="46"/>
                  </a:lnTo>
                  <a:lnTo>
                    <a:pt x="1716" y="30"/>
                  </a:lnTo>
                  <a:lnTo>
                    <a:pt x="1714" y="14"/>
                  </a:lnTo>
                  <a:lnTo>
                    <a:pt x="1708" y="0"/>
                  </a:lnTo>
                  <a:lnTo>
                    <a:pt x="10" y="0"/>
                  </a:lnTo>
                  <a:close/>
                </a:path>
              </a:pathLst>
            </a:custGeom>
            <a:gradFill flip="none" rotWithShape="1">
              <a:gsLst>
                <a:gs pos="10000">
                  <a:schemeClr val="bg1">
                    <a:alpha val="80000"/>
                  </a:schemeClr>
                </a:gs>
                <a:gs pos="100000">
                  <a:srgbClr val="000000">
                    <a:alpha val="0"/>
                  </a:srgbClr>
                </a:gs>
              </a:gsLst>
              <a:path path="shap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latin typeface="나눔스퀘어OTF ExtraBold" pitchFamily="34" charset="-127"/>
                <a:ea typeface="나눔스퀘어OTF ExtraBold" pitchFamily="34" charset="-127"/>
              </a:endParaRPr>
            </a:p>
          </p:txBody>
        </p:sp>
      </p:grpSp>
      <p:pic>
        <p:nvPicPr>
          <p:cNvPr id="187" name="그림 186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7056"/>
          <a:stretch/>
        </p:blipFill>
        <p:spPr>
          <a:xfrm>
            <a:off x="3503755" y="2526734"/>
            <a:ext cx="2139428" cy="1948548"/>
          </a:xfrm>
          <a:custGeom>
            <a:avLst/>
            <a:gdLst>
              <a:gd name="connsiteX0" fmla="*/ 814722 w 1629433"/>
              <a:gd name="connsiteY0" fmla="*/ 0 h 1629442"/>
              <a:gd name="connsiteX1" fmla="*/ 1625238 w 1629433"/>
              <a:gd name="connsiteY1" fmla="*/ 731421 h 1629442"/>
              <a:gd name="connsiteX2" fmla="*/ 1629433 w 1629433"/>
              <a:gd name="connsiteY2" fmla="*/ 814504 h 1629442"/>
              <a:gd name="connsiteX3" fmla="*/ 1629433 w 1629433"/>
              <a:gd name="connsiteY3" fmla="*/ 814939 h 1629442"/>
              <a:gd name="connsiteX4" fmla="*/ 1625238 w 1629433"/>
              <a:gd name="connsiteY4" fmla="*/ 898022 h 1629442"/>
              <a:gd name="connsiteX5" fmla="*/ 814722 w 1629433"/>
              <a:gd name="connsiteY5" fmla="*/ 1629442 h 1629442"/>
              <a:gd name="connsiteX6" fmla="*/ 0 w 1629433"/>
              <a:gd name="connsiteY6" fmla="*/ 814721 h 1629442"/>
              <a:gd name="connsiteX7" fmla="*/ 814722 w 1629433"/>
              <a:gd name="connsiteY7" fmla="*/ 0 h 16294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629433" h="1629442">
                <a:moveTo>
                  <a:pt x="814722" y="0"/>
                </a:moveTo>
                <a:cubicBezTo>
                  <a:pt x="1236559" y="0"/>
                  <a:pt x="1583516" y="320593"/>
                  <a:pt x="1625238" y="731421"/>
                </a:cubicBezTo>
                <a:lnTo>
                  <a:pt x="1629433" y="814504"/>
                </a:lnTo>
                <a:lnTo>
                  <a:pt x="1629433" y="814939"/>
                </a:lnTo>
                <a:lnTo>
                  <a:pt x="1625238" y="898022"/>
                </a:lnTo>
                <a:cubicBezTo>
                  <a:pt x="1583516" y="1308850"/>
                  <a:pt x="1236559" y="1629442"/>
                  <a:pt x="814722" y="1629442"/>
                </a:cubicBezTo>
                <a:cubicBezTo>
                  <a:pt x="364763" y="1629442"/>
                  <a:pt x="0" y="1264679"/>
                  <a:pt x="0" y="814721"/>
                </a:cubicBezTo>
                <a:cubicBezTo>
                  <a:pt x="0" y="364763"/>
                  <a:pt x="364763" y="0"/>
                  <a:pt x="814722" y="0"/>
                </a:cubicBezTo>
                <a:close/>
              </a:path>
            </a:pathLst>
          </a:custGeom>
          <a:noFill/>
          <a:ln w="38100">
            <a:solidFill>
              <a:schemeClr val="bg1"/>
            </a:solidFill>
          </a:ln>
          <a:effectLst>
            <a:outerShdw blurRad="101600" dist="101600" dir="2700000" algn="tl" rotWithShape="0">
              <a:prstClr val="black">
                <a:alpha val="32000"/>
              </a:prstClr>
            </a:outerShdw>
          </a:effectLst>
        </p:spPr>
      </p:pic>
      <p:grpSp>
        <p:nvGrpSpPr>
          <p:cNvPr id="3" name="그룹 2"/>
          <p:cNvGrpSpPr/>
          <p:nvPr/>
        </p:nvGrpSpPr>
        <p:grpSpPr>
          <a:xfrm>
            <a:off x="6424112" y="2204864"/>
            <a:ext cx="2328843" cy="4279629"/>
            <a:chOff x="438038" y="2204864"/>
            <a:chExt cx="2328843" cy="4279629"/>
          </a:xfrm>
        </p:grpSpPr>
        <p:sp>
          <p:nvSpPr>
            <p:cNvPr id="49" name="모서리가 둥근 직사각형 48"/>
            <p:cNvSpPr/>
            <p:nvPr/>
          </p:nvSpPr>
          <p:spPr>
            <a:xfrm>
              <a:off x="471844" y="2204864"/>
              <a:ext cx="2217906" cy="607221"/>
            </a:xfrm>
            <a:prstGeom prst="roundRect">
              <a:avLst/>
            </a:prstGeom>
            <a:gradFill flip="none" rotWithShape="1">
              <a:gsLst>
                <a:gs pos="0">
                  <a:srgbClr val="1D3057"/>
                </a:gs>
                <a:gs pos="60000">
                  <a:srgbClr val="29467F"/>
                </a:gs>
                <a:gs pos="81000">
                  <a:srgbClr val="3B669B"/>
                </a:gs>
              </a:gsLst>
              <a:lin ang="16200000" scaled="1"/>
              <a:tileRect/>
            </a:gradFill>
            <a:ln w="28575">
              <a:solidFill>
                <a:schemeClr val="bg1"/>
              </a:solidFill>
            </a:ln>
            <a:effectLst>
              <a:outerShdw blurRad="25400" dist="127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ko-KR" altLang="en-US" dirty="0">
                <a:latin typeface="나눔스퀘어OTF ExtraBold" pitchFamily="34" charset="-127"/>
                <a:ea typeface="나눔스퀘어OTF ExtraBold" pitchFamily="34" charset="-127"/>
              </a:endParaRPr>
            </a:p>
          </p:txBody>
        </p:sp>
        <p:grpSp>
          <p:nvGrpSpPr>
            <p:cNvPr id="27" name="그룹 121"/>
            <p:cNvGrpSpPr/>
            <p:nvPr/>
          </p:nvGrpSpPr>
          <p:grpSpPr>
            <a:xfrm>
              <a:off x="1020990" y="3726987"/>
              <a:ext cx="1042501" cy="22389"/>
              <a:chOff x="1160021" y="2122416"/>
              <a:chExt cx="806759" cy="24690"/>
            </a:xfrm>
          </p:grpSpPr>
          <p:sp>
            <p:nvSpPr>
              <p:cNvPr id="29" name="Freeform 6"/>
              <p:cNvSpPr>
                <a:spLocks/>
              </p:cNvSpPr>
              <p:nvPr/>
            </p:nvSpPr>
            <p:spPr bwMode="auto">
              <a:xfrm>
                <a:off x="1160021" y="2122416"/>
                <a:ext cx="742493" cy="21968"/>
              </a:xfrm>
              <a:custGeom>
                <a:avLst/>
                <a:gdLst/>
                <a:ahLst/>
                <a:cxnLst>
                  <a:cxn ang="0">
                    <a:pos x="10" y="0"/>
                  </a:cxn>
                  <a:cxn ang="0">
                    <a:pos x="10" y="0"/>
                  </a:cxn>
                  <a:cxn ang="0">
                    <a:pos x="6" y="14"/>
                  </a:cxn>
                  <a:cxn ang="0">
                    <a:pos x="2" y="30"/>
                  </a:cxn>
                  <a:cxn ang="0">
                    <a:pos x="0" y="46"/>
                  </a:cxn>
                  <a:cxn ang="0">
                    <a:pos x="0" y="62"/>
                  </a:cxn>
                  <a:cxn ang="0">
                    <a:pos x="0" y="62"/>
                  </a:cxn>
                  <a:cxn ang="0">
                    <a:pos x="2" y="82"/>
                  </a:cxn>
                  <a:cxn ang="0">
                    <a:pos x="4" y="102"/>
                  </a:cxn>
                  <a:cxn ang="0">
                    <a:pos x="10" y="122"/>
                  </a:cxn>
                  <a:cxn ang="0">
                    <a:pos x="18" y="142"/>
                  </a:cxn>
                  <a:cxn ang="0">
                    <a:pos x="28" y="162"/>
                  </a:cxn>
                  <a:cxn ang="0">
                    <a:pos x="38" y="180"/>
                  </a:cxn>
                  <a:cxn ang="0">
                    <a:pos x="52" y="198"/>
                  </a:cxn>
                  <a:cxn ang="0">
                    <a:pos x="68" y="216"/>
                  </a:cxn>
                  <a:cxn ang="0">
                    <a:pos x="84" y="234"/>
                  </a:cxn>
                  <a:cxn ang="0">
                    <a:pos x="104" y="252"/>
                  </a:cxn>
                  <a:cxn ang="0">
                    <a:pos x="124" y="268"/>
                  </a:cxn>
                  <a:cxn ang="0">
                    <a:pos x="146" y="284"/>
                  </a:cxn>
                  <a:cxn ang="0">
                    <a:pos x="170" y="300"/>
                  </a:cxn>
                  <a:cxn ang="0">
                    <a:pos x="196" y="316"/>
                  </a:cxn>
                  <a:cxn ang="0">
                    <a:pos x="224" y="330"/>
                  </a:cxn>
                  <a:cxn ang="0">
                    <a:pos x="252" y="344"/>
                  </a:cxn>
                  <a:cxn ang="0">
                    <a:pos x="312" y="370"/>
                  </a:cxn>
                  <a:cxn ang="0">
                    <a:pos x="378" y="392"/>
                  </a:cxn>
                  <a:cxn ang="0">
                    <a:pos x="450" y="412"/>
                  </a:cxn>
                  <a:cxn ang="0">
                    <a:pos x="524" y="430"/>
                  </a:cxn>
                  <a:cxn ang="0">
                    <a:pos x="604" y="444"/>
                  </a:cxn>
                  <a:cxn ang="0">
                    <a:pos x="686" y="452"/>
                  </a:cxn>
                  <a:cxn ang="0">
                    <a:pos x="772" y="458"/>
                  </a:cxn>
                  <a:cxn ang="0">
                    <a:pos x="860" y="462"/>
                  </a:cxn>
                  <a:cxn ang="0">
                    <a:pos x="860" y="462"/>
                  </a:cxn>
                  <a:cxn ang="0">
                    <a:pos x="948" y="458"/>
                  </a:cxn>
                  <a:cxn ang="0">
                    <a:pos x="1032" y="452"/>
                  </a:cxn>
                  <a:cxn ang="0">
                    <a:pos x="1116" y="444"/>
                  </a:cxn>
                  <a:cxn ang="0">
                    <a:pos x="1194" y="430"/>
                  </a:cxn>
                  <a:cxn ang="0">
                    <a:pos x="1270" y="412"/>
                  </a:cxn>
                  <a:cxn ang="0">
                    <a:pos x="1340" y="392"/>
                  </a:cxn>
                  <a:cxn ang="0">
                    <a:pos x="1406" y="370"/>
                  </a:cxn>
                  <a:cxn ang="0">
                    <a:pos x="1468" y="344"/>
                  </a:cxn>
                  <a:cxn ang="0">
                    <a:pos x="1496" y="330"/>
                  </a:cxn>
                  <a:cxn ang="0">
                    <a:pos x="1522" y="316"/>
                  </a:cxn>
                  <a:cxn ang="0">
                    <a:pos x="1548" y="300"/>
                  </a:cxn>
                  <a:cxn ang="0">
                    <a:pos x="1572" y="284"/>
                  </a:cxn>
                  <a:cxn ang="0">
                    <a:pos x="1594" y="268"/>
                  </a:cxn>
                  <a:cxn ang="0">
                    <a:pos x="1616" y="252"/>
                  </a:cxn>
                  <a:cxn ang="0">
                    <a:pos x="1634" y="234"/>
                  </a:cxn>
                  <a:cxn ang="0">
                    <a:pos x="1652" y="216"/>
                  </a:cxn>
                  <a:cxn ang="0">
                    <a:pos x="1666" y="198"/>
                  </a:cxn>
                  <a:cxn ang="0">
                    <a:pos x="1680" y="180"/>
                  </a:cxn>
                  <a:cxn ang="0">
                    <a:pos x="1692" y="162"/>
                  </a:cxn>
                  <a:cxn ang="0">
                    <a:pos x="1702" y="142"/>
                  </a:cxn>
                  <a:cxn ang="0">
                    <a:pos x="1710" y="122"/>
                  </a:cxn>
                  <a:cxn ang="0">
                    <a:pos x="1714" y="102"/>
                  </a:cxn>
                  <a:cxn ang="0">
                    <a:pos x="1718" y="82"/>
                  </a:cxn>
                  <a:cxn ang="0">
                    <a:pos x="1718" y="62"/>
                  </a:cxn>
                  <a:cxn ang="0">
                    <a:pos x="1718" y="62"/>
                  </a:cxn>
                  <a:cxn ang="0">
                    <a:pos x="1718" y="46"/>
                  </a:cxn>
                  <a:cxn ang="0">
                    <a:pos x="1716" y="30"/>
                  </a:cxn>
                  <a:cxn ang="0">
                    <a:pos x="1714" y="14"/>
                  </a:cxn>
                  <a:cxn ang="0">
                    <a:pos x="1708" y="0"/>
                  </a:cxn>
                  <a:cxn ang="0">
                    <a:pos x="10" y="0"/>
                  </a:cxn>
                </a:cxnLst>
                <a:rect l="0" t="0" r="r" b="b"/>
                <a:pathLst>
                  <a:path w="1718" h="462">
                    <a:moveTo>
                      <a:pt x="10" y="0"/>
                    </a:moveTo>
                    <a:lnTo>
                      <a:pt x="10" y="0"/>
                    </a:lnTo>
                    <a:lnTo>
                      <a:pt x="6" y="14"/>
                    </a:lnTo>
                    <a:lnTo>
                      <a:pt x="2" y="30"/>
                    </a:lnTo>
                    <a:lnTo>
                      <a:pt x="0" y="46"/>
                    </a:lnTo>
                    <a:lnTo>
                      <a:pt x="0" y="62"/>
                    </a:lnTo>
                    <a:lnTo>
                      <a:pt x="0" y="62"/>
                    </a:lnTo>
                    <a:lnTo>
                      <a:pt x="2" y="82"/>
                    </a:lnTo>
                    <a:lnTo>
                      <a:pt x="4" y="102"/>
                    </a:lnTo>
                    <a:lnTo>
                      <a:pt x="10" y="122"/>
                    </a:lnTo>
                    <a:lnTo>
                      <a:pt x="18" y="142"/>
                    </a:lnTo>
                    <a:lnTo>
                      <a:pt x="28" y="162"/>
                    </a:lnTo>
                    <a:lnTo>
                      <a:pt x="38" y="180"/>
                    </a:lnTo>
                    <a:lnTo>
                      <a:pt x="52" y="198"/>
                    </a:lnTo>
                    <a:lnTo>
                      <a:pt x="68" y="216"/>
                    </a:lnTo>
                    <a:lnTo>
                      <a:pt x="84" y="234"/>
                    </a:lnTo>
                    <a:lnTo>
                      <a:pt x="104" y="252"/>
                    </a:lnTo>
                    <a:lnTo>
                      <a:pt x="124" y="268"/>
                    </a:lnTo>
                    <a:lnTo>
                      <a:pt x="146" y="284"/>
                    </a:lnTo>
                    <a:lnTo>
                      <a:pt x="170" y="300"/>
                    </a:lnTo>
                    <a:lnTo>
                      <a:pt x="196" y="316"/>
                    </a:lnTo>
                    <a:lnTo>
                      <a:pt x="224" y="330"/>
                    </a:lnTo>
                    <a:lnTo>
                      <a:pt x="252" y="344"/>
                    </a:lnTo>
                    <a:lnTo>
                      <a:pt x="312" y="370"/>
                    </a:lnTo>
                    <a:lnTo>
                      <a:pt x="378" y="392"/>
                    </a:lnTo>
                    <a:lnTo>
                      <a:pt x="450" y="412"/>
                    </a:lnTo>
                    <a:lnTo>
                      <a:pt x="524" y="430"/>
                    </a:lnTo>
                    <a:lnTo>
                      <a:pt x="604" y="444"/>
                    </a:lnTo>
                    <a:lnTo>
                      <a:pt x="686" y="452"/>
                    </a:lnTo>
                    <a:lnTo>
                      <a:pt x="772" y="458"/>
                    </a:lnTo>
                    <a:lnTo>
                      <a:pt x="860" y="462"/>
                    </a:lnTo>
                    <a:lnTo>
                      <a:pt x="860" y="462"/>
                    </a:lnTo>
                    <a:lnTo>
                      <a:pt x="948" y="458"/>
                    </a:lnTo>
                    <a:lnTo>
                      <a:pt x="1032" y="452"/>
                    </a:lnTo>
                    <a:lnTo>
                      <a:pt x="1116" y="444"/>
                    </a:lnTo>
                    <a:lnTo>
                      <a:pt x="1194" y="430"/>
                    </a:lnTo>
                    <a:lnTo>
                      <a:pt x="1270" y="412"/>
                    </a:lnTo>
                    <a:lnTo>
                      <a:pt x="1340" y="392"/>
                    </a:lnTo>
                    <a:lnTo>
                      <a:pt x="1406" y="370"/>
                    </a:lnTo>
                    <a:lnTo>
                      <a:pt x="1468" y="344"/>
                    </a:lnTo>
                    <a:lnTo>
                      <a:pt x="1496" y="330"/>
                    </a:lnTo>
                    <a:lnTo>
                      <a:pt x="1522" y="316"/>
                    </a:lnTo>
                    <a:lnTo>
                      <a:pt x="1548" y="300"/>
                    </a:lnTo>
                    <a:lnTo>
                      <a:pt x="1572" y="284"/>
                    </a:lnTo>
                    <a:lnTo>
                      <a:pt x="1594" y="268"/>
                    </a:lnTo>
                    <a:lnTo>
                      <a:pt x="1616" y="252"/>
                    </a:lnTo>
                    <a:lnTo>
                      <a:pt x="1634" y="234"/>
                    </a:lnTo>
                    <a:lnTo>
                      <a:pt x="1652" y="216"/>
                    </a:lnTo>
                    <a:lnTo>
                      <a:pt x="1666" y="198"/>
                    </a:lnTo>
                    <a:lnTo>
                      <a:pt x="1680" y="180"/>
                    </a:lnTo>
                    <a:lnTo>
                      <a:pt x="1692" y="162"/>
                    </a:lnTo>
                    <a:lnTo>
                      <a:pt x="1702" y="142"/>
                    </a:lnTo>
                    <a:lnTo>
                      <a:pt x="1710" y="122"/>
                    </a:lnTo>
                    <a:lnTo>
                      <a:pt x="1714" y="102"/>
                    </a:lnTo>
                    <a:lnTo>
                      <a:pt x="1718" y="82"/>
                    </a:lnTo>
                    <a:lnTo>
                      <a:pt x="1718" y="62"/>
                    </a:lnTo>
                    <a:lnTo>
                      <a:pt x="1718" y="62"/>
                    </a:lnTo>
                    <a:lnTo>
                      <a:pt x="1718" y="46"/>
                    </a:lnTo>
                    <a:lnTo>
                      <a:pt x="1716" y="30"/>
                    </a:lnTo>
                    <a:lnTo>
                      <a:pt x="1714" y="14"/>
                    </a:lnTo>
                    <a:lnTo>
                      <a:pt x="1708" y="0"/>
                    </a:lnTo>
                    <a:lnTo>
                      <a:pt x="10" y="0"/>
                    </a:lnTo>
                    <a:close/>
                  </a:path>
                </a:pathLst>
              </a:custGeom>
              <a:gradFill flip="none" rotWithShape="1">
                <a:gsLst>
                  <a:gs pos="10000">
                    <a:schemeClr val="bg1">
                      <a:alpha val="80000"/>
                    </a:schemeClr>
                  </a:gs>
                  <a:gs pos="100000">
                    <a:srgbClr val="000000">
                      <a:alpha val="0"/>
                    </a:srgbClr>
                  </a:gs>
                </a:gsLst>
                <a:path path="shape">
                  <a:fillToRect l="50000" t="50000" r="50000" b="50000"/>
                </a:path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latin typeface="나눔스퀘어OTF ExtraBold" pitchFamily="34" charset="-127"/>
                  <a:ea typeface="나눔스퀘어OTF ExtraBold" pitchFamily="34" charset="-127"/>
                </a:endParaRPr>
              </a:p>
            </p:txBody>
          </p:sp>
          <p:sp>
            <p:nvSpPr>
              <p:cNvPr id="30" name="Freeform 6"/>
              <p:cNvSpPr>
                <a:spLocks/>
              </p:cNvSpPr>
              <p:nvPr/>
            </p:nvSpPr>
            <p:spPr bwMode="auto">
              <a:xfrm>
                <a:off x="1213930" y="2128128"/>
                <a:ext cx="752850" cy="18978"/>
              </a:xfrm>
              <a:custGeom>
                <a:avLst/>
                <a:gdLst/>
                <a:ahLst/>
                <a:cxnLst>
                  <a:cxn ang="0">
                    <a:pos x="10" y="0"/>
                  </a:cxn>
                  <a:cxn ang="0">
                    <a:pos x="10" y="0"/>
                  </a:cxn>
                  <a:cxn ang="0">
                    <a:pos x="6" y="14"/>
                  </a:cxn>
                  <a:cxn ang="0">
                    <a:pos x="2" y="30"/>
                  </a:cxn>
                  <a:cxn ang="0">
                    <a:pos x="0" y="46"/>
                  </a:cxn>
                  <a:cxn ang="0">
                    <a:pos x="0" y="62"/>
                  </a:cxn>
                  <a:cxn ang="0">
                    <a:pos x="0" y="62"/>
                  </a:cxn>
                  <a:cxn ang="0">
                    <a:pos x="2" y="82"/>
                  </a:cxn>
                  <a:cxn ang="0">
                    <a:pos x="4" y="102"/>
                  </a:cxn>
                  <a:cxn ang="0">
                    <a:pos x="10" y="122"/>
                  </a:cxn>
                  <a:cxn ang="0">
                    <a:pos x="18" y="142"/>
                  </a:cxn>
                  <a:cxn ang="0">
                    <a:pos x="28" y="162"/>
                  </a:cxn>
                  <a:cxn ang="0">
                    <a:pos x="38" y="180"/>
                  </a:cxn>
                  <a:cxn ang="0">
                    <a:pos x="52" y="198"/>
                  </a:cxn>
                  <a:cxn ang="0">
                    <a:pos x="68" y="216"/>
                  </a:cxn>
                  <a:cxn ang="0">
                    <a:pos x="84" y="234"/>
                  </a:cxn>
                  <a:cxn ang="0">
                    <a:pos x="104" y="252"/>
                  </a:cxn>
                  <a:cxn ang="0">
                    <a:pos x="124" y="268"/>
                  </a:cxn>
                  <a:cxn ang="0">
                    <a:pos x="146" y="284"/>
                  </a:cxn>
                  <a:cxn ang="0">
                    <a:pos x="170" y="300"/>
                  </a:cxn>
                  <a:cxn ang="0">
                    <a:pos x="196" y="316"/>
                  </a:cxn>
                  <a:cxn ang="0">
                    <a:pos x="224" y="330"/>
                  </a:cxn>
                  <a:cxn ang="0">
                    <a:pos x="252" y="344"/>
                  </a:cxn>
                  <a:cxn ang="0">
                    <a:pos x="312" y="370"/>
                  </a:cxn>
                  <a:cxn ang="0">
                    <a:pos x="378" y="392"/>
                  </a:cxn>
                  <a:cxn ang="0">
                    <a:pos x="450" y="412"/>
                  </a:cxn>
                  <a:cxn ang="0">
                    <a:pos x="524" y="430"/>
                  </a:cxn>
                  <a:cxn ang="0">
                    <a:pos x="604" y="444"/>
                  </a:cxn>
                  <a:cxn ang="0">
                    <a:pos x="686" y="452"/>
                  </a:cxn>
                  <a:cxn ang="0">
                    <a:pos x="772" y="458"/>
                  </a:cxn>
                  <a:cxn ang="0">
                    <a:pos x="860" y="462"/>
                  </a:cxn>
                  <a:cxn ang="0">
                    <a:pos x="860" y="462"/>
                  </a:cxn>
                  <a:cxn ang="0">
                    <a:pos x="948" y="458"/>
                  </a:cxn>
                  <a:cxn ang="0">
                    <a:pos x="1032" y="452"/>
                  </a:cxn>
                  <a:cxn ang="0">
                    <a:pos x="1116" y="444"/>
                  </a:cxn>
                  <a:cxn ang="0">
                    <a:pos x="1194" y="430"/>
                  </a:cxn>
                  <a:cxn ang="0">
                    <a:pos x="1270" y="412"/>
                  </a:cxn>
                  <a:cxn ang="0">
                    <a:pos x="1340" y="392"/>
                  </a:cxn>
                  <a:cxn ang="0">
                    <a:pos x="1406" y="370"/>
                  </a:cxn>
                  <a:cxn ang="0">
                    <a:pos x="1468" y="344"/>
                  </a:cxn>
                  <a:cxn ang="0">
                    <a:pos x="1496" y="330"/>
                  </a:cxn>
                  <a:cxn ang="0">
                    <a:pos x="1522" y="316"/>
                  </a:cxn>
                  <a:cxn ang="0">
                    <a:pos x="1548" y="300"/>
                  </a:cxn>
                  <a:cxn ang="0">
                    <a:pos x="1572" y="284"/>
                  </a:cxn>
                  <a:cxn ang="0">
                    <a:pos x="1594" y="268"/>
                  </a:cxn>
                  <a:cxn ang="0">
                    <a:pos x="1616" y="252"/>
                  </a:cxn>
                  <a:cxn ang="0">
                    <a:pos x="1634" y="234"/>
                  </a:cxn>
                  <a:cxn ang="0">
                    <a:pos x="1652" y="216"/>
                  </a:cxn>
                  <a:cxn ang="0">
                    <a:pos x="1666" y="198"/>
                  </a:cxn>
                  <a:cxn ang="0">
                    <a:pos x="1680" y="180"/>
                  </a:cxn>
                  <a:cxn ang="0">
                    <a:pos x="1692" y="162"/>
                  </a:cxn>
                  <a:cxn ang="0">
                    <a:pos x="1702" y="142"/>
                  </a:cxn>
                  <a:cxn ang="0">
                    <a:pos x="1710" y="122"/>
                  </a:cxn>
                  <a:cxn ang="0">
                    <a:pos x="1714" y="102"/>
                  </a:cxn>
                  <a:cxn ang="0">
                    <a:pos x="1718" y="82"/>
                  </a:cxn>
                  <a:cxn ang="0">
                    <a:pos x="1718" y="62"/>
                  </a:cxn>
                  <a:cxn ang="0">
                    <a:pos x="1718" y="62"/>
                  </a:cxn>
                  <a:cxn ang="0">
                    <a:pos x="1718" y="46"/>
                  </a:cxn>
                  <a:cxn ang="0">
                    <a:pos x="1716" y="30"/>
                  </a:cxn>
                  <a:cxn ang="0">
                    <a:pos x="1714" y="14"/>
                  </a:cxn>
                  <a:cxn ang="0">
                    <a:pos x="1708" y="0"/>
                  </a:cxn>
                  <a:cxn ang="0">
                    <a:pos x="10" y="0"/>
                  </a:cxn>
                </a:cxnLst>
                <a:rect l="0" t="0" r="r" b="b"/>
                <a:pathLst>
                  <a:path w="1718" h="462">
                    <a:moveTo>
                      <a:pt x="10" y="0"/>
                    </a:moveTo>
                    <a:lnTo>
                      <a:pt x="10" y="0"/>
                    </a:lnTo>
                    <a:lnTo>
                      <a:pt x="6" y="14"/>
                    </a:lnTo>
                    <a:lnTo>
                      <a:pt x="2" y="30"/>
                    </a:lnTo>
                    <a:lnTo>
                      <a:pt x="0" y="46"/>
                    </a:lnTo>
                    <a:lnTo>
                      <a:pt x="0" y="62"/>
                    </a:lnTo>
                    <a:lnTo>
                      <a:pt x="0" y="62"/>
                    </a:lnTo>
                    <a:lnTo>
                      <a:pt x="2" y="82"/>
                    </a:lnTo>
                    <a:lnTo>
                      <a:pt x="4" y="102"/>
                    </a:lnTo>
                    <a:lnTo>
                      <a:pt x="10" y="122"/>
                    </a:lnTo>
                    <a:lnTo>
                      <a:pt x="18" y="142"/>
                    </a:lnTo>
                    <a:lnTo>
                      <a:pt x="28" y="162"/>
                    </a:lnTo>
                    <a:lnTo>
                      <a:pt x="38" y="180"/>
                    </a:lnTo>
                    <a:lnTo>
                      <a:pt x="52" y="198"/>
                    </a:lnTo>
                    <a:lnTo>
                      <a:pt x="68" y="216"/>
                    </a:lnTo>
                    <a:lnTo>
                      <a:pt x="84" y="234"/>
                    </a:lnTo>
                    <a:lnTo>
                      <a:pt x="104" y="252"/>
                    </a:lnTo>
                    <a:lnTo>
                      <a:pt x="124" y="268"/>
                    </a:lnTo>
                    <a:lnTo>
                      <a:pt x="146" y="284"/>
                    </a:lnTo>
                    <a:lnTo>
                      <a:pt x="170" y="300"/>
                    </a:lnTo>
                    <a:lnTo>
                      <a:pt x="196" y="316"/>
                    </a:lnTo>
                    <a:lnTo>
                      <a:pt x="224" y="330"/>
                    </a:lnTo>
                    <a:lnTo>
                      <a:pt x="252" y="344"/>
                    </a:lnTo>
                    <a:lnTo>
                      <a:pt x="312" y="370"/>
                    </a:lnTo>
                    <a:lnTo>
                      <a:pt x="378" y="392"/>
                    </a:lnTo>
                    <a:lnTo>
                      <a:pt x="450" y="412"/>
                    </a:lnTo>
                    <a:lnTo>
                      <a:pt x="524" y="430"/>
                    </a:lnTo>
                    <a:lnTo>
                      <a:pt x="604" y="444"/>
                    </a:lnTo>
                    <a:lnTo>
                      <a:pt x="686" y="452"/>
                    </a:lnTo>
                    <a:lnTo>
                      <a:pt x="772" y="458"/>
                    </a:lnTo>
                    <a:lnTo>
                      <a:pt x="860" y="462"/>
                    </a:lnTo>
                    <a:lnTo>
                      <a:pt x="860" y="462"/>
                    </a:lnTo>
                    <a:lnTo>
                      <a:pt x="948" y="458"/>
                    </a:lnTo>
                    <a:lnTo>
                      <a:pt x="1032" y="452"/>
                    </a:lnTo>
                    <a:lnTo>
                      <a:pt x="1116" y="444"/>
                    </a:lnTo>
                    <a:lnTo>
                      <a:pt x="1194" y="430"/>
                    </a:lnTo>
                    <a:lnTo>
                      <a:pt x="1270" y="412"/>
                    </a:lnTo>
                    <a:lnTo>
                      <a:pt x="1340" y="392"/>
                    </a:lnTo>
                    <a:lnTo>
                      <a:pt x="1406" y="370"/>
                    </a:lnTo>
                    <a:lnTo>
                      <a:pt x="1468" y="344"/>
                    </a:lnTo>
                    <a:lnTo>
                      <a:pt x="1496" y="330"/>
                    </a:lnTo>
                    <a:lnTo>
                      <a:pt x="1522" y="316"/>
                    </a:lnTo>
                    <a:lnTo>
                      <a:pt x="1548" y="300"/>
                    </a:lnTo>
                    <a:lnTo>
                      <a:pt x="1572" y="284"/>
                    </a:lnTo>
                    <a:lnTo>
                      <a:pt x="1594" y="268"/>
                    </a:lnTo>
                    <a:lnTo>
                      <a:pt x="1616" y="252"/>
                    </a:lnTo>
                    <a:lnTo>
                      <a:pt x="1634" y="234"/>
                    </a:lnTo>
                    <a:lnTo>
                      <a:pt x="1652" y="216"/>
                    </a:lnTo>
                    <a:lnTo>
                      <a:pt x="1666" y="198"/>
                    </a:lnTo>
                    <a:lnTo>
                      <a:pt x="1680" y="180"/>
                    </a:lnTo>
                    <a:lnTo>
                      <a:pt x="1692" y="162"/>
                    </a:lnTo>
                    <a:lnTo>
                      <a:pt x="1702" y="142"/>
                    </a:lnTo>
                    <a:lnTo>
                      <a:pt x="1710" y="122"/>
                    </a:lnTo>
                    <a:lnTo>
                      <a:pt x="1714" y="102"/>
                    </a:lnTo>
                    <a:lnTo>
                      <a:pt x="1718" y="82"/>
                    </a:lnTo>
                    <a:lnTo>
                      <a:pt x="1718" y="62"/>
                    </a:lnTo>
                    <a:lnTo>
                      <a:pt x="1718" y="62"/>
                    </a:lnTo>
                    <a:lnTo>
                      <a:pt x="1718" y="46"/>
                    </a:lnTo>
                    <a:lnTo>
                      <a:pt x="1716" y="30"/>
                    </a:lnTo>
                    <a:lnTo>
                      <a:pt x="1714" y="14"/>
                    </a:lnTo>
                    <a:lnTo>
                      <a:pt x="1708" y="0"/>
                    </a:lnTo>
                    <a:lnTo>
                      <a:pt x="10" y="0"/>
                    </a:lnTo>
                    <a:close/>
                  </a:path>
                </a:pathLst>
              </a:custGeom>
              <a:gradFill flip="none" rotWithShape="1">
                <a:gsLst>
                  <a:gs pos="10000">
                    <a:schemeClr val="bg1">
                      <a:alpha val="80000"/>
                    </a:schemeClr>
                  </a:gs>
                  <a:gs pos="100000">
                    <a:srgbClr val="000000">
                      <a:alpha val="0"/>
                    </a:srgbClr>
                  </a:gs>
                </a:gsLst>
                <a:path path="shape">
                  <a:fillToRect l="50000" t="50000" r="50000" b="50000"/>
                </a:path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latin typeface="나눔스퀘어OTF ExtraBold" pitchFamily="34" charset="-127"/>
                  <a:ea typeface="나눔스퀘어OTF ExtraBold" pitchFamily="34" charset="-127"/>
                </a:endParaRPr>
              </a:p>
            </p:txBody>
          </p:sp>
        </p:grpSp>
        <p:sp>
          <p:nvSpPr>
            <p:cNvPr id="90" name="모서리가 둥근 직사각형 89"/>
            <p:cNvSpPr/>
            <p:nvPr/>
          </p:nvSpPr>
          <p:spPr>
            <a:xfrm>
              <a:off x="476419" y="3685875"/>
              <a:ext cx="2217906" cy="607221"/>
            </a:xfrm>
            <a:prstGeom prst="roundRect">
              <a:avLst/>
            </a:prstGeom>
            <a:gradFill flip="none" rotWithShape="1">
              <a:gsLst>
                <a:gs pos="0">
                  <a:srgbClr val="1D3057"/>
                </a:gs>
                <a:gs pos="60000">
                  <a:srgbClr val="29467F"/>
                </a:gs>
                <a:gs pos="81000">
                  <a:srgbClr val="3B669B"/>
                </a:gs>
              </a:gsLst>
              <a:lin ang="16200000" scaled="1"/>
              <a:tileRect/>
            </a:gradFill>
            <a:ln w="28575">
              <a:solidFill>
                <a:schemeClr val="bg1"/>
              </a:solidFill>
            </a:ln>
            <a:effectLst>
              <a:outerShdw blurRad="25400" dist="127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ko-KR" altLang="en-US" dirty="0">
                <a:latin typeface="나눔스퀘어OTF ExtraBold" pitchFamily="34" charset="-127"/>
                <a:ea typeface="나눔스퀘어OTF ExtraBold" pitchFamily="34" charset="-127"/>
              </a:endParaRPr>
            </a:p>
          </p:txBody>
        </p:sp>
        <p:sp>
          <p:nvSpPr>
            <p:cNvPr id="98" name="모서리가 둥근 직사각형 97"/>
            <p:cNvSpPr/>
            <p:nvPr/>
          </p:nvSpPr>
          <p:spPr>
            <a:xfrm>
              <a:off x="476419" y="2945518"/>
              <a:ext cx="2217906" cy="607221"/>
            </a:xfrm>
            <a:prstGeom prst="roundRect">
              <a:avLst/>
            </a:prstGeom>
            <a:gradFill flip="none" rotWithShape="1">
              <a:gsLst>
                <a:gs pos="0">
                  <a:srgbClr val="1D3057"/>
                </a:gs>
                <a:gs pos="60000">
                  <a:srgbClr val="29467F"/>
                </a:gs>
                <a:gs pos="81000">
                  <a:srgbClr val="3B669B"/>
                </a:gs>
              </a:gsLst>
              <a:lin ang="16200000" scaled="1"/>
              <a:tileRect/>
            </a:gradFill>
            <a:ln w="28575">
              <a:solidFill>
                <a:schemeClr val="bg1"/>
              </a:solidFill>
            </a:ln>
            <a:effectLst>
              <a:outerShdw blurRad="25400" dist="127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ko-KR" altLang="en-US" dirty="0">
                <a:latin typeface="나눔스퀘어OTF ExtraBold" pitchFamily="34" charset="-127"/>
                <a:ea typeface="나눔스퀘어OTF ExtraBold" pitchFamily="34" charset="-127"/>
              </a:endParaRPr>
            </a:p>
          </p:txBody>
        </p:sp>
        <p:sp>
          <p:nvSpPr>
            <p:cNvPr id="18" name="모서리가 둥근 직사각형 17"/>
            <p:cNvSpPr/>
            <p:nvPr/>
          </p:nvSpPr>
          <p:spPr>
            <a:xfrm>
              <a:off x="471844" y="5877272"/>
              <a:ext cx="2217906" cy="607221"/>
            </a:xfrm>
            <a:prstGeom prst="roundRect">
              <a:avLst/>
            </a:prstGeom>
            <a:gradFill flip="none" rotWithShape="1">
              <a:gsLst>
                <a:gs pos="0">
                  <a:srgbClr val="1D3057"/>
                </a:gs>
                <a:gs pos="60000">
                  <a:srgbClr val="29467F"/>
                </a:gs>
                <a:gs pos="81000">
                  <a:srgbClr val="3B669B"/>
                </a:gs>
              </a:gsLst>
              <a:lin ang="16200000" scaled="1"/>
              <a:tileRect/>
            </a:gradFill>
            <a:ln w="28575">
              <a:solidFill>
                <a:schemeClr val="bg1"/>
              </a:solidFill>
            </a:ln>
            <a:effectLst>
              <a:outerShdw blurRad="25400" dist="127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ko-KR" altLang="en-US" dirty="0">
                <a:latin typeface="나눔스퀘어OTF ExtraBold" pitchFamily="34" charset="-127"/>
                <a:ea typeface="나눔스퀘어OTF ExtraBold" pitchFamily="34" charset="-127"/>
              </a:endParaRPr>
            </a:p>
          </p:txBody>
        </p:sp>
        <p:sp>
          <p:nvSpPr>
            <p:cNvPr id="182" name="모서리가 둥근 직사각형 181"/>
            <p:cNvSpPr/>
            <p:nvPr/>
          </p:nvSpPr>
          <p:spPr>
            <a:xfrm>
              <a:off x="460896" y="4477962"/>
              <a:ext cx="2217906" cy="607221"/>
            </a:xfrm>
            <a:prstGeom prst="roundRect">
              <a:avLst/>
            </a:prstGeom>
            <a:gradFill flip="none" rotWithShape="1">
              <a:gsLst>
                <a:gs pos="0">
                  <a:srgbClr val="1D3057"/>
                </a:gs>
                <a:gs pos="60000">
                  <a:srgbClr val="29467F"/>
                </a:gs>
                <a:gs pos="81000">
                  <a:srgbClr val="3B669B"/>
                </a:gs>
              </a:gsLst>
              <a:lin ang="16200000" scaled="1"/>
              <a:tileRect/>
            </a:gradFill>
            <a:ln w="28575">
              <a:solidFill>
                <a:schemeClr val="bg1"/>
              </a:solidFill>
            </a:ln>
            <a:effectLst>
              <a:outerShdw blurRad="25400" dist="127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ko-KR" altLang="en-US" dirty="0">
                <a:latin typeface="나눔스퀘어OTF ExtraBold" pitchFamily="34" charset="-127"/>
                <a:ea typeface="나눔스퀘어OTF ExtraBold" pitchFamily="34" charset="-127"/>
              </a:endParaRPr>
            </a:p>
          </p:txBody>
        </p:sp>
        <p:sp>
          <p:nvSpPr>
            <p:cNvPr id="41" name="모서리가 둥근 직사각형 40"/>
            <p:cNvSpPr/>
            <p:nvPr/>
          </p:nvSpPr>
          <p:spPr>
            <a:xfrm>
              <a:off x="471844" y="5177470"/>
              <a:ext cx="2217906" cy="607221"/>
            </a:xfrm>
            <a:prstGeom prst="roundRect">
              <a:avLst/>
            </a:prstGeom>
            <a:gradFill flip="none" rotWithShape="1">
              <a:gsLst>
                <a:gs pos="0">
                  <a:srgbClr val="1D3057"/>
                </a:gs>
                <a:gs pos="60000">
                  <a:srgbClr val="29467F"/>
                </a:gs>
                <a:gs pos="81000">
                  <a:srgbClr val="3B669B"/>
                </a:gs>
              </a:gsLst>
              <a:lin ang="16200000" scaled="1"/>
              <a:tileRect/>
            </a:gradFill>
            <a:ln w="28575">
              <a:solidFill>
                <a:schemeClr val="bg1"/>
              </a:solidFill>
            </a:ln>
            <a:effectLst>
              <a:outerShdw blurRad="25400" dist="127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ko-KR" altLang="en-US" dirty="0">
                <a:latin typeface="나눔스퀘어OTF ExtraBold" pitchFamily="34" charset="-127"/>
                <a:ea typeface="나눔스퀘어OTF ExtraBold" pitchFamily="34" charset="-127"/>
              </a:endParaRPr>
            </a:p>
          </p:txBody>
        </p:sp>
        <p:sp>
          <p:nvSpPr>
            <p:cNvPr id="190" name="직사각형 189"/>
            <p:cNvSpPr/>
            <p:nvPr/>
          </p:nvSpPr>
          <p:spPr>
            <a:xfrm>
              <a:off x="753120" y="2339588"/>
              <a:ext cx="1848458" cy="36933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ko-KR" altLang="en-US" b="1" dirty="0" smtClean="0">
                  <a:solidFill>
                    <a:schemeClr val="bg1"/>
                  </a:solidFill>
                  <a:latin typeface="나눔스퀘어OTF ExtraBold" pitchFamily="34" charset="-127"/>
                  <a:ea typeface="나눔스퀘어OTF ExtraBold" pitchFamily="34" charset="-127"/>
                  <a:cs typeface="Arial" charset="0"/>
                </a:rPr>
                <a:t>전구간</a:t>
              </a:r>
              <a:r>
                <a:rPr lang="ko-KR" altLang="en-US" b="1" dirty="0" smtClean="0">
                  <a:solidFill>
                    <a:srgbClr val="FF0000"/>
                  </a:solidFill>
                  <a:latin typeface="나눔스퀘어OTF ExtraBold" pitchFamily="34" charset="-127"/>
                  <a:ea typeface="나눔스퀘어OTF ExtraBold" pitchFamily="34" charset="-127"/>
                  <a:cs typeface="Arial" charset="0"/>
                </a:rPr>
                <a:t> </a:t>
              </a:r>
              <a:r>
                <a:rPr lang="ko-KR" altLang="en-US" b="1" dirty="0" smtClean="0">
                  <a:solidFill>
                    <a:srgbClr val="FFC000"/>
                  </a:solidFill>
                  <a:latin typeface="나눔스퀘어OTF ExtraBold" pitchFamily="34" charset="-127"/>
                  <a:ea typeface="나눔스퀘어OTF ExtraBold" pitchFamily="34" charset="-127"/>
                  <a:cs typeface="Arial" charset="0"/>
                </a:rPr>
                <a:t>동시착공</a:t>
              </a:r>
              <a:r>
                <a:rPr lang="en-US" altLang="ko-KR" b="1" dirty="0" smtClean="0">
                  <a:solidFill>
                    <a:srgbClr val="FFC000"/>
                  </a:solidFill>
                  <a:latin typeface="나눔스퀘어OTF ExtraBold" pitchFamily="34" charset="-127"/>
                  <a:ea typeface="나눔스퀘어OTF ExtraBold" pitchFamily="34" charset="-127"/>
                  <a:cs typeface="Arial" charset="0"/>
                </a:rPr>
                <a:t> </a:t>
              </a:r>
              <a:endParaRPr lang="ko-KR" altLang="en-US" b="1" dirty="0">
                <a:solidFill>
                  <a:srgbClr val="FFC000"/>
                </a:solidFill>
                <a:latin typeface="나눔스퀘어OTF ExtraBold" pitchFamily="34" charset="-127"/>
                <a:ea typeface="나눔스퀘어OTF ExtraBold" pitchFamily="34" charset="-127"/>
                <a:cs typeface="Arial" charset="0"/>
              </a:endParaRPr>
            </a:p>
          </p:txBody>
        </p:sp>
        <p:sp>
          <p:nvSpPr>
            <p:cNvPr id="191" name="직사각형 190"/>
            <p:cNvSpPr/>
            <p:nvPr/>
          </p:nvSpPr>
          <p:spPr>
            <a:xfrm>
              <a:off x="457369" y="3068960"/>
              <a:ext cx="2286220" cy="36933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ko-KR" altLang="en-US" dirty="0" smtClean="0">
                  <a:solidFill>
                    <a:schemeClr val="bg1"/>
                  </a:solidFill>
                  <a:latin typeface="나눔스퀘어OTF ExtraBold" pitchFamily="34" charset="-127"/>
                  <a:ea typeface="나눔스퀘어OTF ExtraBold" pitchFamily="34" charset="-127"/>
                  <a:cs typeface="Arial" charset="0"/>
                </a:rPr>
                <a:t>서인천부터 사업시작</a:t>
              </a:r>
              <a:endParaRPr lang="ko-KR" altLang="en-US" dirty="0">
                <a:solidFill>
                  <a:schemeClr val="bg1"/>
                </a:solidFill>
                <a:latin typeface="나눔스퀘어OTF ExtraBold" pitchFamily="34" charset="-127"/>
                <a:ea typeface="나눔스퀘어OTF ExtraBold" pitchFamily="34" charset="-127"/>
                <a:cs typeface="Arial" charset="0"/>
              </a:endParaRPr>
            </a:p>
          </p:txBody>
        </p:sp>
        <p:sp>
          <p:nvSpPr>
            <p:cNvPr id="192" name="직사각형 191"/>
            <p:cNvSpPr/>
            <p:nvPr/>
          </p:nvSpPr>
          <p:spPr>
            <a:xfrm>
              <a:off x="438038" y="6024696"/>
              <a:ext cx="2328843" cy="36933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ko-KR" altLang="en-US" dirty="0" err="1" smtClean="0">
                  <a:solidFill>
                    <a:schemeClr val="bg1"/>
                  </a:solidFill>
                  <a:latin typeface="나눔스퀘어OTF ExtraBold" pitchFamily="34" charset="-127"/>
                  <a:ea typeface="나눔스퀘어OTF ExtraBold" pitchFamily="34" charset="-127"/>
                  <a:cs typeface="Arial" charset="0"/>
                </a:rPr>
                <a:t>차</a:t>
              </a:r>
              <a:r>
                <a:rPr lang="ko-KR" altLang="en-US" dirty="0" err="1">
                  <a:solidFill>
                    <a:schemeClr val="bg1"/>
                  </a:solidFill>
                  <a:latin typeface="나눔스퀘어OTF ExtraBold" pitchFamily="34" charset="-127"/>
                  <a:ea typeface="나눔스퀘어OTF ExtraBold" pitchFamily="34" charset="-127"/>
                  <a:cs typeface="Arial" charset="0"/>
                </a:rPr>
                <a:t>로</a:t>
              </a:r>
              <a:r>
                <a:rPr lang="ko-KR" altLang="en-US" dirty="0" err="1" smtClean="0">
                  <a:solidFill>
                    <a:schemeClr val="bg1"/>
                  </a:solidFill>
                  <a:latin typeface="나눔스퀘어OTF ExtraBold" pitchFamily="34" charset="-127"/>
                  <a:ea typeface="나눔스퀘어OTF ExtraBold" pitchFamily="34" charset="-127"/>
                  <a:cs typeface="Arial" charset="0"/>
                </a:rPr>
                <a:t>수</a:t>
              </a:r>
              <a:r>
                <a:rPr lang="ko-KR" altLang="en-US" dirty="0" smtClean="0">
                  <a:solidFill>
                    <a:schemeClr val="bg1"/>
                  </a:solidFill>
                  <a:latin typeface="나눔스퀘어OTF ExtraBold" pitchFamily="34" charset="-127"/>
                  <a:ea typeface="나눔스퀘어OTF ExtraBold" pitchFamily="34" charset="-127"/>
                  <a:cs typeface="Arial" charset="0"/>
                </a:rPr>
                <a:t> 축소</a:t>
              </a:r>
              <a:r>
                <a:rPr lang="en-US" altLang="ko-KR" dirty="0" smtClean="0">
                  <a:solidFill>
                    <a:schemeClr val="bg1"/>
                  </a:solidFill>
                  <a:latin typeface="나눔스퀘어OTF ExtraBold" pitchFamily="34" charset="-127"/>
                  <a:ea typeface="나눔스퀘어OTF ExtraBold" pitchFamily="34" charset="-127"/>
                  <a:cs typeface="Arial" charset="0"/>
                </a:rPr>
                <a:t>(6⇒4)</a:t>
              </a:r>
            </a:p>
          </p:txBody>
        </p:sp>
        <p:sp>
          <p:nvSpPr>
            <p:cNvPr id="193" name="직사각형 192"/>
            <p:cNvSpPr/>
            <p:nvPr/>
          </p:nvSpPr>
          <p:spPr>
            <a:xfrm>
              <a:off x="554525" y="4464253"/>
              <a:ext cx="2016224" cy="615553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ko-KR" altLang="en-US" dirty="0" smtClean="0">
                  <a:solidFill>
                    <a:schemeClr val="bg1"/>
                  </a:solidFill>
                  <a:latin typeface="나눔스퀘어OTF ExtraBold" pitchFamily="34" charset="-127"/>
                  <a:ea typeface="나눔스퀘어OTF ExtraBold" pitchFamily="34" charset="-127"/>
                  <a:cs typeface="Arial" charset="0"/>
                </a:rPr>
                <a:t> 생활권 단절 극복</a:t>
              </a:r>
              <a:endParaRPr lang="en-US" altLang="ko-KR" dirty="0" smtClean="0">
                <a:solidFill>
                  <a:schemeClr val="bg1"/>
                </a:solidFill>
                <a:latin typeface="나눔스퀘어OTF ExtraBold" pitchFamily="34" charset="-127"/>
                <a:ea typeface="나눔스퀘어OTF ExtraBold" pitchFamily="34" charset="-127"/>
                <a:cs typeface="Arial" charset="0"/>
              </a:endParaRPr>
            </a:p>
            <a:p>
              <a:pPr algn="ctr"/>
              <a:r>
                <a:rPr lang="en-US" altLang="ko-KR" sz="1600" dirty="0" smtClean="0">
                  <a:solidFill>
                    <a:schemeClr val="bg1"/>
                  </a:solidFill>
                  <a:latin typeface="나눔스퀘어OTF ExtraBold" pitchFamily="34" charset="-127"/>
                  <a:ea typeface="나눔스퀘어OTF ExtraBold" pitchFamily="34" charset="-127"/>
                  <a:cs typeface="Arial" charset="0"/>
                </a:rPr>
                <a:t>  (</a:t>
              </a:r>
              <a:r>
                <a:rPr lang="ko-KR" altLang="en-US" sz="1600" dirty="0" smtClean="0">
                  <a:solidFill>
                    <a:schemeClr val="bg1"/>
                  </a:solidFill>
                  <a:latin typeface="나눔스퀘어OTF ExtraBold" pitchFamily="34" charset="-127"/>
                  <a:ea typeface="나눔스퀘어OTF ExtraBold" pitchFamily="34" charset="-127"/>
                  <a:cs typeface="Arial" charset="0"/>
                </a:rPr>
                <a:t>동</a:t>
              </a:r>
              <a:r>
                <a:rPr lang="en-US" altLang="ko-KR" sz="1600" dirty="0" smtClean="0">
                  <a:solidFill>
                    <a:schemeClr val="bg1"/>
                  </a:solidFill>
                  <a:latin typeface="나눔스퀘어OTF ExtraBold" pitchFamily="34" charset="-127"/>
                  <a:ea typeface="나눔스퀘어OTF ExtraBold" pitchFamily="34" charset="-127"/>
                  <a:cs typeface="Arial" charset="0"/>
                </a:rPr>
                <a:t>-</a:t>
              </a:r>
              <a:r>
                <a:rPr lang="ko-KR" altLang="en-US" sz="1600" dirty="0" smtClean="0">
                  <a:solidFill>
                    <a:schemeClr val="bg1"/>
                  </a:solidFill>
                  <a:latin typeface="나눔스퀘어OTF ExtraBold" pitchFamily="34" charset="-127"/>
                  <a:ea typeface="나눔스퀘어OTF ExtraBold" pitchFamily="34" charset="-127"/>
                  <a:cs typeface="Arial" charset="0"/>
                </a:rPr>
                <a:t>서 지역 연결</a:t>
              </a:r>
              <a:r>
                <a:rPr lang="en-US" altLang="ko-KR" sz="1600" dirty="0" smtClean="0">
                  <a:solidFill>
                    <a:schemeClr val="bg1"/>
                  </a:solidFill>
                  <a:latin typeface="나눔스퀘어OTF ExtraBold" pitchFamily="34" charset="-127"/>
                  <a:ea typeface="나눔스퀘어OTF ExtraBold" pitchFamily="34" charset="-127"/>
                  <a:cs typeface="Arial" charset="0"/>
                </a:rPr>
                <a:t>)</a:t>
              </a:r>
              <a:endParaRPr lang="ko-KR" altLang="en-US" sz="1600" dirty="0">
                <a:solidFill>
                  <a:schemeClr val="bg1"/>
                </a:solidFill>
                <a:latin typeface="나눔스퀘어OTF ExtraBold" pitchFamily="34" charset="-127"/>
                <a:ea typeface="나눔스퀘어OTF ExtraBold" pitchFamily="34" charset="-127"/>
                <a:cs typeface="Arial" charset="0"/>
              </a:endParaRPr>
            </a:p>
          </p:txBody>
        </p:sp>
        <p:sp>
          <p:nvSpPr>
            <p:cNvPr id="194" name="직사각형 193"/>
            <p:cNvSpPr/>
            <p:nvPr/>
          </p:nvSpPr>
          <p:spPr>
            <a:xfrm>
              <a:off x="460897" y="5168984"/>
              <a:ext cx="2217906" cy="64633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ko-KR" altLang="en-US" dirty="0" smtClean="0">
                  <a:solidFill>
                    <a:schemeClr val="bg1"/>
                  </a:solidFill>
                  <a:latin typeface="나눔스퀘어OTF ExtraBold" pitchFamily="34" charset="-127"/>
                  <a:ea typeface="나눔스퀘어OTF ExtraBold" pitchFamily="34" charset="-127"/>
                  <a:cs typeface="Arial" charset="0"/>
                </a:rPr>
                <a:t>지하철</a:t>
              </a:r>
              <a:r>
                <a:rPr lang="en-US" altLang="ko-KR" dirty="0" smtClean="0">
                  <a:solidFill>
                    <a:schemeClr val="bg1"/>
                  </a:solidFill>
                  <a:latin typeface="나눔스퀘어OTF ExtraBold" pitchFamily="34" charset="-127"/>
                  <a:ea typeface="나눔스퀘어OTF ExtraBold" pitchFamily="34" charset="-127"/>
                  <a:cs typeface="Arial" charset="0"/>
                </a:rPr>
                <a:t>2</a:t>
              </a:r>
              <a:r>
                <a:rPr lang="ko-KR" altLang="en-US" dirty="0" smtClean="0">
                  <a:solidFill>
                    <a:schemeClr val="bg1"/>
                  </a:solidFill>
                  <a:latin typeface="나눔스퀘어OTF ExtraBold" pitchFamily="34" charset="-127"/>
                  <a:ea typeface="나눔스퀘어OTF ExtraBold" pitchFamily="34" charset="-127"/>
                  <a:cs typeface="Arial" charset="0"/>
                </a:rPr>
                <a:t>호선 정거장</a:t>
              </a:r>
              <a:endParaRPr lang="en-US" altLang="ko-KR" dirty="0" smtClean="0">
                <a:solidFill>
                  <a:schemeClr val="bg1"/>
                </a:solidFill>
                <a:latin typeface="나눔스퀘어OTF ExtraBold" pitchFamily="34" charset="-127"/>
                <a:ea typeface="나눔스퀘어OTF ExtraBold" pitchFamily="34" charset="-127"/>
                <a:cs typeface="Arial" charset="0"/>
              </a:endParaRPr>
            </a:p>
            <a:p>
              <a:pPr algn="ctr"/>
              <a:r>
                <a:rPr lang="en-US" altLang="ko-KR" sz="1600" dirty="0" smtClean="0">
                  <a:solidFill>
                    <a:schemeClr val="bg1"/>
                  </a:solidFill>
                  <a:latin typeface="나눔스퀘어OTF ExtraBold" pitchFamily="34" charset="-127"/>
                  <a:ea typeface="나눔스퀘어OTF ExtraBold" pitchFamily="34" charset="-127"/>
                  <a:cs typeface="Arial" charset="0"/>
                </a:rPr>
                <a:t>(</a:t>
              </a:r>
              <a:r>
                <a:rPr lang="ko-KR" altLang="en-US" sz="1600" dirty="0" smtClean="0">
                  <a:solidFill>
                    <a:schemeClr val="bg1"/>
                  </a:solidFill>
                  <a:latin typeface="나눔스퀘어OTF ExtraBold" pitchFamily="34" charset="-127"/>
                  <a:ea typeface="나눔스퀘어OTF ExtraBold" pitchFamily="34" charset="-127"/>
                  <a:cs typeface="Arial" charset="0"/>
                </a:rPr>
                <a:t>시내버스부재</a:t>
              </a:r>
              <a:r>
                <a:rPr lang="en-US" altLang="ko-KR" dirty="0" smtClean="0">
                  <a:solidFill>
                    <a:schemeClr val="bg1"/>
                  </a:solidFill>
                  <a:latin typeface="나눔스퀘어OTF ExtraBold" pitchFamily="34" charset="-127"/>
                  <a:ea typeface="나눔스퀘어OTF ExtraBold" pitchFamily="34" charset="-127"/>
                  <a:cs typeface="Arial" charset="0"/>
                </a:rPr>
                <a:t>)</a:t>
              </a:r>
            </a:p>
          </p:txBody>
        </p:sp>
        <p:sp>
          <p:nvSpPr>
            <p:cNvPr id="195" name="직사각형 194"/>
            <p:cNvSpPr/>
            <p:nvPr/>
          </p:nvSpPr>
          <p:spPr>
            <a:xfrm>
              <a:off x="561737" y="3671612"/>
              <a:ext cx="2016224" cy="64633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ko-KR" altLang="en-US" dirty="0" smtClean="0">
                  <a:solidFill>
                    <a:schemeClr val="bg1"/>
                  </a:solidFill>
                  <a:latin typeface="나눔스퀘어OTF ExtraBold" pitchFamily="34" charset="-127"/>
                  <a:ea typeface="나눔스퀘어OTF ExtraBold" pitchFamily="34" charset="-127"/>
                  <a:cs typeface="Arial" charset="0"/>
                </a:rPr>
                <a:t>용도지역 상향</a:t>
              </a:r>
              <a:endParaRPr lang="en-US" altLang="ko-KR" dirty="0" smtClean="0">
                <a:solidFill>
                  <a:schemeClr val="bg1"/>
                </a:solidFill>
                <a:latin typeface="나눔스퀘어OTF ExtraBold" pitchFamily="34" charset="-127"/>
                <a:ea typeface="나눔스퀘어OTF ExtraBold" pitchFamily="34" charset="-127"/>
                <a:cs typeface="Arial" charset="0"/>
              </a:endParaRPr>
            </a:p>
            <a:p>
              <a:pPr algn="ctr"/>
              <a:r>
                <a:rPr lang="ko-KR" altLang="en-US" dirty="0" smtClean="0">
                  <a:solidFill>
                    <a:schemeClr val="bg1"/>
                  </a:solidFill>
                  <a:latin typeface="나눔스퀘어OTF ExtraBold" pitchFamily="34" charset="-127"/>
                  <a:ea typeface="나눔스퀘어OTF ExtraBold" pitchFamily="34" charset="-127"/>
                  <a:cs typeface="Arial" charset="0"/>
                </a:rPr>
                <a:t>노후주택 개선</a:t>
              </a:r>
              <a:endParaRPr lang="en-US" altLang="ko-KR" dirty="0" smtClean="0">
                <a:solidFill>
                  <a:schemeClr val="bg1"/>
                </a:solidFill>
                <a:latin typeface="나눔스퀘어OTF ExtraBold" pitchFamily="34" charset="-127"/>
                <a:ea typeface="나눔스퀘어OTF ExtraBold" pitchFamily="34" charset="-127"/>
                <a:cs typeface="Arial" charset="0"/>
              </a:endParaRPr>
            </a:p>
          </p:txBody>
        </p:sp>
      </p:grpSp>
      <p:grpSp>
        <p:nvGrpSpPr>
          <p:cNvPr id="4" name="그룹 3"/>
          <p:cNvGrpSpPr/>
          <p:nvPr/>
        </p:nvGrpSpPr>
        <p:grpSpPr>
          <a:xfrm>
            <a:off x="420752" y="2204864"/>
            <a:ext cx="2337656" cy="4279629"/>
            <a:chOff x="6437446" y="2204864"/>
            <a:chExt cx="2337656" cy="4279629"/>
          </a:xfrm>
        </p:grpSpPr>
        <p:sp>
          <p:nvSpPr>
            <p:cNvPr id="196" name="모서리가 둥근 직사각형 195"/>
            <p:cNvSpPr/>
            <p:nvPr/>
          </p:nvSpPr>
          <p:spPr>
            <a:xfrm>
              <a:off x="6448394" y="2204864"/>
              <a:ext cx="2217906" cy="607221"/>
            </a:xfrm>
            <a:prstGeom prst="roundRect">
              <a:avLst/>
            </a:prstGeom>
            <a:gradFill flip="none" rotWithShape="1">
              <a:gsLst>
                <a:gs pos="0">
                  <a:srgbClr val="1D3057"/>
                </a:gs>
                <a:gs pos="60000">
                  <a:srgbClr val="29467F"/>
                </a:gs>
                <a:gs pos="81000">
                  <a:srgbClr val="3B669B"/>
                </a:gs>
              </a:gsLst>
              <a:lin ang="16200000" scaled="1"/>
              <a:tileRect/>
            </a:gradFill>
            <a:ln w="28575">
              <a:solidFill>
                <a:schemeClr val="bg1"/>
              </a:solidFill>
            </a:ln>
            <a:effectLst>
              <a:outerShdw blurRad="25400" dist="127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ko-KR" altLang="en-US" dirty="0">
                <a:latin typeface="나눔스퀘어OTF ExtraBold" pitchFamily="34" charset="-127"/>
                <a:ea typeface="나눔스퀘어OTF ExtraBold" pitchFamily="34" charset="-127"/>
              </a:endParaRPr>
            </a:p>
          </p:txBody>
        </p:sp>
        <p:grpSp>
          <p:nvGrpSpPr>
            <p:cNvPr id="197" name="그룹 121"/>
            <p:cNvGrpSpPr/>
            <p:nvPr/>
          </p:nvGrpSpPr>
          <p:grpSpPr>
            <a:xfrm>
              <a:off x="6997540" y="3726987"/>
              <a:ext cx="1042501" cy="22389"/>
              <a:chOff x="1160021" y="2122416"/>
              <a:chExt cx="806759" cy="24690"/>
            </a:xfrm>
          </p:grpSpPr>
          <p:sp>
            <p:nvSpPr>
              <p:cNvPr id="198" name="Freeform 6"/>
              <p:cNvSpPr>
                <a:spLocks/>
              </p:cNvSpPr>
              <p:nvPr/>
            </p:nvSpPr>
            <p:spPr bwMode="auto">
              <a:xfrm>
                <a:off x="1160021" y="2122416"/>
                <a:ext cx="742493" cy="21968"/>
              </a:xfrm>
              <a:custGeom>
                <a:avLst/>
                <a:gdLst/>
                <a:ahLst/>
                <a:cxnLst>
                  <a:cxn ang="0">
                    <a:pos x="10" y="0"/>
                  </a:cxn>
                  <a:cxn ang="0">
                    <a:pos x="10" y="0"/>
                  </a:cxn>
                  <a:cxn ang="0">
                    <a:pos x="6" y="14"/>
                  </a:cxn>
                  <a:cxn ang="0">
                    <a:pos x="2" y="30"/>
                  </a:cxn>
                  <a:cxn ang="0">
                    <a:pos x="0" y="46"/>
                  </a:cxn>
                  <a:cxn ang="0">
                    <a:pos x="0" y="62"/>
                  </a:cxn>
                  <a:cxn ang="0">
                    <a:pos x="0" y="62"/>
                  </a:cxn>
                  <a:cxn ang="0">
                    <a:pos x="2" y="82"/>
                  </a:cxn>
                  <a:cxn ang="0">
                    <a:pos x="4" y="102"/>
                  </a:cxn>
                  <a:cxn ang="0">
                    <a:pos x="10" y="122"/>
                  </a:cxn>
                  <a:cxn ang="0">
                    <a:pos x="18" y="142"/>
                  </a:cxn>
                  <a:cxn ang="0">
                    <a:pos x="28" y="162"/>
                  </a:cxn>
                  <a:cxn ang="0">
                    <a:pos x="38" y="180"/>
                  </a:cxn>
                  <a:cxn ang="0">
                    <a:pos x="52" y="198"/>
                  </a:cxn>
                  <a:cxn ang="0">
                    <a:pos x="68" y="216"/>
                  </a:cxn>
                  <a:cxn ang="0">
                    <a:pos x="84" y="234"/>
                  </a:cxn>
                  <a:cxn ang="0">
                    <a:pos x="104" y="252"/>
                  </a:cxn>
                  <a:cxn ang="0">
                    <a:pos x="124" y="268"/>
                  </a:cxn>
                  <a:cxn ang="0">
                    <a:pos x="146" y="284"/>
                  </a:cxn>
                  <a:cxn ang="0">
                    <a:pos x="170" y="300"/>
                  </a:cxn>
                  <a:cxn ang="0">
                    <a:pos x="196" y="316"/>
                  </a:cxn>
                  <a:cxn ang="0">
                    <a:pos x="224" y="330"/>
                  </a:cxn>
                  <a:cxn ang="0">
                    <a:pos x="252" y="344"/>
                  </a:cxn>
                  <a:cxn ang="0">
                    <a:pos x="312" y="370"/>
                  </a:cxn>
                  <a:cxn ang="0">
                    <a:pos x="378" y="392"/>
                  </a:cxn>
                  <a:cxn ang="0">
                    <a:pos x="450" y="412"/>
                  </a:cxn>
                  <a:cxn ang="0">
                    <a:pos x="524" y="430"/>
                  </a:cxn>
                  <a:cxn ang="0">
                    <a:pos x="604" y="444"/>
                  </a:cxn>
                  <a:cxn ang="0">
                    <a:pos x="686" y="452"/>
                  </a:cxn>
                  <a:cxn ang="0">
                    <a:pos x="772" y="458"/>
                  </a:cxn>
                  <a:cxn ang="0">
                    <a:pos x="860" y="462"/>
                  </a:cxn>
                  <a:cxn ang="0">
                    <a:pos x="860" y="462"/>
                  </a:cxn>
                  <a:cxn ang="0">
                    <a:pos x="948" y="458"/>
                  </a:cxn>
                  <a:cxn ang="0">
                    <a:pos x="1032" y="452"/>
                  </a:cxn>
                  <a:cxn ang="0">
                    <a:pos x="1116" y="444"/>
                  </a:cxn>
                  <a:cxn ang="0">
                    <a:pos x="1194" y="430"/>
                  </a:cxn>
                  <a:cxn ang="0">
                    <a:pos x="1270" y="412"/>
                  </a:cxn>
                  <a:cxn ang="0">
                    <a:pos x="1340" y="392"/>
                  </a:cxn>
                  <a:cxn ang="0">
                    <a:pos x="1406" y="370"/>
                  </a:cxn>
                  <a:cxn ang="0">
                    <a:pos x="1468" y="344"/>
                  </a:cxn>
                  <a:cxn ang="0">
                    <a:pos x="1496" y="330"/>
                  </a:cxn>
                  <a:cxn ang="0">
                    <a:pos x="1522" y="316"/>
                  </a:cxn>
                  <a:cxn ang="0">
                    <a:pos x="1548" y="300"/>
                  </a:cxn>
                  <a:cxn ang="0">
                    <a:pos x="1572" y="284"/>
                  </a:cxn>
                  <a:cxn ang="0">
                    <a:pos x="1594" y="268"/>
                  </a:cxn>
                  <a:cxn ang="0">
                    <a:pos x="1616" y="252"/>
                  </a:cxn>
                  <a:cxn ang="0">
                    <a:pos x="1634" y="234"/>
                  </a:cxn>
                  <a:cxn ang="0">
                    <a:pos x="1652" y="216"/>
                  </a:cxn>
                  <a:cxn ang="0">
                    <a:pos x="1666" y="198"/>
                  </a:cxn>
                  <a:cxn ang="0">
                    <a:pos x="1680" y="180"/>
                  </a:cxn>
                  <a:cxn ang="0">
                    <a:pos x="1692" y="162"/>
                  </a:cxn>
                  <a:cxn ang="0">
                    <a:pos x="1702" y="142"/>
                  </a:cxn>
                  <a:cxn ang="0">
                    <a:pos x="1710" y="122"/>
                  </a:cxn>
                  <a:cxn ang="0">
                    <a:pos x="1714" y="102"/>
                  </a:cxn>
                  <a:cxn ang="0">
                    <a:pos x="1718" y="82"/>
                  </a:cxn>
                  <a:cxn ang="0">
                    <a:pos x="1718" y="62"/>
                  </a:cxn>
                  <a:cxn ang="0">
                    <a:pos x="1718" y="62"/>
                  </a:cxn>
                  <a:cxn ang="0">
                    <a:pos x="1718" y="46"/>
                  </a:cxn>
                  <a:cxn ang="0">
                    <a:pos x="1716" y="30"/>
                  </a:cxn>
                  <a:cxn ang="0">
                    <a:pos x="1714" y="14"/>
                  </a:cxn>
                  <a:cxn ang="0">
                    <a:pos x="1708" y="0"/>
                  </a:cxn>
                  <a:cxn ang="0">
                    <a:pos x="10" y="0"/>
                  </a:cxn>
                </a:cxnLst>
                <a:rect l="0" t="0" r="r" b="b"/>
                <a:pathLst>
                  <a:path w="1718" h="462">
                    <a:moveTo>
                      <a:pt x="10" y="0"/>
                    </a:moveTo>
                    <a:lnTo>
                      <a:pt x="10" y="0"/>
                    </a:lnTo>
                    <a:lnTo>
                      <a:pt x="6" y="14"/>
                    </a:lnTo>
                    <a:lnTo>
                      <a:pt x="2" y="30"/>
                    </a:lnTo>
                    <a:lnTo>
                      <a:pt x="0" y="46"/>
                    </a:lnTo>
                    <a:lnTo>
                      <a:pt x="0" y="62"/>
                    </a:lnTo>
                    <a:lnTo>
                      <a:pt x="0" y="62"/>
                    </a:lnTo>
                    <a:lnTo>
                      <a:pt x="2" y="82"/>
                    </a:lnTo>
                    <a:lnTo>
                      <a:pt x="4" y="102"/>
                    </a:lnTo>
                    <a:lnTo>
                      <a:pt x="10" y="122"/>
                    </a:lnTo>
                    <a:lnTo>
                      <a:pt x="18" y="142"/>
                    </a:lnTo>
                    <a:lnTo>
                      <a:pt x="28" y="162"/>
                    </a:lnTo>
                    <a:lnTo>
                      <a:pt x="38" y="180"/>
                    </a:lnTo>
                    <a:lnTo>
                      <a:pt x="52" y="198"/>
                    </a:lnTo>
                    <a:lnTo>
                      <a:pt x="68" y="216"/>
                    </a:lnTo>
                    <a:lnTo>
                      <a:pt x="84" y="234"/>
                    </a:lnTo>
                    <a:lnTo>
                      <a:pt x="104" y="252"/>
                    </a:lnTo>
                    <a:lnTo>
                      <a:pt x="124" y="268"/>
                    </a:lnTo>
                    <a:lnTo>
                      <a:pt x="146" y="284"/>
                    </a:lnTo>
                    <a:lnTo>
                      <a:pt x="170" y="300"/>
                    </a:lnTo>
                    <a:lnTo>
                      <a:pt x="196" y="316"/>
                    </a:lnTo>
                    <a:lnTo>
                      <a:pt x="224" y="330"/>
                    </a:lnTo>
                    <a:lnTo>
                      <a:pt x="252" y="344"/>
                    </a:lnTo>
                    <a:lnTo>
                      <a:pt x="312" y="370"/>
                    </a:lnTo>
                    <a:lnTo>
                      <a:pt x="378" y="392"/>
                    </a:lnTo>
                    <a:lnTo>
                      <a:pt x="450" y="412"/>
                    </a:lnTo>
                    <a:lnTo>
                      <a:pt x="524" y="430"/>
                    </a:lnTo>
                    <a:lnTo>
                      <a:pt x="604" y="444"/>
                    </a:lnTo>
                    <a:lnTo>
                      <a:pt x="686" y="452"/>
                    </a:lnTo>
                    <a:lnTo>
                      <a:pt x="772" y="458"/>
                    </a:lnTo>
                    <a:lnTo>
                      <a:pt x="860" y="462"/>
                    </a:lnTo>
                    <a:lnTo>
                      <a:pt x="860" y="462"/>
                    </a:lnTo>
                    <a:lnTo>
                      <a:pt x="948" y="458"/>
                    </a:lnTo>
                    <a:lnTo>
                      <a:pt x="1032" y="452"/>
                    </a:lnTo>
                    <a:lnTo>
                      <a:pt x="1116" y="444"/>
                    </a:lnTo>
                    <a:lnTo>
                      <a:pt x="1194" y="430"/>
                    </a:lnTo>
                    <a:lnTo>
                      <a:pt x="1270" y="412"/>
                    </a:lnTo>
                    <a:lnTo>
                      <a:pt x="1340" y="392"/>
                    </a:lnTo>
                    <a:lnTo>
                      <a:pt x="1406" y="370"/>
                    </a:lnTo>
                    <a:lnTo>
                      <a:pt x="1468" y="344"/>
                    </a:lnTo>
                    <a:lnTo>
                      <a:pt x="1496" y="330"/>
                    </a:lnTo>
                    <a:lnTo>
                      <a:pt x="1522" y="316"/>
                    </a:lnTo>
                    <a:lnTo>
                      <a:pt x="1548" y="300"/>
                    </a:lnTo>
                    <a:lnTo>
                      <a:pt x="1572" y="284"/>
                    </a:lnTo>
                    <a:lnTo>
                      <a:pt x="1594" y="268"/>
                    </a:lnTo>
                    <a:lnTo>
                      <a:pt x="1616" y="252"/>
                    </a:lnTo>
                    <a:lnTo>
                      <a:pt x="1634" y="234"/>
                    </a:lnTo>
                    <a:lnTo>
                      <a:pt x="1652" y="216"/>
                    </a:lnTo>
                    <a:lnTo>
                      <a:pt x="1666" y="198"/>
                    </a:lnTo>
                    <a:lnTo>
                      <a:pt x="1680" y="180"/>
                    </a:lnTo>
                    <a:lnTo>
                      <a:pt x="1692" y="162"/>
                    </a:lnTo>
                    <a:lnTo>
                      <a:pt x="1702" y="142"/>
                    </a:lnTo>
                    <a:lnTo>
                      <a:pt x="1710" y="122"/>
                    </a:lnTo>
                    <a:lnTo>
                      <a:pt x="1714" y="102"/>
                    </a:lnTo>
                    <a:lnTo>
                      <a:pt x="1718" y="82"/>
                    </a:lnTo>
                    <a:lnTo>
                      <a:pt x="1718" y="62"/>
                    </a:lnTo>
                    <a:lnTo>
                      <a:pt x="1718" y="62"/>
                    </a:lnTo>
                    <a:lnTo>
                      <a:pt x="1718" y="46"/>
                    </a:lnTo>
                    <a:lnTo>
                      <a:pt x="1716" y="30"/>
                    </a:lnTo>
                    <a:lnTo>
                      <a:pt x="1714" y="14"/>
                    </a:lnTo>
                    <a:lnTo>
                      <a:pt x="1708" y="0"/>
                    </a:lnTo>
                    <a:lnTo>
                      <a:pt x="10" y="0"/>
                    </a:lnTo>
                    <a:close/>
                  </a:path>
                </a:pathLst>
              </a:custGeom>
              <a:gradFill flip="none" rotWithShape="1">
                <a:gsLst>
                  <a:gs pos="10000">
                    <a:schemeClr val="bg1">
                      <a:alpha val="80000"/>
                    </a:schemeClr>
                  </a:gs>
                  <a:gs pos="100000">
                    <a:srgbClr val="000000">
                      <a:alpha val="0"/>
                    </a:srgbClr>
                  </a:gs>
                </a:gsLst>
                <a:path path="shape">
                  <a:fillToRect l="50000" t="50000" r="50000" b="50000"/>
                </a:path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latin typeface="나눔스퀘어OTF ExtraBold" pitchFamily="34" charset="-127"/>
                  <a:ea typeface="나눔스퀘어OTF ExtraBold" pitchFamily="34" charset="-127"/>
                </a:endParaRPr>
              </a:p>
            </p:txBody>
          </p:sp>
          <p:sp>
            <p:nvSpPr>
              <p:cNvPr id="199" name="Freeform 6"/>
              <p:cNvSpPr>
                <a:spLocks/>
              </p:cNvSpPr>
              <p:nvPr/>
            </p:nvSpPr>
            <p:spPr bwMode="auto">
              <a:xfrm>
                <a:off x="1213930" y="2128128"/>
                <a:ext cx="752850" cy="18978"/>
              </a:xfrm>
              <a:custGeom>
                <a:avLst/>
                <a:gdLst/>
                <a:ahLst/>
                <a:cxnLst>
                  <a:cxn ang="0">
                    <a:pos x="10" y="0"/>
                  </a:cxn>
                  <a:cxn ang="0">
                    <a:pos x="10" y="0"/>
                  </a:cxn>
                  <a:cxn ang="0">
                    <a:pos x="6" y="14"/>
                  </a:cxn>
                  <a:cxn ang="0">
                    <a:pos x="2" y="30"/>
                  </a:cxn>
                  <a:cxn ang="0">
                    <a:pos x="0" y="46"/>
                  </a:cxn>
                  <a:cxn ang="0">
                    <a:pos x="0" y="62"/>
                  </a:cxn>
                  <a:cxn ang="0">
                    <a:pos x="0" y="62"/>
                  </a:cxn>
                  <a:cxn ang="0">
                    <a:pos x="2" y="82"/>
                  </a:cxn>
                  <a:cxn ang="0">
                    <a:pos x="4" y="102"/>
                  </a:cxn>
                  <a:cxn ang="0">
                    <a:pos x="10" y="122"/>
                  </a:cxn>
                  <a:cxn ang="0">
                    <a:pos x="18" y="142"/>
                  </a:cxn>
                  <a:cxn ang="0">
                    <a:pos x="28" y="162"/>
                  </a:cxn>
                  <a:cxn ang="0">
                    <a:pos x="38" y="180"/>
                  </a:cxn>
                  <a:cxn ang="0">
                    <a:pos x="52" y="198"/>
                  </a:cxn>
                  <a:cxn ang="0">
                    <a:pos x="68" y="216"/>
                  </a:cxn>
                  <a:cxn ang="0">
                    <a:pos x="84" y="234"/>
                  </a:cxn>
                  <a:cxn ang="0">
                    <a:pos x="104" y="252"/>
                  </a:cxn>
                  <a:cxn ang="0">
                    <a:pos x="124" y="268"/>
                  </a:cxn>
                  <a:cxn ang="0">
                    <a:pos x="146" y="284"/>
                  </a:cxn>
                  <a:cxn ang="0">
                    <a:pos x="170" y="300"/>
                  </a:cxn>
                  <a:cxn ang="0">
                    <a:pos x="196" y="316"/>
                  </a:cxn>
                  <a:cxn ang="0">
                    <a:pos x="224" y="330"/>
                  </a:cxn>
                  <a:cxn ang="0">
                    <a:pos x="252" y="344"/>
                  </a:cxn>
                  <a:cxn ang="0">
                    <a:pos x="312" y="370"/>
                  </a:cxn>
                  <a:cxn ang="0">
                    <a:pos x="378" y="392"/>
                  </a:cxn>
                  <a:cxn ang="0">
                    <a:pos x="450" y="412"/>
                  </a:cxn>
                  <a:cxn ang="0">
                    <a:pos x="524" y="430"/>
                  </a:cxn>
                  <a:cxn ang="0">
                    <a:pos x="604" y="444"/>
                  </a:cxn>
                  <a:cxn ang="0">
                    <a:pos x="686" y="452"/>
                  </a:cxn>
                  <a:cxn ang="0">
                    <a:pos x="772" y="458"/>
                  </a:cxn>
                  <a:cxn ang="0">
                    <a:pos x="860" y="462"/>
                  </a:cxn>
                  <a:cxn ang="0">
                    <a:pos x="860" y="462"/>
                  </a:cxn>
                  <a:cxn ang="0">
                    <a:pos x="948" y="458"/>
                  </a:cxn>
                  <a:cxn ang="0">
                    <a:pos x="1032" y="452"/>
                  </a:cxn>
                  <a:cxn ang="0">
                    <a:pos x="1116" y="444"/>
                  </a:cxn>
                  <a:cxn ang="0">
                    <a:pos x="1194" y="430"/>
                  </a:cxn>
                  <a:cxn ang="0">
                    <a:pos x="1270" y="412"/>
                  </a:cxn>
                  <a:cxn ang="0">
                    <a:pos x="1340" y="392"/>
                  </a:cxn>
                  <a:cxn ang="0">
                    <a:pos x="1406" y="370"/>
                  </a:cxn>
                  <a:cxn ang="0">
                    <a:pos x="1468" y="344"/>
                  </a:cxn>
                  <a:cxn ang="0">
                    <a:pos x="1496" y="330"/>
                  </a:cxn>
                  <a:cxn ang="0">
                    <a:pos x="1522" y="316"/>
                  </a:cxn>
                  <a:cxn ang="0">
                    <a:pos x="1548" y="300"/>
                  </a:cxn>
                  <a:cxn ang="0">
                    <a:pos x="1572" y="284"/>
                  </a:cxn>
                  <a:cxn ang="0">
                    <a:pos x="1594" y="268"/>
                  </a:cxn>
                  <a:cxn ang="0">
                    <a:pos x="1616" y="252"/>
                  </a:cxn>
                  <a:cxn ang="0">
                    <a:pos x="1634" y="234"/>
                  </a:cxn>
                  <a:cxn ang="0">
                    <a:pos x="1652" y="216"/>
                  </a:cxn>
                  <a:cxn ang="0">
                    <a:pos x="1666" y="198"/>
                  </a:cxn>
                  <a:cxn ang="0">
                    <a:pos x="1680" y="180"/>
                  </a:cxn>
                  <a:cxn ang="0">
                    <a:pos x="1692" y="162"/>
                  </a:cxn>
                  <a:cxn ang="0">
                    <a:pos x="1702" y="142"/>
                  </a:cxn>
                  <a:cxn ang="0">
                    <a:pos x="1710" y="122"/>
                  </a:cxn>
                  <a:cxn ang="0">
                    <a:pos x="1714" y="102"/>
                  </a:cxn>
                  <a:cxn ang="0">
                    <a:pos x="1718" y="82"/>
                  </a:cxn>
                  <a:cxn ang="0">
                    <a:pos x="1718" y="62"/>
                  </a:cxn>
                  <a:cxn ang="0">
                    <a:pos x="1718" y="62"/>
                  </a:cxn>
                  <a:cxn ang="0">
                    <a:pos x="1718" y="46"/>
                  </a:cxn>
                  <a:cxn ang="0">
                    <a:pos x="1716" y="30"/>
                  </a:cxn>
                  <a:cxn ang="0">
                    <a:pos x="1714" y="14"/>
                  </a:cxn>
                  <a:cxn ang="0">
                    <a:pos x="1708" y="0"/>
                  </a:cxn>
                  <a:cxn ang="0">
                    <a:pos x="10" y="0"/>
                  </a:cxn>
                </a:cxnLst>
                <a:rect l="0" t="0" r="r" b="b"/>
                <a:pathLst>
                  <a:path w="1718" h="462">
                    <a:moveTo>
                      <a:pt x="10" y="0"/>
                    </a:moveTo>
                    <a:lnTo>
                      <a:pt x="10" y="0"/>
                    </a:lnTo>
                    <a:lnTo>
                      <a:pt x="6" y="14"/>
                    </a:lnTo>
                    <a:lnTo>
                      <a:pt x="2" y="30"/>
                    </a:lnTo>
                    <a:lnTo>
                      <a:pt x="0" y="46"/>
                    </a:lnTo>
                    <a:lnTo>
                      <a:pt x="0" y="62"/>
                    </a:lnTo>
                    <a:lnTo>
                      <a:pt x="0" y="62"/>
                    </a:lnTo>
                    <a:lnTo>
                      <a:pt x="2" y="82"/>
                    </a:lnTo>
                    <a:lnTo>
                      <a:pt x="4" y="102"/>
                    </a:lnTo>
                    <a:lnTo>
                      <a:pt x="10" y="122"/>
                    </a:lnTo>
                    <a:lnTo>
                      <a:pt x="18" y="142"/>
                    </a:lnTo>
                    <a:lnTo>
                      <a:pt x="28" y="162"/>
                    </a:lnTo>
                    <a:lnTo>
                      <a:pt x="38" y="180"/>
                    </a:lnTo>
                    <a:lnTo>
                      <a:pt x="52" y="198"/>
                    </a:lnTo>
                    <a:lnTo>
                      <a:pt x="68" y="216"/>
                    </a:lnTo>
                    <a:lnTo>
                      <a:pt x="84" y="234"/>
                    </a:lnTo>
                    <a:lnTo>
                      <a:pt x="104" y="252"/>
                    </a:lnTo>
                    <a:lnTo>
                      <a:pt x="124" y="268"/>
                    </a:lnTo>
                    <a:lnTo>
                      <a:pt x="146" y="284"/>
                    </a:lnTo>
                    <a:lnTo>
                      <a:pt x="170" y="300"/>
                    </a:lnTo>
                    <a:lnTo>
                      <a:pt x="196" y="316"/>
                    </a:lnTo>
                    <a:lnTo>
                      <a:pt x="224" y="330"/>
                    </a:lnTo>
                    <a:lnTo>
                      <a:pt x="252" y="344"/>
                    </a:lnTo>
                    <a:lnTo>
                      <a:pt x="312" y="370"/>
                    </a:lnTo>
                    <a:lnTo>
                      <a:pt x="378" y="392"/>
                    </a:lnTo>
                    <a:lnTo>
                      <a:pt x="450" y="412"/>
                    </a:lnTo>
                    <a:lnTo>
                      <a:pt x="524" y="430"/>
                    </a:lnTo>
                    <a:lnTo>
                      <a:pt x="604" y="444"/>
                    </a:lnTo>
                    <a:lnTo>
                      <a:pt x="686" y="452"/>
                    </a:lnTo>
                    <a:lnTo>
                      <a:pt x="772" y="458"/>
                    </a:lnTo>
                    <a:lnTo>
                      <a:pt x="860" y="462"/>
                    </a:lnTo>
                    <a:lnTo>
                      <a:pt x="860" y="462"/>
                    </a:lnTo>
                    <a:lnTo>
                      <a:pt x="948" y="458"/>
                    </a:lnTo>
                    <a:lnTo>
                      <a:pt x="1032" y="452"/>
                    </a:lnTo>
                    <a:lnTo>
                      <a:pt x="1116" y="444"/>
                    </a:lnTo>
                    <a:lnTo>
                      <a:pt x="1194" y="430"/>
                    </a:lnTo>
                    <a:lnTo>
                      <a:pt x="1270" y="412"/>
                    </a:lnTo>
                    <a:lnTo>
                      <a:pt x="1340" y="392"/>
                    </a:lnTo>
                    <a:lnTo>
                      <a:pt x="1406" y="370"/>
                    </a:lnTo>
                    <a:lnTo>
                      <a:pt x="1468" y="344"/>
                    </a:lnTo>
                    <a:lnTo>
                      <a:pt x="1496" y="330"/>
                    </a:lnTo>
                    <a:lnTo>
                      <a:pt x="1522" y="316"/>
                    </a:lnTo>
                    <a:lnTo>
                      <a:pt x="1548" y="300"/>
                    </a:lnTo>
                    <a:lnTo>
                      <a:pt x="1572" y="284"/>
                    </a:lnTo>
                    <a:lnTo>
                      <a:pt x="1594" y="268"/>
                    </a:lnTo>
                    <a:lnTo>
                      <a:pt x="1616" y="252"/>
                    </a:lnTo>
                    <a:lnTo>
                      <a:pt x="1634" y="234"/>
                    </a:lnTo>
                    <a:lnTo>
                      <a:pt x="1652" y="216"/>
                    </a:lnTo>
                    <a:lnTo>
                      <a:pt x="1666" y="198"/>
                    </a:lnTo>
                    <a:lnTo>
                      <a:pt x="1680" y="180"/>
                    </a:lnTo>
                    <a:lnTo>
                      <a:pt x="1692" y="162"/>
                    </a:lnTo>
                    <a:lnTo>
                      <a:pt x="1702" y="142"/>
                    </a:lnTo>
                    <a:lnTo>
                      <a:pt x="1710" y="122"/>
                    </a:lnTo>
                    <a:lnTo>
                      <a:pt x="1714" y="102"/>
                    </a:lnTo>
                    <a:lnTo>
                      <a:pt x="1718" y="82"/>
                    </a:lnTo>
                    <a:lnTo>
                      <a:pt x="1718" y="62"/>
                    </a:lnTo>
                    <a:lnTo>
                      <a:pt x="1718" y="62"/>
                    </a:lnTo>
                    <a:lnTo>
                      <a:pt x="1718" y="46"/>
                    </a:lnTo>
                    <a:lnTo>
                      <a:pt x="1716" y="30"/>
                    </a:lnTo>
                    <a:lnTo>
                      <a:pt x="1714" y="14"/>
                    </a:lnTo>
                    <a:lnTo>
                      <a:pt x="1708" y="0"/>
                    </a:lnTo>
                    <a:lnTo>
                      <a:pt x="10" y="0"/>
                    </a:lnTo>
                    <a:close/>
                  </a:path>
                </a:pathLst>
              </a:custGeom>
              <a:gradFill flip="none" rotWithShape="1">
                <a:gsLst>
                  <a:gs pos="10000">
                    <a:schemeClr val="bg1">
                      <a:alpha val="80000"/>
                    </a:schemeClr>
                  </a:gs>
                  <a:gs pos="100000">
                    <a:srgbClr val="000000">
                      <a:alpha val="0"/>
                    </a:srgbClr>
                  </a:gs>
                </a:gsLst>
                <a:path path="shape">
                  <a:fillToRect l="50000" t="50000" r="50000" b="50000"/>
                </a:path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latin typeface="나눔스퀘어OTF ExtraBold" pitchFamily="34" charset="-127"/>
                  <a:ea typeface="나눔스퀘어OTF ExtraBold" pitchFamily="34" charset="-127"/>
                </a:endParaRPr>
              </a:p>
            </p:txBody>
          </p:sp>
        </p:grpSp>
        <p:sp>
          <p:nvSpPr>
            <p:cNvPr id="200" name="모서리가 둥근 직사각형 199"/>
            <p:cNvSpPr/>
            <p:nvPr/>
          </p:nvSpPr>
          <p:spPr>
            <a:xfrm>
              <a:off x="6452969" y="3685875"/>
              <a:ext cx="2217906" cy="607221"/>
            </a:xfrm>
            <a:prstGeom prst="roundRect">
              <a:avLst/>
            </a:prstGeom>
            <a:gradFill flip="none" rotWithShape="1">
              <a:gsLst>
                <a:gs pos="0">
                  <a:srgbClr val="1D3057"/>
                </a:gs>
                <a:gs pos="60000">
                  <a:srgbClr val="29467F"/>
                </a:gs>
                <a:gs pos="81000">
                  <a:srgbClr val="3B669B"/>
                </a:gs>
              </a:gsLst>
              <a:lin ang="16200000" scaled="1"/>
              <a:tileRect/>
            </a:gradFill>
            <a:ln w="28575">
              <a:solidFill>
                <a:schemeClr val="bg1"/>
              </a:solidFill>
            </a:ln>
            <a:effectLst>
              <a:outerShdw blurRad="25400" dist="127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ko-KR" altLang="en-US" dirty="0">
                <a:latin typeface="나눔스퀘어OTF ExtraBold" pitchFamily="34" charset="-127"/>
                <a:ea typeface="나눔스퀘어OTF ExtraBold" pitchFamily="34" charset="-127"/>
              </a:endParaRPr>
            </a:p>
          </p:txBody>
        </p:sp>
        <p:sp>
          <p:nvSpPr>
            <p:cNvPr id="201" name="모서리가 둥근 직사각형 200"/>
            <p:cNvSpPr/>
            <p:nvPr/>
          </p:nvSpPr>
          <p:spPr>
            <a:xfrm>
              <a:off x="6452969" y="2945518"/>
              <a:ext cx="2217906" cy="607221"/>
            </a:xfrm>
            <a:prstGeom prst="roundRect">
              <a:avLst/>
            </a:prstGeom>
            <a:gradFill flip="none" rotWithShape="1">
              <a:gsLst>
                <a:gs pos="0">
                  <a:srgbClr val="1D3057"/>
                </a:gs>
                <a:gs pos="60000">
                  <a:srgbClr val="29467F"/>
                </a:gs>
                <a:gs pos="81000">
                  <a:srgbClr val="3B669B"/>
                </a:gs>
              </a:gsLst>
              <a:lin ang="16200000" scaled="1"/>
              <a:tileRect/>
            </a:gradFill>
            <a:ln w="28575">
              <a:solidFill>
                <a:schemeClr val="bg1"/>
              </a:solidFill>
            </a:ln>
            <a:effectLst>
              <a:outerShdw blurRad="25400" dist="127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ko-KR" altLang="en-US" dirty="0">
                <a:latin typeface="나눔스퀘어OTF ExtraBold" pitchFamily="34" charset="-127"/>
                <a:ea typeface="나눔스퀘어OTF ExtraBold" pitchFamily="34" charset="-127"/>
              </a:endParaRPr>
            </a:p>
          </p:txBody>
        </p:sp>
        <p:sp>
          <p:nvSpPr>
            <p:cNvPr id="203" name="모서리가 둥근 직사각형 202"/>
            <p:cNvSpPr/>
            <p:nvPr/>
          </p:nvSpPr>
          <p:spPr>
            <a:xfrm>
              <a:off x="6448394" y="5877272"/>
              <a:ext cx="2217906" cy="607221"/>
            </a:xfrm>
            <a:prstGeom prst="roundRect">
              <a:avLst/>
            </a:prstGeom>
            <a:gradFill flip="none" rotWithShape="1">
              <a:gsLst>
                <a:gs pos="0">
                  <a:srgbClr val="1D3057"/>
                </a:gs>
                <a:gs pos="60000">
                  <a:srgbClr val="29467F"/>
                </a:gs>
                <a:gs pos="81000">
                  <a:srgbClr val="3B669B"/>
                </a:gs>
              </a:gsLst>
              <a:lin ang="16200000" scaled="1"/>
              <a:tileRect/>
            </a:gradFill>
            <a:ln w="28575">
              <a:solidFill>
                <a:schemeClr val="bg1"/>
              </a:solidFill>
            </a:ln>
            <a:effectLst>
              <a:outerShdw blurRad="25400" dist="127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ko-KR" altLang="en-US" dirty="0">
                <a:latin typeface="나눔스퀘어OTF ExtraBold" pitchFamily="34" charset="-127"/>
                <a:ea typeface="나눔스퀘어OTF ExtraBold" pitchFamily="34" charset="-127"/>
              </a:endParaRPr>
            </a:p>
          </p:txBody>
        </p:sp>
        <p:sp>
          <p:nvSpPr>
            <p:cNvPr id="208" name="모서리가 둥근 직사각형 207"/>
            <p:cNvSpPr/>
            <p:nvPr/>
          </p:nvSpPr>
          <p:spPr>
            <a:xfrm>
              <a:off x="6437446" y="4477962"/>
              <a:ext cx="2217906" cy="607221"/>
            </a:xfrm>
            <a:prstGeom prst="roundRect">
              <a:avLst/>
            </a:prstGeom>
            <a:gradFill flip="none" rotWithShape="1">
              <a:gsLst>
                <a:gs pos="0">
                  <a:srgbClr val="1D3057"/>
                </a:gs>
                <a:gs pos="60000">
                  <a:srgbClr val="29467F"/>
                </a:gs>
                <a:gs pos="81000">
                  <a:srgbClr val="3B669B"/>
                </a:gs>
              </a:gsLst>
              <a:lin ang="16200000" scaled="1"/>
              <a:tileRect/>
            </a:gradFill>
            <a:ln w="28575">
              <a:solidFill>
                <a:schemeClr val="bg1"/>
              </a:solidFill>
            </a:ln>
            <a:effectLst>
              <a:outerShdw blurRad="25400" dist="127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ko-KR" altLang="en-US" dirty="0">
                <a:latin typeface="나눔스퀘어OTF ExtraBold" pitchFamily="34" charset="-127"/>
                <a:ea typeface="나눔스퀘어OTF ExtraBold" pitchFamily="34" charset="-127"/>
              </a:endParaRPr>
            </a:p>
          </p:txBody>
        </p:sp>
        <p:sp>
          <p:nvSpPr>
            <p:cNvPr id="209" name="모서리가 둥근 직사각형 208"/>
            <p:cNvSpPr/>
            <p:nvPr/>
          </p:nvSpPr>
          <p:spPr>
            <a:xfrm>
              <a:off x="6448394" y="5177470"/>
              <a:ext cx="2217906" cy="607221"/>
            </a:xfrm>
            <a:prstGeom prst="roundRect">
              <a:avLst/>
            </a:prstGeom>
            <a:gradFill flip="none" rotWithShape="1">
              <a:gsLst>
                <a:gs pos="0">
                  <a:srgbClr val="1D3057"/>
                </a:gs>
                <a:gs pos="60000">
                  <a:srgbClr val="29467F"/>
                </a:gs>
                <a:gs pos="81000">
                  <a:srgbClr val="3B669B"/>
                </a:gs>
              </a:gsLst>
              <a:lin ang="16200000" scaled="1"/>
              <a:tileRect/>
            </a:gradFill>
            <a:ln w="28575">
              <a:solidFill>
                <a:schemeClr val="bg1"/>
              </a:solidFill>
            </a:ln>
            <a:effectLst>
              <a:outerShdw blurRad="25400" dist="127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ko-KR" altLang="en-US" dirty="0">
                <a:latin typeface="나눔스퀘어OTF ExtraBold" pitchFamily="34" charset="-127"/>
                <a:ea typeface="나눔스퀘어OTF ExtraBold" pitchFamily="34" charset="-127"/>
              </a:endParaRPr>
            </a:p>
          </p:txBody>
        </p:sp>
        <p:sp>
          <p:nvSpPr>
            <p:cNvPr id="210" name="직사각형 209"/>
            <p:cNvSpPr/>
            <p:nvPr/>
          </p:nvSpPr>
          <p:spPr>
            <a:xfrm>
              <a:off x="6926644" y="2339588"/>
              <a:ext cx="1848458" cy="36933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ko-KR" altLang="en-US" b="1" dirty="0" smtClean="0">
                  <a:solidFill>
                    <a:srgbClr val="FFC000"/>
                  </a:solidFill>
                  <a:latin typeface="나눔스퀘어OTF ExtraBold" pitchFamily="34" charset="-127"/>
                  <a:ea typeface="나눔스퀘어OTF ExtraBold" pitchFamily="34" charset="-127"/>
                  <a:cs typeface="Arial" charset="0"/>
                </a:rPr>
                <a:t>주차</a:t>
              </a:r>
              <a:r>
                <a:rPr lang="ko-KR" altLang="en-US" b="1" dirty="0">
                  <a:solidFill>
                    <a:srgbClr val="FFC000"/>
                  </a:solidFill>
                  <a:latin typeface="나눔스퀘어OTF ExtraBold" pitchFamily="34" charset="-127"/>
                  <a:ea typeface="나눔스퀘어OTF ExtraBold" pitchFamily="34" charset="-127"/>
                  <a:cs typeface="Arial" charset="0"/>
                </a:rPr>
                <a:t>장</a:t>
              </a:r>
              <a:r>
                <a:rPr lang="ko-KR" altLang="en-US" b="1" dirty="0" smtClean="0">
                  <a:solidFill>
                    <a:srgbClr val="FFC000"/>
                  </a:solidFill>
                  <a:latin typeface="나눔스퀘어OTF ExtraBold" pitchFamily="34" charset="-127"/>
                  <a:ea typeface="나눔스퀘어OTF ExtraBold" pitchFamily="34" charset="-127"/>
                  <a:cs typeface="Arial" charset="0"/>
                </a:rPr>
                <a:t> 확충</a:t>
              </a:r>
              <a:r>
                <a:rPr lang="en-US" altLang="ko-KR" b="1" dirty="0" smtClean="0">
                  <a:solidFill>
                    <a:srgbClr val="FFC000"/>
                  </a:solidFill>
                  <a:latin typeface="나눔스퀘어OTF ExtraBold" pitchFamily="34" charset="-127"/>
                  <a:ea typeface="나눔스퀘어OTF ExtraBold" pitchFamily="34" charset="-127"/>
                  <a:cs typeface="Arial" charset="0"/>
                </a:rPr>
                <a:t> </a:t>
              </a:r>
              <a:endParaRPr lang="ko-KR" altLang="en-US" b="1" dirty="0">
                <a:solidFill>
                  <a:srgbClr val="FFC000"/>
                </a:solidFill>
                <a:latin typeface="나눔스퀘어OTF ExtraBold" pitchFamily="34" charset="-127"/>
                <a:ea typeface="나눔스퀘어OTF ExtraBold" pitchFamily="34" charset="-127"/>
                <a:cs typeface="Arial" charset="0"/>
              </a:endParaRPr>
            </a:p>
          </p:txBody>
        </p:sp>
        <p:sp>
          <p:nvSpPr>
            <p:cNvPr id="211" name="직사각형 210"/>
            <p:cNvSpPr/>
            <p:nvPr/>
          </p:nvSpPr>
          <p:spPr>
            <a:xfrm>
              <a:off x="6566724" y="5996216"/>
              <a:ext cx="2016224" cy="36933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ko-KR" altLang="en-US" dirty="0" smtClean="0">
                  <a:solidFill>
                    <a:schemeClr val="bg1"/>
                  </a:solidFill>
                  <a:latin typeface="나눔스퀘어OTF ExtraBold" pitchFamily="34" charset="-127"/>
                  <a:ea typeface="나눔스퀘어OTF ExtraBold" pitchFamily="34" charset="-127"/>
                  <a:cs typeface="Arial" charset="0"/>
                </a:rPr>
                <a:t>서울 </a:t>
              </a:r>
              <a:r>
                <a:rPr lang="ko-KR" altLang="en-US" dirty="0" err="1" smtClean="0">
                  <a:solidFill>
                    <a:schemeClr val="bg1"/>
                  </a:solidFill>
                  <a:latin typeface="나눔스퀘어OTF ExtraBold" pitchFamily="34" charset="-127"/>
                  <a:ea typeface="나눔스퀘어OTF ExtraBold" pitchFamily="34" charset="-127"/>
                  <a:cs typeface="Arial" charset="0"/>
                </a:rPr>
                <a:t>접근성</a:t>
              </a:r>
              <a:r>
                <a:rPr lang="ko-KR" altLang="en-US" dirty="0" smtClean="0">
                  <a:solidFill>
                    <a:schemeClr val="bg1"/>
                  </a:solidFill>
                  <a:latin typeface="나눔스퀘어OTF ExtraBold" pitchFamily="34" charset="-127"/>
                  <a:ea typeface="나눔스퀘어OTF ExtraBold" pitchFamily="34" charset="-127"/>
                  <a:cs typeface="Arial" charset="0"/>
                </a:rPr>
                <a:t> 확보</a:t>
              </a:r>
              <a:endParaRPr lang="ko-KR" altLang="en-US" dirty="0">
                <a:solidFill>
                  <a:schemeClr val="bg1"/>
                </a:solidFill>
                <a:latin typeface="나눔스퀘어OTF ExtraBold" pitchFamily="34" charset="-127"/>
                <a:ea typeface="나눔스퀘어OTF ExtraBold" pitchFamily="34" charset="-127"/>
                <a:cs typeface="Arial" charset="0"/>
              </a:endParaRPr>
            </a:p>
          </p:txBody>
        </p:sp>
        <p:sp>
          <p:nvSpPr>
            <p:cNvPr id="215" name="직사각형 214"/>
            <p:cNvSpPr/>
            <p:nvPr/>
          </p:nvSpPr>
          <p:spPr>
            <a:xfrm>
              <a:off x="6559931" y="2944988"/>
              <a:ext cx="2016224" cy="64633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ko-KR" altLang="en-US" dirty="0" smtClean="0">
                  <a:solidFill>
                    <a:schemeClr val="bg1"/>
                  </a:solidFill>
                  <a:latin typeface="나눔스퀘어OTF ExtraBold" pitchFamily="34" charset="-127"/>
                  <a:ea typeface="나눔스퀘어OTF ExtraBold" pitchFamily="34" charset="-127"/>
                  <a:cs typeface="Arial" charset="0"/>
                </a:rPr>
                <a:t>용도지역 상향</a:t>
              </a:r>
              <a:endParaRPr lang="en-US" altLang="ko-KR" dirty="0" smtClean="0">
                <a:solidFill>
                  <a:schemeClr val="bg1"/>
                </a:solidFill>
                <a:latin typeface="나눔스퀘어OTF ExtraBold" pitchFamily="34" charset="-127"/>
                <a:ea typeface="나눔스퀘어OTF ExtraBold" pitchFamily="34" charset="-127"/>
                <a:cs typeface="Arial" charset="0"/>
              </a:endParaRPr>
            </a:p>
            <a:p>
              <a:pPr algn="ctr"/>
              <a:r>
                <a:rPr lang="ko-KR" altLang="en-US" dirty="0" smtClean="0">
                  <a:solidFill>
                    <a:schemeClr val="bg1"/>
                  </a:solidFill>
                  <a:latin typeface="나눔스퀘어OTF ExtraBold" pitchFamily="34" charset="-127"/>
                  <a:ea typeface="나눔스퀘어OTF ExtraBold" pitchFamily="34" charset="-127"/>
                  <a:cs typeface="Arial" charset="0"/>
                </a:rPr>
                <a:t>노후주택 개선</a:t>
              </a:r>
              <a:endParaRPr lang="en-US" altLang="ko-KR" dirty="0" smtClean="0">
                <a:solidFill>
                  <a:schemeClr val="bg1"/>
                </a:solidFill>
                <a:latin typeface="나눔스퀘어OTF ExtraBold" pitchFamily="34" charset="-127"/>
                <a:ea typeface="나눔스퀘어OTF ExtraBold" pitchFamily="34" charset="-127"/>
                <a:cs typeface="Arial" charset="0"/>
              </a:endParaRPr>
            </a:p>
          </p:txBody>
        </p:sp>
        <p:sp>
          <p:nvSpPr>
            <p:cNvPr id="216" name="직사각형 215"/>
            <p:cNvSpPr/>
            <p:nvPr/>
          </p:nvSpPr>
          <p:spPr>
            <a:xfrm>
              <a:off x="6503516" y="4478138"/>
              <a:ext cx="2094905" cy="615553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ko-KR" altLang="en-US" dirty="0" smtClean="0">
                  <a:solidFill>
                    <a:schemeClr val="bg1"/>
                  </a:solidFill>
                  <a:latin typeface="나눔스퀘어OTF ExtraBold" pitchFamily="34" charset="-127"/>
                  <a:ea typeface="나눔스퀘어OTF ExtraBold" pitchFamily="34" charset="-127"/>
                  <a:cs typeface="Arial" charset="0"/>
                </a:rPr>
                <a:t>인천기점 주변 문제</a:t>
              </a:r>
              <a:endParaRPr lang="en-US" altLang="ko-KR" dirty="0" smtClean="0">
                <a:solidFill>
                  <a:schemeClr val="bg1"/>
                </a:solidFill>
                <a:latin typeface="나눔스퀘어OTF ExtraBold" pitchFamily="34" charset="-127"/>
                <a:ea typeface="나눔스퀘어OTF ExtraBold" pitchFamily="34" charset="-127"/>
                <a:cs typeface="Arial" charset="0"/>
              </a:endParaRPr>
            </a:p>
            <a:p>
              <a:pPr algn="ctr"/>
              <a:r>
                <a:rPr lang="en-US" altLang="ko-KR" sz="1600" dirty="0">
                  <a:solidFill>
                    <a:schemeClr val="bg1"/>
                  </a:solidFill>
                  <a:latin typeface="나눔스퀘어OTF ExtraBold" pitchFamily="34" charset="-127"/>
                  <a:ea typeface="나눔스퀘어OTF ExtraBold" pitchFamily="34" charset="-127"/>
                  <a:cs typeface="Arial" charset="0"/>
                </a:rPr>
                <a:t>(</a:t>
              </a:r>
              <a:r>
                <a:rPr lang="ko-KR" altLang="en-US" sz="1600" dirty="0">
                  <a:solidFill>
                    <a:schemeClr val="bg1"/>
                  </a:solidFill>
                  <a:latin typeface="나눔스퀘어OTF ExtraBold" pitchFamily="34" charset="-127"/>
                  <a:ea typeface="나눔스퀘어OTF ExtraBold" pitchFamily="34" charset="-127"/>
                  <a:cs typeface="Arial" charset="0"/>
                </a:rPr>
                <a:t>화물차</a:t>
              </a:r>
              <a:r>
                <a:rPr lang="en-US" altLang="ko-KR" sz="1600" dirty="0">
                  <a:solidFill>
                    <a:schemeClr val="bg1"/>
                  </a:solidFill>
                  <a:latin typeface="나눔스퀘어OTF ExtraBold" pitchFamily="34" charset="-127"/>
                  <a:ea typeface="나눔스퀘어OTF ExtraBold" pitchFamily="34" charset="-127"/>
                  <a:cs typeface="Arial" charset="0"/>
                </a:rPr>
                <a:t>, </a:t>
              </a:r>
              <a:r>
                <a:rPr lang="ko-KR" altLang="en-US" sz="1600" dirty="0">
                  <a:solidFill>
                    <a:schemeClr val="bg1"/>
                  </a:solidFill>
                  <a:latin typeface="나눔스퀘어OTF ExtraBold" pitchFamily="34" charset="-127"/>
                  <a:ea typeface="나눔스퀘어OTF ExtraBold" pitchFamily="34" charset="-127"/>
                  <a:cs typeface="Arial" charset="0"/>
                </a:rPr>
                <a:t>정체</a:t>
              </a:r>
              <a:r>
                <a:rPr lang="en-US" altLang="ko-KR" sz="1600" dirty="0">
                  <a:solidFill>
                    <a:schemeClr val="bg1"/>
                  </a:solidFill>
                  <a:latin typeface="나눔스퀘어OTF ExtraBold" pitchFamily="34" charset="-127"/>
                  <a:ea typeface="나눔스퀘어OTF ExtraBold" pitchFamily="34" charset="-127"/>
                  <a:cs typeface="Arial" charset="0"/>
                </a:rPr>
                <a:t>, </a:t>
              </a:r>
              <a:r>
                <a:rPr lang="ko-KR" altLang="en-US" sz="1600" dirty="0">
                  <a:solidFill>
                    <a:schemeClr val="bg1"/>
                  </a:solidFill>
                  <a:latin typeface="나눔스퀘어OTF ExtraBold" pitchFamily="34" charset="-127"/>
                  <a:ea typeface="나눔스퀘어OTF ExtraBold" pitchFamily="34" charset="-127"/>
                  <a:cs typeface="Arial" charset="0"/>
                </a:rPr>
                <a:t>소음</a:t>
              </a:r>
              <a:r>
                <a:rPr lang="en-US" altLang="ko-KR" sz="1600" dirty="0">
                  <a:solidFill>
                    <a:schemeClr val="bg1"/>
                  </a:solidFill>
                  <a:latin typeface="나눔스퀘어OTF ExtraBold" pitchFamily="34" charset="-127"/>
                  <a:ea typeface="나눔스퀘어OTF ExtraBold" pitchFamily="34" charset="-127"/>
                  <a:cs typeface="Arial" charset="0"/>
                </a:rPr>
                <a:t>)</a:t>
              </a:r>
              <a:r>
                <a:rPr lang="ko-KR" altLang="en-US" sz="1600" dirty="0">
                  <a:solidFill>
                    <a:schemeClr val="bg1"/>
                  </a:solidFill>
                  <a:latin typeface="나눔스퀘어OTF ExtraBold" pitchFamily="34" charset="-127"/>
                  <a:ea typeface="나눔스퀘어OTF ExtraBold" pitchFamily="34" charset="-127"/>
                  <a:cs typeface="Arial" charset="0"/>
                </a:rPr>
                <a:t> </a:t>
              </a:r>
              <a:endParaRPr lang="en-US" altLang="ko-KR" sz="1600" dirty="0">
                <a:solidFill>
                  <a:schemeClr val="bg1"/>
                </a:solidFill>
                <a:latin typeface="나눔스퀘어OTF ExtraBold" pitchFamily="34" charset="-127"/>
                <a:ea typeface="나눔스퀘어OTF ExtraBold" pitchFamily="34" charset="-127"/>
                <a:cs typeface="Arial" charset="0"/>
              </a:endParaRPr>
            </a:p>
          </p:txBody>
        </p:sp>
        <p:sp>
          <p:nvSpPr>
            <p:cNvPr id="217" name="직사각형 216"/>
            <p:cNvSpPr/>
            <p:nvPr/>
          </p:nvSpPr>
          <p:spPr>
            <a:xfrm>
              <a:off x="6503516" y="3689660"/>
              <a:ext cx="2091341" cy="64633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ko-KR" altLang="en-US" dirty="0" smtClean="0">
                  <a:solidFill>
                    <a:schemeClr val="bg1"/>
                  </a:solidFill>
                  <a:latin typeface="나눔스퀘어OTF ExtraBold" pitchFamily="34" charset="-127"/>
                  <a:ea typeface="나눔스퀘어OTF ExtraBold" pitchFamily="34" charset="-127"/>
                  <a:cs typeface="Arial" charset="0"/>
                </a:rPr>
                <a:t>경인철도 단절구간 보행환경 개선 필요</a:t>
              </a:r>
              <a:r>
                <a:rPr lang="en-US" altLang="ko-KR" dirty="0" smtClean="0">
                  <a:solidFill>
                    <a:schemeClr val="bg1"/>
                  </a:solidFill>
                  <a:latin typeface="나눔스퀘어OTF ExtraBold" pitchFamily="34" charset="-127"/>
                  <a:ea typeface="나눔스퀘어OTF ExtraBold" pitchFamily="34" charset="-127"/>
                  <a:cs typeface="Arial" charset="0"/>
                </a:rPr>
                <a:t> </a:t>
              </a:r>
              <a:endParaRPr lang="ko-KR" altLang="en-US" dirty="0">
                <a:solidFill>
                  <a:schemeClr val="bg1"/>
                </a:solidFill>
                <a:latin typeface="나눔스퀘어OTF ExtraBold" pitchFamily="34" charset="-127"/>
                <a:ea typeface="나눔스퀘어OTF ExtraBold" pitchFamily="34" charset="-127"/>
                <a:cs typeface="Arial" charset="0"/>
              </a:endParaRPr>
            </a:p>
          </p:txBody>
        </p:sp>
        <p:sp>
          <p:nvSpPr>
            <p:cNvPr id="218" name="직사각형 217"/>
            <p:cNvSpPr/>
            <p:nvPr/>
          </p:nvSpPr>
          <p:spPr>
            <a:xfrm>
              <a:off x="6859336" y="5180017"/>
              <a:ext cx="1848458" cy="64633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ko-KR" altLang="en-US" smtClean="0">
                  <a:solidFill>
                    <a:schemeClr val="bg1"/>
                  </a:solidFill>
                  <a:latin typeface="나눔스퀘어OTF ExtraBold" pitchFamily="34" charset="-127"/>
                  <a:ea typeface="나눔스퀘어OTF ExtraBold" pitchFamily="34" charset="-127"/>
                  <a:cs typeface="Arial" charset="0"/>
                </a:rPr>
                <a:t>상습정체구간</a:t>
              </a:r>
              <a:endParaRPr lang="en-US" altLang="ko-KR" smtClean="0">
                <a:solidFill>
                  <a:schemeClr val="bg1"/>
                </a:solidFill>
                <a:latin typeface="나눔스퀘어OTF ExtraBold" pitchFamily="34" charset="-127"/>
                <a:ea typeface="나눔스퀘어OTF ExtraBold" pitchFamily="34" charset="-127"/>
                <a:cs typeface="Arial" charset="0"/>
              </a:endParaRPr>
            </a:p>
            <a:p>
              <a:r>
                <a:rPr lang="ko-KR" altLang="en-US" smtClean="0">
                  <a:solidFill>
                    <a:schemeClr val="bg1"/>
                  </a:solidFill>
                  <a:latin typeface="나눔스퀘어OTF ExtraBold" pitchFamily="34" charset="-127"/>
                  <a:ea typeface="나눔스퀘어OTF ExtraBold" pitchFamily="34" charset="-127"/>
                  <a:cs typeface="Arial" charset="0"/>
                </a:rPr>
                <a:t>대책수립 필요</a:t>
              </a:r>
              <a:r>
                <a:rPr lang="en-US" altLang="ko-KR" smtClean="0">
                  <a:solidFill>
                    <a:schemeClr val="bg1"/>
                  </a:solidFill>
                  <a:latin typeface="나눔스퀘어OTF ExtraBold" pitchFamily="34" charset="-127"/>
                  <a:ea typeface="나눔스퀘어OTF ExtraBold" pitchFamily="34" charset="-127"/>
                  <a:cs typeface="Arial" charset="0"/>
                </a:rPr>
                <a:t> </a:t>
              </a:r>
              <a:endParaRPr lang="ko-KR" altLang="en-US" dirty="0">
                <a:solidFill>
                  <a:schemeClr val="bg1"/>
                </a:solidFill>
                <a:latin typeface="나눔스퀘어OTF ExtraBold" pitchFamily="34" charset="-127"/>
                <a:ea typeface="나눔스퀘어OTF ExtraBold" pitchFamily="34" charset="-127"/>
                <a:cs typeface="Arial" charset="0"/>
              </a:endParaRPr>
            </a:p>
          </p:txBody>
        </p:sp>
      </p:grpSp>
      <p:sp>
        <p:nvSpPr>
          <p:cNvPr id="219" name="직사각형 218"/>
          <p:cNvSpPr/>
          <p:nvPr/>
        </p:nvSpPr>
        <p:spPr>
          <a:xfrm>
            <a:off x="3059832" y="4624670"/>
            <a:ext cx="3024336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altLang="ko-KR" sz="1200" dirty="0">
                <a:latin typeface="나눔스퀘어OTF ExtraBold" pitchFamily="34" charset="-127"/>
                <a:ea typeface="나눔스퀘어OTF ExtraBold" pitchFamily="34" charset="-127"/>
                <a:cs typeface="Arial" pitchFamily="34" charset="0"/>
              </a:rPr>
              <a:t>17</a:t>
            </a:r>
            <a:r>
              <a:rPr lang="ko-KR" altLang="en-US" sz="1200" dirty="0">
                <a:latin typeface="나눔스퀘어OTF ExtraBold" pitchFamily="34" charset="-127"/>
                <a:ea typeface="나눔스퀘어OTF ExtraBold" pitchFamily="34" charset="-127"/>
                <a:cs typeface="Arial" pitchFamily="34" charset="0"/>
              </a:rPr>
              <a:t>개 주민센터 </a:t>
            </a:r>
            <a:r>
              <a:rPr lang="en-US" altLang="ko-KR" sz="1200" dirty="0">
                <a:latin typeface="나눔스퀘어OTF ExtraBold" pitchFamily="34" charset="-127"/>
                <a:ea typeface="나눔스퀘어OTF ExtraBold" pitchFamily="34" charset="-127"/>
                <a:cs typeface="Arial" pitchFamily="34" charset="0"/>
              </a:rPr>
              <a:t>/ </a:t>
            </a:r>
            <a:r>
              <a:rPr lang="ko-KR" altLang="en-US" sz="1200" dirty="0" smtClean="0">
                <a:latin typeface="나눔스퀘어OTF ExtraBold" pitchFamily="34" charset="-127"/>
                <a:ea typeface="나눔스퀘어OTF ExtraBold" pitchFamily="34" charset="-127"/>
                <a:cs typeface="Arial" pitchFamily="34" charset="0"/>
              </a:rPr>
              <a:t>산업단지공단</a:t>
            </a:r>
            <a:r>
              <a:rPr lang="en-US" altLang="ko-KR" sz="1200" dirty="0" smtClean="0">
                <a:latin typeface="나눔스퀘어OTF ExtraBold" pitchFamily="34" charset="-127"/>
                <a:ea typeface="나눔스퀘어OTF ExtraBold" pitchFamily="34" charset="-127"/>
                <a:cs typeface="Arial" pitchFamily="34" charset="0"/>
              </a:rPr>
              <a:t>(</a:t>
            </a:r>
            <a:r>
              <a:rPr lang="ko-KR" altLang="en-US" sz="1200" dirty="0" smtClean="0">
                <a:latin typeface="나눔스퀘어OTF ExtraBold" pitchFamily="34" charset="-127"/>
                <a:ea typeface="나눔스퀘어OTF ExtraBold" pitchFamily="34" charset="-127"/>
                <a:cs typeface="Arial" pitchFamily="34" charset="0"/>
              </a:rPr>
              <a:t>총</a:t>
            </a:r>
            <a:r>
              <a:rPr lang="en-US" altLang="ko-KR" sz="1200" dirty="0" smtClean="0">
                <a:latin typeface="나눔스퀘어OTF ExtraBold" pitchFamily="34" charset="-127"/>
                <a:ea typeface="나눔스퀘어OTF ExtraBold" pitchFamily="34" charset="-127"/>
                <a:cs typeface="Arial" pitchFamily="34" charset="0"/>
              </a:rPr>
              <a:t>1,130</a:t>
            </a:r>
            <a:r>
              <a:rPr lang="ko-KR" altLang="en-US" sz="1200" dirty="0" smtClean="0">
                <a:latin typeface="나눔스퀘어OTF ExtraBold" pitchFamily="34" charset="-127"/>
                <a:ea typeface="나눔스퀘어OTF ExtraBold" pitchFamily="34" charset="-127"/>
                <a:cs typeface="Arial" pitchFamily="34" charset="0"/>
              </a:rPr>
              <a:t>명</a:t>
            </a:r>
            <a:r>
              <a:rPr lang="en-US" altLang="ko-KR" sz="1200" dirty="0" smtClean="0">
                <a:latin typeface="나눔스퀘어OTF ExtraBold" pitchFamily="34" charset="-127"/>
                <a:ea typeface="나눔스퀘어OTF ExtraBold" pitchFamily="34" charset="-127"/>
                <a:cs typeface="Arial" pitchFamily="34" charset="0"/>
              </a:rPr>
              <a:t>)</a:t>
            </a:r>
          </a:p>
          <a:p>
            <a:pPr algn="ctr">
              <a:lnSpc>
                <a:spcPct val="150000"/>
              </a:lnSpc>
            </a:pPr>
            <a:r>
              <a:rPr lang="en-US" altLang="ko-KR" sz="1200" dirty="0" smtClean="0">
                <a:latin typeface="나눔스퀘어OTF ExtraBold" pitchFamily="34" charset="-127"/>
                <a:ea typeface="나눔스퀘어OTF ExtraBold" pitchFamily="34" charset="-127"/>
                <a:cs typeface="Arial" pitchFamily="34" charset="0"/>
              </a:rPr>
              <a:t> </a:t>
            </a:r>
            <a:r>
              <a:rPr lang="ko-KR" altLang="en-US" sz="1200" dirty="0" smtClean="0">
                <a:latin typeface="나눔스퀘어OTF ExtraBold" pitchFamily="34" charset="-127"/>
                <a:ea typeface="나눔스퀘어OTF ExtraBold" pitchFamily="34" charset="-127"/>
                <a:cs typeface="Arial" pitchFamily="34" charset="0"/>
              </a:rPr>
              <a:t>생활권 불편사항 수렴 및 아이디어 청취 등</a:t>
            </a:r>
            <a:endParaRPr lang="en-US" altLang="ko-KR" sz="1200" dirty="0" smtClean="0">
              <a:latin typeface="나눔스퀘어OTF ExtraBold" pitchFamily="34" charset="-127"/>
              <a:ea typeface="나눔스퀘어OTF ExtraBold" pitchFamily="34" charset="-127"/>
              <a:cs typeface="Arial" pitchFamily="34" charset="0"/>
            </a:endParaRPr>
          </a:p>
          <a:p>
            <a:pPr algn="ctr">
              <a:lnSpc>
                <a:spcPct val="150000"/>
              </a:lnSpc>
            </a:pPr>
            <a:r>
              <a:rPr lang="ko-KR" altLang="en-US" sz="1200" dirty="0" smtClean="0">
                <a:latin typeface="나눔스퀘어OTF ExtraBold" pitchFamily="34" charset="-127"/>
                <a:ea typeface="나눔스퀘어OTF ExtraBold" pitchFamily="34" charset="-127"/>
                <a:cs typeface="Arial" pitchFamily="34" charset="0"/>
              </a:rPr>
              <a:t> </a:t>
            </a:r>
            <a:endParaRPr lang="ko-KR" altLang="en-US" sz="1200" dirty="0">
              <a:latin typeface="나눔스퀘어OTF ExtraBold" pitchFamily="34" charset="-127"/>
              <a:ea typeface="나눔스퀘어OTF ExtraBold" pitchFamily="34" charset="-127"/>
            </a:endParaRPr>
          </a:p>
        </p:txBody>
      </p:sp>
      <p:sp>
        <p:nvSpPr>
          <p:cNvPr id="79" name="슬라이드 번호 개체 틀 5"/>
          <p:cNvSpPr txBox="1">
            <a:spLocks/>
          </p:cNvSpPr>
          <p:nvPr/>
        </p:nvSpPr>
        <p:spPr>
          <a:xfrm>
            <a:off x="8494917" y="6470650"/>
            <a:ext cx="5107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ko-KR"/>
            </a:defPPr>
            <a:lvl1pPr marL="0" algn="r" defTabSz="914400" rtl="0" eaLnBrk="1" latinLnBrk="1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F26BD57E-2DF4-4293-8FA1-A2AB16AABCDB}" type="slidenum">
              <a:rPr lang="ko-KR" altLang="en-US" sz="1600" b="1" smtClean="0">
                <a:latin typeface="나눔스퀘어OTF ExtraBold" pitchFamily="34" charset="-127"/>
                <a:ea typeface="나눔스퀘어OTF ExtraBold" pitchFamily="34" charset="-127"/>
              </a:rPr>
              <a:pPr/>
              <a:t>8</a:t>
            </a:fld>
            <a:endParaRPr lang="ko-KR" altLang="en-US" sz="1600" b="1" dirty="0">
              <a:latin typeface="나눔스퀘어OTF ExtraBold" pitchFamily="34" charset="-127"/>
              <a:ea typeface="나눔스퀘어OTF ExtraBold" pitchFamily="34" charset="-127"/>
            </a:endParaRPr>
          </a:p>
        </p:txBody>
      </p:sp>
      <p:sp>
        <p:nvSpPr>
          <p:cNvPr id="80" name="TextBox 231"/>
          <p:cNvSpPr txBox="1">
            <a:spLocks noChangeArrowheads="1"/>
          </p:cNvSpPr>
          <p:nvPr/>
        </p:nvSpPr>
        <p:spPr bwMode="auto">
          <a:xfrm>
            <a:off x="412842" y="207305"/>
            <a:ext cx="1006475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defPPr>
              <a:defRPr lang="ko-KR"/>
            </a:defPPr>
            <a:lvl1pPr latinLnBrk="0">
              <a:spcBef>
                <a:spcPts val="1200"/>
              </a:spcBef>
              <a:buFont typeface="Arial" panose="020B0604020202020204" pitchFamily="34" charset="0"/>
              <a:buNone/>
              <a:defRPr sz="2400">
                <a:latin typeface="Rix고딕 B" pitchFamily="18" charset="-127"/>
                <a:ea typeface="Rix고딕 B" pitchFamily="18" charset="-127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latin typeface="맑은 고딕" panose="020B0503020000020004" pitchFamily="50" charset="-127"/>
                <a:ea typeface="맑은 고딕" panose="020B0503020000020004" pitchFamily="50" charset="-127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latin typeface="맑은 고딕" panose="020B0503020000020004" pitchFamily="50" charset="-127"/>
                <a:ea typeface="맑은 고딕" panose="020B0503020000020004" pitchFamily="50" charset="-127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latin typeface="맑은 고딕" panose="020B0503020000020004" pitchFamily="50" charset="-127"/>
                <a:ea typeface="맑은 고딕" panose="020B0503020000020004" pitchFamily="50" charset="-127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latin typeface="맑은 고딕" panose="020B0503020000020004" pitchFamily="50" charset="-127"/>
                <a:ea typeface="맑은 고딕" panose="020B0503020000020004" pitchFamily="50" charset="-127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latin typeface="맑은 고딕" panose="020B0503020000020004" pitchFamily="50" charset="-127"/>
                <a:ea typeface="맑은 고딕" panose="020B0503020000020004" pitchFamily="50" charset="-127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latin typeface="맑은 고딕" panose="020B0503020000020004" pitchFamily="50" charset="-127"/>
                <a:ea typeface="맑은 고딕" panose="020B0503020000020004" pitchFamily="50" charset="-127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latin typeface="맑은 고딕" panose="020B0503020000020004" pitchFamily="50" charset="-127"/>
                <a:ea typeface="맑은 고딕" panose="020B0503020000020004" pitchFamily="50" charset="-127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latin typeface="맑은 고딕" panose="020B0503020000020004" pitchFamily="50" charset="-127"/>
                <a:ea typeface="맑은 고딕" panose="020B0503020000020004" pitchFamily="50" charset="-127"/>
              </a:defRPr>
            </a:lvl9pPr>
          </a:lstStyle>
          <a:p>
            <a:pPr algn="ctr"/>
            <a:r>
              <a:rPr lang="en-US" altLang="ko-KR" sz="3600" dirty="0">
                <a:ln>
                  <a:solidFill>
                    <a:srgbClr val="00B0F0">
                      <a:alpha val="0"/>
                    </a:srgbClr>
                  </a:solidFill>
                </a:ln>
                <a:solidFill>
                  <a:schemeClr val="bg1"/>
                </a:solidFill>
                <a:latin typeface="나눔스퀘어OTF ExtraBold" pitchFamily="34" charset="-127"/>
                <a:ea typeface="나눔스퀘어OTF ExtraBold" pitchFamily="34" charset="-127"/>
              </a:rPr>
              <a:t>2</a:t>
            </a:r>
            <a:r>
              <a:rPr lang="en-US" altLang="ko-KR" sz="3600" dirty="0" smtClean="0">
                <a:ln>
                  <a:solidFill>
                    <a:srgbClr val="00B0F0">
                      <a:alpha val="0"/>
                    </a:srgbClr>
                  </a:solidFill>
                </a:ln>
                <a:solidFill>
                  <a:schemeClr val="bg1"/>
                </a:solidFill>
                <a:latin typeface="나눔스퀘어OTF ExtraBold" pitchFamily="34" charset="-127"/>
                <a:ea typeface="나눔스퀘어OTF ExtraBold" pitchFamily="34" charset="-127"/>
              </a:rPr>
              <a:t>.1</a:t>
            </a:r>
            <a:endParaRPr lang="ko-KR" altLang="en-US" sz="3600" dirty="0">
              <a:ln>
                <a:solidFill>
                  <a:srgbClr val="00B0F0">
                    <a:alpha val="0"/>
                  </a:srgbClr>
                </a:solidFill>
              </a:ln>
              <a:solidFill>
                <a:schemeClr val="bg1"/>
              </a:solidFill>
              <a:latin typeface="나눔스퀘어OTF ExtraBold" pitchFamily="34" charset="-127"/>
              <a:ea typeface="나눔스퀘어OTF ExtraBold" pitchFamily="34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9806503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2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9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" name="Picture 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3419872" y="3789040"/>
            <a:ext cx="5715661" cy="2880320"/>
          </a:xfrm>
          <a:prstGeom prst="rect">
            <a:avLst/>
          </a:prstGeom>
          <a:effectLst>
            <a:softEdge rad="317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70" name="제목 1"/>
          <p:cNvSpPr>
            <a:spLocks noGrp="1"/>
          </p:cNvSpPr>
          <p:nvPr>
            <p:ph type="title"/>
          </p:nvPr>
        </p:nvSpPr>
        <p:spPr>
          <a:xfrm>
            <a:off x="1574235" y="346999"/>
            <a:ext cx="7485098" cy="523220"/>
          </a:xfrm>
        </p:spPr>
        <p:txBody>
          <a:bodyPr/>
          <a:lstStyle/>
          <a:p>
            <a:r>
              <a:rPr lang="ko-KR" altLang="en-US" sz="2800" b="1" dirty="0" smtClean="0">
                <a:ln>
                  <a:solidFill>
                    <a:srgbClr val="9B8357">
                      <a:lumMod val="75000"/>
                      <a:alpha val="0"/>
                    </a:srgbClr>
                  </a:solidFill>
                </a:ln>
                <a:solidFill>
                  <a:prstClr val="black"/>
                </a:solidFill>
                <a:latin typeface="나눔스퀘어OTF ExtraBold" pitchFamily="34" charset="-127"/>
                <a:ea typeface="나눔스퀘어OTF ExtraBold" pitchFamily="34" charset="-127"/>
              </a:rPr>
              <a:t>시민참여협의회에서  </a:t>
            </a:r>
            <a:r>
              <a:rPr lang="ko-KR" altLang="en-US" sz="2800" b="1" dirty="0" err="1" smtClean="0">
                <a:ln>
                  <a:solidFill>
                    <a:srgbClr val="9B8357">
                      <a:lumMod val="75000"/>
                      <a:alpha val="0"/>
                    </a:srgbClr>
                  </a:solidFill>
                </a:ln>
                <a:solidFill>
                  <a:prstClr val="black"/>
                </a:solidFill>
                <a:latin typeface="나눔스퀘어OTF ExtraBold" pitchFamily="34" charset="-127"/>
                <a:ea typeface="나눔스퀘어OTF ExtraBold" pitchFamily="34" charset="-127"/>
              </a:rPr>
              <a:t>여러가지</a:t>
            </a:r>
            <a:r>
              <a:rPr lang="ko-KR" altLang="en-US" sz="2800" b="1" dirty="0" smtClean="0">
                <a:ln>
                  <a:solidFill>
                    <a:srgbClr val="9B8357">
                      <a:lumMod val="75000"/>
                      <a:alpha val="0"/>
                    </a:srgbClr>
                  </a:solidFill>
                </a:ln>
                <a:solidFill>
                  <a:prstClr val="black"/>
                </a:solidFill>
                <a:latin typeface="나눔스퀘어OTF ExtraBold" pitchFamily="34" charset="-127"/>
                <a:ea typeface="나눔스퀘어OTF ExtraBold" pitchFamily="34" charset="-127"/>
              </a:rPr>
              <a:t> 아이디어를 얻었습니다</a:t>
            </a:r>
            <a:endParaRPr lang="ko-KR" altLang="en-US" sz="2800" b="1" dirty="0">
              <a:ln>
                <a:solidFill>
                  <a:srgbClr val="9B8357">
                    <a:lumMod val="75000"/>
                    <a:alpha val="0"/>
                  </a:srgbClr>
                </a:solidFill>
              </a:ln>
              <a:solidFill>
                <a:schemeClr val="tx1">
                  <a:lumMod val="65000"/>
                  <a:lumOff val="35000"/>
                </a:schemeClr>
              </a:solidFill>
              <a:latin typeface="나눔스퀘어OTF ExtraBold" pitchFamily="34" charset="-127"/>
              <a:ea typeface="나눔스퀘어OTF ExtraBold" pitchFamily="34" charset="-127"/>
            </a:endParaRPr>
          </a:p>
        </p:txBody>
      </p:sp>
      <p:sp>
        <p:nvSpPr>
          <p:cNvPr id="35" name="TextBox 231"/>
          <p:cNvSpPr txBox="1">
            <a:spLocks noChangeArrowheads="1"/>
          </p:cNvSpPr>
          <p:nvPr/>
        </p:nvSpPr>
        <p:spPr bwMode="auto">
          <a:xfrm>
            <a:off x="412842" y="207305"/>
            <a:ext cx="1006475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defPPr>
              <a:defRPr lang="ko-KR"/>
            </a:defPPr>
            <a:lvl1pPr latinLnBrk="0">
              <a:spcBef>
                <a:spcPts val="1200"/>
              </a:spcBef>
              <a:buFont typeface="Arial" panose="020B0604020202020204" pitchFamily="34" charset="0"/>
              <a:buNone/>
              <a:defRPr sz="2400">
                <a:latin typeface="Rix고딕 B" pitchFamily="18" charset="-127"/>
                <a:ea typeface="Rix고딕 B" pitchFamily="18" charset="-127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latin typeface="맑은 고딕" panose="020B0503020000020004" pitchFamily="50" charset="-127"/>
                <a:ea typeface="맑은 고딕" panose="020B0503020000020004" pitchFamily="50" charset="-127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latin typeface="맑은 고딕" panose="020B0503020000020004" pitchFamily="50" charset="-127"/>
                <a:ea typeface="맑은 고딕" panose="020B0503020000020004" pitchFamily="50" charset="-127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latin typeface="맑은 고딕" panose="020B0503020000020004" pitchFamily="50" charset="-127"/>
                <a:ea typeface="맑은 고딕" panose="020B0503020000020004" pitchFamily="50" charset="-127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latin typeface="맑은 고딕" panose="020B0503020000020004" pitchFamily="50" charset="-127"/>
                <a:ea typeface="맑은 고딕" panose="020B0503020000020004" pitchFamily="50" charset="-127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latin typeface="맑은 고딕" panose="020B0503020000020004" pitchFamily="50" charset="-127"/>
                <a:ea typeface="맑은 고딕" panose="020B0503020000020004" pitchFamily="50" charset="-127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latin typeface="맑은 고딕" panose="020B0503020000020004" pitchFamily="50" charset="-127"/>
                <a:ea typeface="맑은 고딕" panose="020B0503020000020004" pitchFamily="50" charset="-127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latin typeface="맑은 고딕" panose="020B0503020000020004" pitchFamily="50" charset="-127"/>
                <a:ea typeface="맑은 고딕" panose="020B0503020000020004" pitchFamily="50" charset="-127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latin typeface="맑은 고딕" panose="020B0503020000020004" pitchFamily="50" charset="-127"/>
                <a:ea typeface="맑은 고딕" panose="020B0503020000020004" pitchFamily="50" charset="-127"/>
              </a:defRPr>
            </a:lvl9pPr>
          </a:lstStyle>
          <a:p>
            <a:pPr algn="ctr"/>
            <a:r>
              <a:rPr lang="en-US" altLang="ko-KR" sz="3600" dirty="0">
                <a:ln>
                  <a:solidFill>
                    <a:srgbClr val="9B8357">
                      <a:lumMod val="75000"/>
                      <a:alpha val="0"/>
                    </a:srgbClr>
                  </a:solidFill>
                </a:ln>
                <a:solidFill>
                  <a:schemeClr val="bg1"/>
                </a:solidFill>
                <a:latin typeface="나눔스퀘어OTF ExtraBold" pitchFamily="34" charset="-127"/>
                <a:ea typeface="나눔스퀘어OTF ExtraBold" pitchFamily="34" charset="-127"/>
              </a:rPr>
              <a:t>2</a:t>
            </a:r>
            <a:r>
              <a:rPr lang="en-US" altLang="ko-KR" sz="3600" dirty="0" smtClean="0">
                <a:ln>
                  <a:solidFill>
                    <a:srgbClr val="9B8357">
                      <a:lumMod val="75000"/>
                      <a:alpha val="0"/>
                    </a:srgbClr>
                  </a:solidFill>
                </a:ln>
                <a:solidFill>
                  <a:schemeClr val="bg1"/>
                </a:solidFill>
                <a:latin typeface="나눔스퀘어OTF ExtraBold" pitchFamily="34" charset="-127"/>
                <a:ea typeface="나눔스퀘어OTF ExtraBold" pitchFamily="34" charset="-127"/>
              </a:rPr>
              <a:t>.2</a:t>
            </a:r>
            <a:endParaRPr lang="ko-KR" altLang="en-US" sz="3600" dirty="0">
              <a:ln>
                <a:solidFill>
                  <a:srgbClr val="9B8357">
                    <a:lumMod val="75000"/>
                    <a:alpha val="0"/>
                  </a:srgbClr>
                </a:solidFill>
              </a:ln>
              <a:solidFill>
                <a:schemeClr val="bg1"/>
              </a:solidFill>
              <a:latin typeface="나눔스퀘어OTF ExtraBold" pitchFamily="34" charset="-127"/>
              <a:ea typeface="나눔스퀘어OTF ExtraBold" pitchFamily="34" charset="-127"/>
            </a:endParaRPr>
          </a:p>
        </p:txBody>
      </p:sp>
      <p:sp>
        <p:nvSpPr>
          <p:cNvPr id="41" name="직사각형 40">
            <a:extLst>
              <a:ext uri="{FF2B5EF4-FFF2-40B4-BE49-F238E27FC236}">
                <a16:creationId xmlns:a16="http://schemas.microsoft.com/office/drawing/2014/main" xmlns="" id="{37756F5F-C00D-4018-A991-5300C3C79FAE}"/>
              </a:ext>
            </a:extLst>
          </p:cNvPr>
          <p:cNvSpPr/>
          <p:nvPr/>
        </p:nvSpPr>
        <p:spPr>
          <a:xfrm>
            <a:off x="2008" y="1205378"/>
            <a:ext cx="9144000" cy="5779781"/>
          </a:xfrm>
          <a:prstGeom prst="rect">
            <a:avLst/>
          </a:prstGeom>
          <a:gradFill flip="none" rotWithShape="1">
            <a:gsLst>
              <a:gs pos="17000">
                <a:schemeClr val="accent1">
                  <a:lumMod val="5000"/>
                  <a:lumOff val="95000"/>
                </a:schemeClr>
              </a:gs>
              <a:gs pos="100000">
                <a:schemeClr val="bg1">
                  <a:alpha val="30000"/>
                </a:scheme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7" name="직사각형 56"/>
          <p:cNvSpPr/>
          <p:nvPr/>
        </p:nvSpPr>
        <p:spPr>
          <a:xfrm rot="5400000">
            <a:off x="1590013" y="5055621"/>
            <a:ext cx="407225" cy="868649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 w="158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나눔스퀘어OTF ExtraBold" pitchFamily="34" charset="-127"/>
              <a:ea typeface="나눔스퀘어OTF ExtraBold" pitchFamily="34" charset="-127"/>
            </a:endParaRPr>
          </a:p>
        </p:txBody>
      </p:sp>
      <p:sp>
        <p:nvSpPr>
          <p:cNvPr id="58" name="직사각형 57"/>
          <p:cNvSpPr/>
          <p:nvPr/>
        </p:nvSpPr>
        <p:spPr>
          <a:xfrm rot="5400000">
            <a:off x="2020787" y="3401916"/>
            <a:ext cx="407225" cy="1728192"/>
          </a:xfrm>
          <a:prstGeom prst="rect">
            <a:avLst/>
          </a:prstGeom>
          <a:solidFill>
            <a:schemeClr val="bg2">
              <a:lumMod val="90000"/>
            </a:schemeClr>
          </a:solidFill>
          <a:ln w="158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나눔스퀘어OTF ExtraBold" pitchFamily="34" charset="-127"/>
              <a:ea typeface="나눔스퀘어OTF ExtraBold" pitchFamily="34" charset="-127"/>
            </a:endParaRPr>
          </a:p>
        </p:txBody>
      </p:sp>
      <p:sp>
        <p:nvSpPr>
          <p:cNvPr id="59" name="직사각형 58"/>
          <p:cNvSpPr/>
          <p:nvPr/>
        </p:nvSpPr>
        <p:spPr>
          <a:xfrm rot="5400000">
            <a:off x="2293907" y="1843413"/>
            <a:ext cx="407225" cy="2276751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 w="158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나눔스퀘어OTF ExtraBold" pitchFamily="34" charset="-127"/>
              <a:ea typeface="나눔스퀘어OTF ExtraBold" pitchFamily="34" charset="-127"/>
            </a:endParaRPr>
          </a:p>
        </p:txBody>
      </p:sp>
      <p:sp>
        <p:nvSpPr>
          <p:cNvPr id="60" name="직사각형 59"/>
          <p:cNvSpPr/>
          <p:nvPr/>
        </p:nvSpPr>
        <p:spPr>
          <a:xfrm rot="5400000">
            <a:off x="2407206" y="1048368"/>
            <a:ext cx="407225" cy="2520280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 w="158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나눔스퀘어OTF ExtraBold" pitchFamily="34" charset="-127"/>
              <a:ea typeface="나눔스퀘어OTF ExtraBold" pitchFamily="34" charset="-127"/>
            </a:endParaRPr>
          </a:p>
        </p:txBody>
      </p:sp>
      <p:sp>
        <p:nvSpPr>
          <p:cNvPr id="61" name="직사각형 60"/>
          <p:cNvSpPr/>
          <p:nvPr/>
        </p:nvSpPr>
        <p:spPr>
          <a:xfrm rot="5400000">
            <a:off x="1840767" y="4193902"/>
            <a:ext cx="407225" cy="1368152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 w="158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나눔스퀘어OTF ExtraBold" pitchFamily="34" charset="-127"/>
              <a:ea typeface="나눔스퀘어OTF ExtraBold" pitchFamily="34" charset="-127"/>
            </a:endParaRPr>
          </a:p>
        </p:txBody>
      </p:sp>
      <p:sp>
        <p:nvSpPr>
          <p:cNvPr id="62" name="직사각형 61"/>
          <p:cNvSpPr/>
          <p:nvPr/>
        </p:nvSpPr>
        <p:spPr>
          <a:xfrm rot="5400000">
            <a:off x="1595360" y="5669862"/>
            <a:ext cx="407225" cy="864096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 w="158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나눔스퀘어OTF ExtraBold" pitchFamily="34" charset="-127"/>
              <a:ea typeface="나눔스퀘어OTF ExtraBold" pitchFamily="34" charset="-127"/>
            </a:endParaRPr>
          </a:p>
        </p:txBody>
      </p:sp>
      <p:sp>
        <p:nvSpPr>
          <p:cNvPr id="63" name="TextBox 62"/>
          <p:cNvSpPr txBox="1"/>
          <p:nvPr/>
        </p:nvSpPr>
        <p:spPr>
          <a:xfrm>
            <a:off x="97382" y="2123564"/>
            <a:ext cx="130626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b="1" dirty="0" smtClean="0">
                <a:solidFill>
                  <a:srgbClr val="0000FF"/>
                </a:solidFill>
                <a:latin typeface="나눔스퀘어OTF ExtraBold" pitchFamily="34" charset="-127"/>
                <a:ea typeface="나눔스퀘어OTF ExtraBold" pitchFamily="34" charset="-127"/>
              </a:rPr>
              <a:t>주차장</a:t>
            </a:r>
            <a:r>
              <a:rPr lang="en-US" altLang="ko-KR" b="1" dirty="0">
                <a:solidFill>
                  <a:srgbClr val="0000FF"/>
                </a:solidFill>
                <a:latin typeface="나눔스퀘어OTF ExtraBold" pitchFamily="34" charset="-127"/>
                <a:ea typeface="나눔스퀘어OTF ExtraBold" pitchFamily="34" charset="-127"/>
              </a:rPr>
              <a:t> </a:t>
            </a:r>
            <a:r>
              <a:rPr lang="ko-KR" altLang="en-US" b="1" dirty="0" smtClean="0">
                <a:solidFill>
                  <a:srgbClr val="0000FF"/>
                </a:solidFill>
                <a:latin typeface="나눔스퀘어OTF ExtraBold" pitchFamily="34" charset="-127"/>
                <a:ea typeface="나눔스퀘어OTF ExtraBold" pitchFamily="34" charset="-127"/>
              </a:rPr>
              <a:t>확충</a:t>
            </a:r>
            <a:endParaRPr lang="ko-KR" altLang="en-US" b="1" dirty="0">
              <a:solidFill>
                <a:srgbClr val="0000FF"/>
              </a:solidFill>
              <a:latin typeface="나눔스퀘어OTF ExtraBold" pitchFamily="34" charset="-127"/>
              <a:ea typeface="나눔스퀘어OTF ExtraBold" pitchFamily="34" charset="-127"/>
            </a:endParaRPr>
          </a:p>
        </p:txBody>
      </p:sp>
      <p:sp>
        <p:nvSpPr>
          <p:cNvPr id="64" name="TextBox 63"/>
          <p:cNvSpPr txBox="1"/>
          <p:nvPr/>
        </p:nvSpPr>
        <p:spPr>
          <a:xfrm>
            <a:off x="-180528" y="2737860"/>
            <a:ext cx="18002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1400" dirty="0" smtClean="0">
                <a:solidFill>
                  <a:srgbClr val="0000FF"/>
                </a:solidFill>
                <a:latin typeface="나눔스퀘어OTF ExtraBold" pitchFamily="34" charset="-127"/>
                <a:ea typeface="나눔스퀘어OTF ExtraBold" pitchFamily="34" charset="-127"/>
              </a:rPr>
              <a:t>노후주택 </a:t>
            </a:r>
            <a:endParaRPr lang="en-US" altLang="ko-KR" sz="1400" dirty="0" smtClean="0">
              <a:solidFill>
                <a:srgbClr val="0000FF"/>
              </a:solidFill>
              <a:latin typeface="나눔스퀘어OTF ExtraBold" pitchFamily="34" charset="-127"/>
              <a:ea typeface="나눔스퀘어OTF ExtraBold" pitchFamily="34" charset="-127"/>
            </a:endParaRPr>
          </a:p>
          <a:p>
            <a:pPr algn="ctr"/>
            <a:r>
              <a:rPr lang="ko-KR" altLang="en-US" sz="1400" dirty="0" smtClean="0">
                <a:solidFill>
                  <a:srgbClr val="0000FF"/>
                </a:solidFill>
                <a:latin typeface="나눔스퀘어OTF ExtraBold" pitchFamily="34" charset="-127"/>
                <a:ea typeface="나눔스퀘어OTF ExtraBold" pitchFamily="34" charset="-127"/>
              </a:rPr>
              <a:t>상업시설</a:t>
            </a:r>
            <a:r>
              <a:rPr lang="en-US" altLang="ko-KR" sz="1400" dirty="0">
                <a:solidFill>
                  <a:srgbClr val="0000FF"/>
                </a:solidFill>
                <a:latin typeface="나눔스퀘어OTF ExtraBold" pitchFamily="34" charset="-127"/>
                <a:ea typeface="나눔스퀘어OTF ExtraBold" pitchFamily="34" charset="-127"/>
              </a:rPr>
              <a:t> </a:t>
            </a:r>
            <a:r>
              <a:rPr lang="ko-KR" altLang="en-US" sz="1400" dirty="0" smtClean="0">
                <a:solidFill>
                  <a:srgbClr val="0000FF"/>
                </a:solidFill>
                <a:latin typeface="나눔스퀘어OTF ExtraBold" pitchFamily="34" charset="-127"/>
                <a:ea typeface="나눔스퀘어OTF ExtraBold" pitchFamily="34" charset="-127"/>
              </a:rPr>
              <a:t>현대화</a:t>
            </a:r>
            <a:endParaRPr lang="en-US" altLang="ko-KR" sz="1400" dirty="0" smtClean="0">
              <a:solidFill>
                <a:srgbClr val="0000FF"/>
              </a:solidFill>
              <a:latin typeface="나눔스퀘어OTF ExtraBold" pitchFamily="34" charset="-127"/>
              <a:ea typeface="나눔스퀘어OTF ExtraBold" pitchFamily="34" charset="-127"/>
            </a:endParaRPr>
          </a:p>
        </p:txBody>
      </p:sp>
      <p:sp>
        <p:nvSpPr>
          <p:cNvPr id="65" name="TextBox 64"/>
          <p:cNvSpPr txBox="1"/>
          <p:nvPr/>
        </p:nvSpPr>
        <p:spPr>
          <a:xfrm>
            <a:off x="35496" y="3400854"/>
            <a:ext cx="144016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1400" dirty="0" smtClean="0">
                <a:solidFill>
                  <a:srgbClr val="0000FF"/>
                </a:solidFill>
                <a:latin typeface="나눔스퀘어OTF ExtraBold" pitchFamily="34" charset="-127"/>
                <a:ea typeface="나눔스퀘어OTF ExtraBold" pitchFamily="34" charset="-127"/>
              </a:rPr>
              <a:t>생활권</a:t>
            </a:r>
            <a:endParaRPr lang="en-US" altLang="ko-KR" sz="1400" dirty="0" smtClean="0">
              <a:solidFill>
                <a:srgbClr val="0000FF"/>
              </a:solidFill>
              <a:latin typeface="나눔스퀘어OTF ExtraBold" pitchFamily="34" charset="-127"/>
              <a:ea typeface="나눔스퀘어OTF ExtraBold" pitchFamily="34" charset="-127"/>
            </a:endParaRPr>
          </a:p>
          <a:p>
            <a:pPr algn="ctr"/>
            <a:r>
              <a:rPr lang="ko-KR" altLang="en-US" sz="1400" dirty="0" err="1" smtClean="0">
                <a:solidFill>
                  <a:srgbClr val="0000FF"/>
                </a:solidFill>
                <a:latin typeface="나눔스퀘어OTF ExtraBold" pitchFamily="34" charset="-127"/>
                <a:ea typeface="나눔스퀘어OTF ExtraBold" pitchFamily="34" charset="-127"/>
              </a:rPr>
              <a:t>진출입로</a:t>
            </a:r>
            <a:r>
              <a:rPr lang="ko-KR" altLang="en-US" sz="1400" dirty="0" smtClean="0">
                <a:solidFill>
                  <a:srgbClr val="0000FF"/>
                </a:solidFill>
                <a:latin typeface="나눔스퀘어OTF ExtraBold" pitchFamily="34" charset="-127"/>
                <a:ea typeface="나눔스퀘어OTF ExtraBold" pitchFamily="34" charset="-127"/>
              </a:rPr>
              <a:t> 확대</a:t>
            </a:r>
            <a:endParaRPr lang="en-US" altLang="ko-KR" sz="1400" dirty="0" smtClean="0">
              <a:solidFill>
                <a:srgbClr val="0000FF"/>
              </a:solidFill>
              <a:latin typeface="나눔스퀘어OTF ExtraBold" pitchFamily="34" charset="-127"/>
              <a:ea typeface="나눔스퀘어OTF ExtraBold" pitchFamily="34" charset="-127"/>
            </a:endParaRPr>
          </a:p>
        </p:txBody>
      </p:sp>
      <p:sp>
        <p:nvSpPr>
          <p:cNvPr id="66" name="TextBox 65"/>
          <p:cNvSpPr txBox="1"/>
          <p:nvPr/>
        </p:nvSpPr>
        <p:spPr>
          <a:xfrm>
            <a:off x="35496" y="4149080"/>
            <a:ext cx="149661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1400" smtClean="0">
                <a:latin typeface="나눔스퀘어OTF ExtraBold" pitchFamily="34" charset="-127"/>
                <a:ea typeface="나눔스퀘어OTF ExtraBold" pitchFamily="34" charset="-127"/>
              </a:rPr>
              <a:t>대중교통 개편</a:t>
            </a:r>
            <a:endParaRPr lang="en-US" altLang="ko-KR" sz="1400" smtClean="0">
              <a:latin typeface="나눔스퀘어OTF ExtraBold" pitchFamily="34" charset="-127"/>
              <a:ea typeface="나눔스퀘어OTF ExtraBold" pitchFamily="34" charset="-127"/>
            </a:endParaRPr>
          </a:p>
        </p:txBody>
      </p:sp>
      <p:sp>
        <p:nvSpPr>
          <p:cNvPr id="67" name="TextBox 66"/>
          <p:cNvSpPr txBox="1"/>
          <p:nvPr/>
        </p:nvSpPr>
        <p:spPr>
          <a:xfrm>
            <a:off x="-5404" y="4729357"/>
            <a:ext cx="155306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1400" dirty="0" smtClean="0">
                <a:latin typeface="나눔스퀘어OTF ExtraBold" pitchFamily="34" charset="-127"/>
                <a:ea typeface="나눔스퀘어OTF ExtraBold" pitchFamily="34" charset="-127"/>
              </a:rPr>
              <a:t>공원녹지 확보</a:t>
            </a:r>
            <a:endParaRPr lang="en-US" altLang="ko-KR" sz="1400" dirty="0" smtClean="0">
              <a:latin typeface="나눔스퀘어OTF ExtraBold" pitchFamily="34" charset="-127"/>
              <a:ea typeface="나눔스퀘어OTF ExtraBold" pitchFamily="34" charset="-127"/>
            </a:endParaRPr>
          </a:p>
        </p:txBody>
      </p:sp>
      <p:sp>
        <p:nvSpPr>
          <p:cNvPr id="68" name="TextBox 67"/>
          <p:cNvSpPr txBox="1"/>
          <p:nvPr/>
        </p:nvSpPr>
        <p:spPr>
          <a:xfrm>
            <a:off x="107504" y="5229200"/>
            <a:ext cx="129614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1400" smtClean="0">
                <a:latin typeface="나눔스퀘어OTF ExtraBold" pitchFamily="34" charset="-127"/>
                <a:ea typeface="나눔스퀘어OTF ExtraBold" pitchFamily="34" charset="-127"/>
              </a:rPr>
              <a:t>자전거</a:t>
            </a:r>
            <a:endParaRPr lang="en-US" altLang="ko-KR" sz="1400" smtClean="0">
              <a:latin typeface="나눔스퀘어OTF ExtraBold" pitchFamily="34" charset="-127"/>
              <a:ea typeface="나눔스퀘어OTF ExtraBold" pitchFamily="34" charset="-127"/>
            </a:endParaRPr>
          </a:p>
          <a:p>
            <a:pPr algn="ctr"/>
            <a:r>
              <a:rPr lang="ko-KR" altLang="en-US" sz="1400" smtClean="0">
                <a:latin typeface="나눔스퀘어OTF ExtraBold" pitchFamily="34" charset="-127"/>
                <a:ea typeface="나눔스퀘어OTF ExtraBold" pitchFamily="34" charset="-127"/>
              </a:rPr>
              <a:t>보행친화도</a:t>
            </a:r>
            <a:r>
              <a:rPr lang="ko-KR" altLang="en-US" sz="1400">
                <a:latin typeface="나눔스퀘어OTF ExtraBold" pitchFamily="34" charset="-127"/>
                <a:ea typeface="나눔스퀘어OTF ExtraBold" pitchFamily="34" charset="-127"/>
              </a:rPr>
              <a:t>로</a:t>
            </a:r>
            <a:endParaRPr lang="en-US" altLang="ko-KR" sz="1400" smtClean="0">
              <a:latin typeface="나눔스퀘어OTF ExtraBold" pitchFamily="34" charset="-127"/>
              <a:ea typeface="나눔스퀘어OTF ExtraBold" pitchFamily="34" charset="-127"/>
            </a:endParaRPr>
          </a:p>
        </p:txBody>
      </p:sp>
      <p:sp>
        <p:nvSpPr>
          <p:cNvPr id="69" name="TextBox 68"/>
          <p:cNvSpPr txBox="1"/>
          <p:nvPr/>
        </p:nvSpPr>
        <p:spPr>
          <a:xfrm>
            <a:off x="144388" y="5877272"/>
            <a:ext cx="118725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1400" smtClean="0">
                <a:latin typeface="나눔스퀘어OTF ExtraBold" pitchFamily="34" charset="-127"/>
                <a:ea typeface="나눔스퀘어OTF ExtraBold" pitchFamily="34" charset="-127"/>
              </a:rPr>
              <a:t>도시공동체</a:t>
            </a:r>
            <a:endParaRPr lang="en-US" altLang="ko-KR" sz="1400" smtClean="0">
              <a:latin typeface="나눔스퀘어OTF ExtraBold" pitchFamily="34" charset="-127"/>
              <a:ea typeface="나눔스퀘어OTF ExtraBold" pitchFamily="34" charset="-127"/>
            </a:endParaRPr>
          </a:p>
          <a:p>
            <a:pPr algn="ctr"/>
            <a:r>
              <a:rPr lang="ko-KR" altLang="en-US" sz="1400" smtClean="0">
                <a:latin typeface="나눔스퀘어OTF ExtraBold" pitchFamily="34" charset="-127"/>
                <a:ea typeface="나눔스퀘어OTF ExtraBold" pitchFamily="34" charset="-127"/>
              </a:rPr>
              <a:t>협약</a:t>
            </a:r>
            <a:endParaRPr lang="en-US" altLang="ko-KR" sz="1400" smtClean="0">
              <a:latin typeface="나눔스퀘어OTF ExtraBold" pitchFamily="34" charset="-127"/>
              <a:ea typeface="나눔스퀘어OTF ExtraBold" pitchFamily="34" charset="-127"/>
            </a:endParaRPr>
          </a:p>
        </p:txBody>
      </p:sp>
      <p:sp>
        <p:nvSpPr>
          <p:cNvPr id="73" name="직사각형 72"/>
          <p:cNvSpPr/>
          <p:nvPr/>
        </p:nvSpPr>
        <p:spPr>
          <a:xfrm rot="5400000">
            <a:off x="2117441" y="2668601"/>
            <a:ext cx="407225" cy="1928025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158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나눔스퀘어OTF ExtraBold" pitchFamily="34" charset="-127"/>
              <a:ea typeface="나눔스퀘어OTF ExtraBold" pitchFamily="34" charset="-127"/>
            </a:endParaRPr>
          </a:p>
        </p:txBody>
      </p:sp>
      <p:sp>
        <p:nvSpPr>
          <p:cNvPr id="74" name="직사각형 65"/>
          <p:cNvSpPr/>
          <p:nvPr/>
        </p:nvSpPr>
        <p:spPr>
          <a:xfrm>
            <a:off x="3059833" y="2043277"/>
            <a:ext cx="936103" cy="463460"/>
          </a:xfrm>
          <a:prstGeom prst="rect">
            <a:avLst/>
          </a:prstGeom>
          <a:ln>
            <a:noFill/>
          </a:ln>
        </p:spPr>
        <p:txBody>
          <a:bodyPr wrap="square">
            <a:spAutoFit/>
          </a:bodyPr>
          <a:lstStyle/>
          <a:p>
            <a:pPr lvl="0" algn="ctr">
              <a:lnSpc>
                <a:spcPct val="130000"/>
              </a:lnSpc>
            </a:pPr>
            <a:r>
              <a:rPr lang="en-US" altLang="ko-KR" sz="2000" b="1" kern="0" spc="-100" dirty="0" smtClean="0">
                <a:ln w="6350" cmpd="sng">
                  <a:solidFill>
                    <a:srgbClr val="9B8357">
                      <a:lumMod val="75000"/>
                      <a:alpha val="0"/>
                    </a:srgbClr>
                  </a:solidFill>
                  <a:prstDash val="solid"/>
                </a:ln>
                <a:solidFill>
                  <a:srgbClr val="C00000"/>
                </a:solidFill>
                <a:latin typeface="나눔스퀘어OTF ExtraBold" pitchFamily="34" charset="-127"/>
                <a:ea typeface="나눔스퀘어OTF ExtraBold" pitchFamily="34" charset="-127"/>
              </a:rPr>
              <a:t>22%</a:t>
            </a:r>
            <a:endParaRPr lang="en-US" altLang="ko-KR" sz="2000" b="1" kern="0" spc="-100" dirty="0">
              <a:ln w="6350" cmpd="sng">
                <a:solidFill>
                  <a:srgbClr val="9B8357">
                    <a:lumMod val="75000"/>
                    <a:alpha val="0"/>
                  </a:srgbClr>
                </a:solidFill>
                <a:prstDash val="solid"/>
              </a:ln>
              <a:solidFill>
                <a:srgbClr val="C00000"/>
              </a:solidFill>
              <a:latin typeface="나눔스퀘어OTF ExtraBold" pitchFamily="34" charset="-127"/>
              <a:ea typeface="나눔스퀘어OTF ExtraBold" pitchFamily="34" charset="-127"/>
            </a:endParaRPr>
          </a:p>
        </p:txBody>
      </p:sp>
      <p:sp>
        <p:nvSpPr>
          <p:cNvPr id="75" name="직사각형 65"/>
          <p:cNvSpPr/>
          <p:nvPr/>
        </p:nvSpPr>
        <p:spPr>
          <a:xfrm>
            <a:off x="2843809" y="2735047"/>
            <a:ext cx="936103" cy="492443"/>
          </a:xfrm>
          <a:prstGeom prst="rect">
            <a:avLst/>
          </a:prstGeom>
          <a:ln>
            <a:noFill/>
          </a:ln>
        </p:spPr>
        <p:txBody>
          <a:bodyPr wrap="square">
            <a:spAutoFit/>
          </a:bodyPr>
          <a:lstStyle/>
          <a:p>
            <a:pPr lvl="0" algn="ctr">
              <a:lnSpc>
                <a:spcPct val="130000"/>
              </a:lnSpc>
            </a:pPr>
            <a:r>
              <a:rPr lang="en-US" altLang="ko-KR" sz="2000" b="1" kern="0" spc="-100" smtClean="0">
                <a:ln w="6350" cmpd="sng">
                  <a:solidFill>
                    <a:srgbClr val="9B8357">
                      <a:lumMod val="75000"/>
                      <a:alpha val="0"/>
                    </a:srgbClr>
                  </a:solidFill>
                  <a:prstDash val="solid"/>
                </a:ln>
                <a:solidFill>
                  <a:srgbClr val="C00000"/>
                </a:solidFill>
                <a:latin typeface="나눔스퀘어OTF ExtraBold" pitchFamily="34" charset="-127"/>
                <a:ea typeface="나눔스퀘어OTF ExtraBold" pitchFamily="34" charset="-127"/>
              </a:rPr>
              <a:t>20%</a:t>
            </a:r>
            <a:endParaRPr lang="en-US" altLang="ko-KR" sz="2000" b="1" kern="0" spc="-100" dirty="0">
              <a:ln w="6350" cmpd="sng">
                <a:solidFill>
                  <a:srgbClr val="9B8357">
                    <a:lumMod val="75000"/>
                    <a:alpha val="0"/>
                  </a:srgbClr>
                </a:solidFill>
                <a:prstDash val="solid"/>
              </a:ln>
              <a:solidFill>
                <a:srgbClr val="C00000"/>
              </a:solidFill>
              <a:latin typeface="나눔스퀘어OTF ExtraBold" pitchFamily="34" charset="-127"/>
              <a:ea typeface="나눔스퀘어OTF ExtraBold" pitchFamily="34" charset="-127"/>
            </a:endParaRPr>
          </a:p>
        </p:txBody>
      </p:sp>
      <p:sp>
        <p:nvSpPr>
          <p:cNvPr id="76" name="직사각형 65"/>
          <p:cNvSpPr/>
          <p:nvPr/>
        </p:nvSpPr>
        <p:spPr>
          <a:xfrm>
            <a:off x="2469254" y="3383119"/>
            <a:ext cx="936103" cy="492443"/>
          </a:xfrm>
          <a:prstGeom prst="rect">
            <a:avLst/>
          </a:prstGeom>
          <a:ln>
            <a:noFill/>
          </a:ln>
        </p:spPr>
        <p:txBody>
          <a:bodyPr wrap="square">
            <a:spAutoFit/>
          </a:bodyPr>
          <a:lstStyle/>
          <a:p>
            <a:pPr lvl="0" algn="ctr">
              <a:lnSpc>
                <a:spcPct val="130000"/>
              </a:lnSpc>
            </a:pPr>
            <a:r>
              <a:rPr lang="en-US" altLang="ko-KR" sz="2000" b="1" kern="0" spc="-100" smtClean="0">
                <a:ln w="6350" cmpd="sng">
                  <a:solidFill>
                    <a:srgbClr val="9B8357">
                      <a:lumMod val="75000"/>
                      <a:alpha val="0"/>
                    </a:srgbClr>
                  </a:solidFill>
                  <a:prstDash val="solid"/>
                </a:ln>
                <a:solidFill>
                  <a:srgbClr val="C00000"/>
                </a:solidFill>
                <a:latin typeface="나눔스퀘어OTF ExtraBold" pitchFamily="34" charset="-127"/>
                <a:ea typeface="나눔스퀘어OTF ExtraBold" pitchFamily="34" charset="-127"/>
              </a:rPr>
              <a:t>17%</a:t>
            </a:r>
            <a:endParaRPr lang="en-US" altLang="ko-KR" sz="2000" b="1" kern="0" spc="-100" dirty="0">
              <a:ln w="6350" cmpd="sng">
                <a:solidFill>
                  <a:srgbClr val="9B8357">
                    <a:lumMod val="75000"/>
                    <a:alpha val="0"/>
                  </a:srgbClr>
                </a:solidFill>
                <a:prstDash val="solid"/>
              </a:ln>
              <a:solidFill>
                <a:srgbClr val="C00000"/>
              </a:solidFill>
              <a:latin typeface="나눔스퀘어OTF ExtraBold" pitchFamily="34" charset="-127"/>
              <a:ea typeface="나눔스퀘어OTF ExtraBold" pitchFamily="34" charset="-127"/>
            </a:endParaRPr>
          </a:p>
        </p:txBody>
      </p:sp>
      <p:sp>
        <p:nvSpPr>
          <p:cNvPr id="77" name="직사각형 65"/>
          <p:cNvSpPr/>
          <p:nvPr/>
        </p:nvSpPr>
        <p:spPr>
          <a:xfrm>
            <a:off x="2283944" y="4019578"/>
            <a:ext cx="936103" cy="492443"/>
          </a:xfrm>
          <a:prstGeom prst="rect">
            <a:avLst/>
          </a:prstGeom>
          <a:ln>
            <a:noFill/>
          </a:ln>
        </p:spPr>
        <p:txBody>
          <a:bodyPr wrap="square">
            <a:spAutoFit/>
          </a:bodyPr>
          <a:lstStyle/>
          <a:p>
            <a:pPr lvl="0" algn="ctr">
              <a:lnSpc>
                <a:spcPct val="130000"/>
              </a:lnSpc>
            </a:pPr>
            <a:r>
              <a:rPr lang="en-US" altLang="ko-KR" sz="2000" b="1" kern="0" spc="-100" smtClean="0">
                <a:ln w="6350" cmpd="sng">
                  <a:solidFill>
                    <a:srgbClr val="9B8357">
                      <a:lumMod val="75000"/>
                      <a:alpha val="0"/>
                    </a:srgbClr>
                  </a:solidFill>
                  <a:prstDash val="solid"/>
                </a:ln>
                <a:solidFill>
                  <a:srgbClr val="C00000"/>
                </a:solidFill>
                <a:latin typeface="나눔스퀘어OTF ExtraBold" pitchFamily="34" charset="-127"/>
                <a:ea typeface="나눔스퀘어OTF ExtraBold" pitchFamily="34" charset="-127"/>
              </a:rPr>
              <a:t>16%</a:t>
            </a:r>
            <a:endParaRPr lang="en-US" altLang="ko-KR" sz="2000" b="1" kern="0" spc="-100" dirty="0">
              <a:ln w="6350" cmpd="sng">
                <a:solidFill>
                  <a:srgbClr val="9B8357">
                    <a:lumMod val="75000"/>
                    <a:alpha val="0"/>
                  </a:srgbClr>
                </a:solidFill>
                <a:prstDash val="solid"/>
              </a:ln>
              <a:solidFill>
                <a:srgbClr val="C00000"/>
              </a:solidFill>
              <a:latin typeface="나눔스퀘어OTF ExtraBold" pitchFamily="34" charset="-127"/>
              <a:ea typeface="나눔스퀘어OTF ExtraBold" pitchFamily="34" charset="-127"/>
            </a:endParaRPr>
          </a:p>
        </p:txBody>
      </p:sp>
      <p:sp>
        <p:nvSpPr>
          <p:cNvPr id="78" name="직사각형 65"/>
          <p:cNvSpPr/>
          <p:nvPr/>
        </p:nvSpPr>
        <p:spPr>
          <a:xfrm>
            <a:off x="1923905" y="4621207"/>
            <a:ext cx="936103" cy="492443"/>
          </a:xfrm>
          <a:prstGeom prst="rect">
            <a:avLst/>
          </a:prstGeom>
          <a:ln>
            <a:noFill/>
          </a:ln>
        </p:spPr>
        <p:txBody>
          <a:bodyPr wrap="square">
            <a:spAutoFit/>
          </a:bodyPr>
          <a:lstStyle/>
          <a:p>
            <a:pPr lvl="0" algn="ctr">
              <a:lnSpc>
                <a:spcPct val="130000"/>
              </a:lnSpc>
            </a:pPr>
            <a:r>
              <a:rPr lang="en-US" altLang="ko-KR" sz="2000" b="1" kern="0" spc="-100">
                <a:ln w="6350" cmpd="sng">
                  <a:solidFill>
                    <a:srgbClr val="9B8357">
                      <a:lumMod val="75000"/>
                      <a:alpha val="0"/>
                    </a:srgbClr>
                  </a:solidFill>
                  <a:prstDash val="solid"/>
                </a:ln>
                <a:solidFill>
                  <a:srgbClr val="C00000"/>
                </a:solidFill>
                <a:latin typeface="나눔스퀘어OTF ExtraBold" pitchFamily="34" charset="-127"/>
                <a:ea typeface="나눔스퀘어OTF ExtraBold" pitchFamily="34" charset="-127"/>
              </a:rPr>
              <a:t>1</a:t>
            </a:r>
            <a:r>
              <a:rPr lang="en-US" altLang="ko-KR" sz="2000" b="1" kern="0" spc="-100" smtClean="0">
                <a:ln w="6350" cmpd="sng">
                  <a:solidFill>
                    <a:srgbClr val="9B8357">
                      <a:lumMod val="75000"/>
                      <a:alpha val="0"/>
                    </a:srgbClr>
                  </a:solidFill>
                  <a:prstDash val="solid"/>
                </a:ln>
                <a:solidFill>
                  <a:srgbClr val="C00000"/>
                </a:solidFill>
                <a:latin typeface="나눔스퀘어OTF ExtraBold" pitchFamily="34" charset="-127"/>
                <a:ea typeface="나눔스퀘어OTF ExtraBold" pitchFamily="34" charset="-127"/>
              </a:rPr>
              <a:t>1%</a:t>
            </a:r>
            <a:endParaRPr lang="en-US" altLang="ko-KR" sz="2000" b="1" kern="0" spc="-100" dirty="0">
              <a:ln w="6350" cmpd="sng">
                <a:solidFill>
                  <a:srgbClr val="9B8357">
                    <a:lumMod val="75000"/>
                    <a:alpha val="0"/>
                  </a:srgbClr>
                </a:solidFill>
                <a:prstDash val="solid"/>
              </a:ln>
              <a:solidFill>
                <a:srgbClr val="C00000"/>
              </a:solidFill>
              <a:latin typeface="나눔스퀘어OTF ExtraBold" pitchFamily="34" charset="-127"/>
              <a:ea typeface="나눔스퀘어OTF ExtraBold" pitchFamily="34" charset="-127"/>
            </a:endParaRPr>
          </a:p>
        </p:txBody>
      </p:sp>
      <p:sp>
        <p:nvSpPr>
          <p:cNvPr id="79" name="직사각형 65"/>
          <p:cNvSpPr/>
          <p:nvPr/>
        </p:nvSpPr>
        <p:spPr>
          <a:xfrm>
            <a:off x="1475656" y="5240813"/>
            <a:ext cx="936103" cy="492443"/>
          </a:xfrm>
          <a:prstGeom prst="rect">
            <a:avLst/>
          </a:prstGeom>
          <a:ln>
            <a:noFill/>
          </a:ln>
        </p:spPr>
        <p:txBody>
          <a:bodyPr wrap="square">
            <a:spAutoFit/>
          </a:bodyPr>
          <a:lstStyle/>
          <a:p>
            <a:pPr lvl="0" algn="ctr">
              <a:lnSpc>
                <a:spcPct val="130000"/>
              </a:lnSpc>
            </a:pPr>
            <a:r>
              <a:rPr lang="en-US" altLang="ko-KR" sz="2000" b="1" kern="0" spc="-100">
                <a:ln w="6350" cmpd="sng">
                  <a:solidFill>
                    <a:srgbClr val="9B8357">
                      <a:lumMod val="75000"/>
                      <a:alpha val="0"/>
                    </a:srgbClr>
                  </a:solidFill>
                  <a:prstDash val="solid"/>
                </a:ln>
                <a:solidFill>
                  <a:srgbClr val="C00000"/>
                </a:solidFill>
                <a:latin typeface="나눔스퀘어OTF ExtraBold" pitchFamily="34" charset="-127"/>
                <a:ea typeface="나눔스퀘어OTF ExtraBold" pitchFamily="34" charset="-127"/>
              </a:rPr>
              <a:t>7</a:t>
            </a:r>
            <a:r>
              <a:rPr lang="en-US" altLang="ko-KR" sz="2000" b="1" kern="0" spc="-100" smtClean="0">
                <a:ln w="6350" cmpd="sng">
                  <a:solidFill>
                    <a:srgbClr val="9B8357">
                      <a:lumMod val="75000"/>
                      <a:alpha val="0"/>
                    </a:srgbClr>
                  </a:solidFill>
                  <a:prstDash val="solid"/>
                </a:ln>
                <a:solidFill>
                  <a:srgbClr val="C00000"/>
                </a:solidFill>
                <a:latin typeface="나눔스퀘어OTF ExtraBold" pitchFamily="34" charset="-127"/>
                <a:ea typeface="나눔스퀘어OTF ExtraBold" pitchFamily="34" charset="-127"/>
              </a:rPr>
              <a:t>%</a:t>
            </a:r>
            <a:endParaRPr lang="en-US" altLang="ko-KR" sz="2000" b="1" kern="0" spc="-100" dirty="0">
              <a:ln w="6350" cmpd="sng">
                <a:solidFill>
                  <a:srgbClr val="9B8357">
                    <a:lumMod val="75000"/>
                    <a:alpha val="0"/>
                  </a:srgbClr>
                </a:solidFill>
                <a:prstDash val="solid"/>
              </a:ln>
              <a:solidFill>
                <a:srgbClr val="C00000"/>
              </a:solidFill>
              <a:latin typeface="나눔스퀘어OTF ExtraBold" pitchFamily="34" charset="-127"/>
              <a:ea typeface="나눔스퀘어OTF ExtraBold" pitchFamily="34" charset="-127"/>
            </a:endParaRPr>
          </a:p>
        </p:txBody>
      </p:sp>
      <p:sp>
        <p:nvSpPr>
          <p:cNvPr id="80" name="직사각형 65"/>
          <p:cNvSpPr/>
          <p:nvPr/>
        </p:nvSpPr>
        <p:spPr>
          <a:xfrm>
            <a:off x="1475656" y="5845343"/>
            <a:ext cx="936103" cy="492443"/>
          </a:xfrm>
          <a:prstGeom prst="rect">
            <a:avLst/>
          </a:prstGeom>
          <a:ln>
            <a:noFill/>
          </a:ln>
        </p:spPr>
        <p:txBody>
          <a:bodyPr wrap="square">
            <a:spAutoFit/>
          </a:bodyPr>
          <a:lstStyle/>
          <a:p>
            <a:pPr lvl="0" algn="ctr">
              <a:lnSpc>
                <a:spcPct val="130000"/>
              </a:lnSpc>
            </a:pPr>
            <a:r>
              <a:rPr lang="en-US" altLang="ko-KR" sz="2000" b="1" kern="0" spc="-100">
                <a:ln w="6350" cmpd="sng">
                  <a:solidFill>
                    <a:srgbClr val="9B8357">
                      <a:lumMod val="75000"/>
                      <a:alpha val="0"/>
                    </a:srgbClr>
                  </a:solidFill>
                  <a:prstDash val="solid"/>
                </a:ln>
                <a:solidFill>
                  <a:srgbClr val="C00000"/>
                </a:solidFill>
                <a:latin typeface="나눔스퀘어OTF ExtraBold" pitchFamily="34" charset="-127"/>
                <a:ea typeface="나눔스퀘어OTF ExtraBold" pitchFamily="34" charset="-127"/>
              </a:rPr>
              <a:t>7</a:t>
            </a:r>
            <a:r>
              <a:rPr lang="en-US" altLang="ko-KR" sz="2000" b="1" kern="0" spc="-100" smtClean="0">
                <a:ln w="6350" cmpd="sng">
                  <a:solidFill>
                    <a:srgbClr val="9B8357">
                      <a:lumMod val="75000"/>
                      <a:alpha val="0"/>
                    </a:srgbClr>
                  </a:solidFill>
                  <a:prstDash val="solid"/>
                </a:ln>
                <a:solidFill>
                  <a:srgbClr val="C00000"/>
                </a:solidFill>
                <a:latin typeface="나눔스퀘어OTF ExtraBold" pitchFamily="34" charset="-127"/>
                <a:ea typeface="나눔스퀘어OTF ExtraBold" pitchFamily="34" charset="-127"/>
              </a:rPr>
              <a:t>%</a:t>
            </a:r>
            <a:endParaRPr lang="en-US" altLang="ko-KR" sz="2000" b="1" kern="0" spc="-100" dirty="0">
              <a:ln w="6350" cmpd="sng">
                <a:solidFill>
                  <a:srgbClr val="9B8357">
                    <a:lumMod val="75000"/>
                    <a:alpha val="0"/>
                  </a:srgbClr>
                </a:solidFill>
                <a:prstDash val="solid"/>
              </a:ln>
              <a:solidFill>
                <a:srgbClr val="C00000"/>
              </a:solidFill>
              <a:latin typeface="나눔스퀘어OTF ExtraBold" pitchFamily="34" charset="-127"/>
              <a:ea typeface="나눔스퀘어OTF ExtraBold" pitchFamily="34" charset="-127"/>
            </a:endParaRPr>
          </a:p>
        </p:txBody>
      </p:sp>
      <p:cxnSp>
        <p:nvCxnSpPr>
          <p:cNvPr id="95" name="직선 연결선 94"/>
          <p:cNvCxnSpPr/>
          <p:nvPr/>
        </p:nvCxnSpPr>
        <p:spPr>
          <a:xfrm>
            <a:off x="1343060" y="1916832"/>
            <a:ext cx="14967" cy="4608512"/>
          </a:xfrm>
          <a:prstGeom prst="line">
            <a:avLst/>
          </a:prstGeom>
          <a:ln w="28575"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6" name="직사각형 95"/>
          <p:cNvSpPr/>
          <p:nvPr/>
        </p:nvSpPr>
        <p:spPr>
          <a:xfrm>
            <a:off x="371668" y="1408589"/>
            <a:ext cx="8763865" cy="400110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latinLnBrk="0"/>
            <a:r>
              <a:rPr lang="en-US" altLang="ko-KR" dirty="0" smtClean="0">
                <a:solidFill>
                  <a:srgbClr val="0000FF"/>
                </a:solidFill>
                <a:latin typeface="나눔스퀘어 ExtraBold" pitchFamily="50" charset="-127"/>
                <a:ea typeface="나눔스퀘어 ExtraBold" pitchFamily="50" charset="-127"/>
              </a:rPr>
              <a:t>140</a:t>
            </a:r>
            <a:r>
              <a:rPr lang="ko-KR" altLang="en-US" dirty="0" smtClean="0">
                <a:solidFill>
                  <a:srgbClr val="0000FF"/>
                </a:solidFill>
                <a:latin typeface="나눔스퀘어 ExtraBold" pitchFamily="50" charset="-127"/>
                <a:ea typeface="나눔스퀘어 ExtraBold" pitchFamily="50" charset="-127"/>
              </a:rPr>
              <a:t>여명 토의</a:t>
            </a:r>
            <a:r>
              <a:rPr lang="en-US" altLang="ko-KR" dirty="0" smtClean="0">
                <a:latin typeface="나눔스퀘어 ExtraBold" pitchFamily="50" charset="-127"/>
                <a:ea typeface="나눔스퀘어 ExtraBold" pitchFamily="50" charset="-127"/>
              </a:rPr>
              <a:t>: </a:t>
            </a:r>
            <a:r>
              <a:rPr lang="ko-KR" altLang="en-US" dirty="0" err="1" smtClean="0">
                <a:latin typeface="나눔스퀘어 ExtraBold" pitchFamily="50" charset="-127"/>
                <a:ea typeface="나눔스퀘어 ExtraBold" pitchFamily="50" charset="-127"/>
              </a:rPr>
              <a:t>총괄자문</a:t>
            </a:r>
            <a:r>
              <a:rPr lang="en-US" altLang="ko-KR" dirty="0" smtClean="0">
                <a:latin typeface="나눔스퀘어 ExtraBold" pitchFamily="50" charset="-127"/>
                <a:ea typeface="나눔스퀘어 ExtraBold" pitchFamily="50" charset="-127"/>
              </a:rPr>
              <a:t>(</a:t>
            </a:r>
            <a:r>
              <a:rPr lang="en-US" altLang="ko-KR" sz="2000" b="1" kern="0" spc="-100" dirty="0">
                <a:ln w="6350" cmpd="sng">
                  <a:solidFill>
                    <a:srgbClr val="9B8357">
                      <a:lumMod val="75000"/>
                      <a:alpha val="0"/>
                    </a:srgbClr>
                  </a:solidFill>
                  <a:prstDash val="solid"/>
                </a:ln>
                <a:latin typeface="나눔스퀘어OTF ExtraBold" pitchFamily="34" charset="-127"/>
                <a:ea typeface="나눔스퀘어OTF ExtraBold" pitchFamily="34" charset="-127"/>
              </a:rPr>
              <a:t>1</a:t>
            </a:r>
            <a:r>
              <a:rPr lang="en-US" altLang="ko-KR" dirty="0" smtClean="0">
                <a:latin typeface="나눔스퀘어 ExtraBold" pitchFamily="50" charset="-127"/>
                <a:ea typeface="나눔스퀘어 ExtraBold" pitchFamily="50" charset="-127"/>
              </a:rPr>
              <a:t>) / </a:t>
            </a:r>
            <a:r>
              <a:rPr lang="ko-KR" altLang="en-US" b="1" dirty="0" err="1" smtClean="0">
                <a:latin typeface="나눔스퀘어OTF ExtraBold" pitchFamily="34" charset="-127"/>
                <a:ea typeface="나눔스퀘어OTF ExtraBold" pitchFamily="34" charset="-127"/>
              </a:rPr>
              <a:t>시민그룹</a:t>
            </a:r>
            <a:r>
              <a:rPr lang="en-US" altLang="ko-KR" b="1" dirty="0" smtClean="0">
                <a:latin typeface="나눔스퀘어OTF ExtraBold" pitchFamily="34" charset="-127"/>
                <a:ea typeface="나눔스퀘어OTF ExtraBold" pitchFamily="34" charset="-127"/>
              </a:rPr>
              <a:t>(</a:t>
            </a:r>
            <a:r>
              <a:rPr lang="en-US" altLang="ko-KR" sz="2000" b="1" kern="0" spc="-100" dirty="0">
                <a:ln w="6350" cmpd="sng">
                  <a:solidFill>
                    <a:srgbClr val="9B8357">
                      <a:lumMod val="75000"/>
                      <a:alpha val="0"/>
                    </a:srgbClr>
                  </a:solidFill>
                  <a:prstDash val="solid"/>
                </a:ln>
                <a:latin typeface="나눔스퀘어OTF ExtraBold" pitchFamily="34" charset="-127"/>
                <a:ea typeface="나눔스퀘어OTF ExtraBold" pitchFamily="34" charset="-127"/>
              </a:rPr>
              <a:t>107</a:t>
            </a:r>
            <a:r>
              <a:rPr lang="en-US" altLang="ko-KR" b="1" dirty="0" smtClean="0">
                <a:latin typeface="나눔스퀘어OTF ExtraBold" pitchFamily="34" charset="-127"/>
                <a:ea typeface="나눔스퀘어OTF ExtraBold" pitchFamily="34" charset="-127"/>
              </a:rPr>
              <a:t>)</a:t>
            </a:r>
            <a:r>
              <a:rPr lang="ko-KR" altLang="en-US" b="1" dirty="0" smtClean="0">
                <a:latin typeface="나눔스퀘어OTF ExtraBold" pitchFamily="34" charset="-127"/>
                <a:ea typeface="나눔스퀘어OTF ExtraBold" pitchFamily="34" charset="-127"/>
              </a:rPr>
              <a:t> </a:t>
            </a:r>
            <a:r>
              <a:rPr lang="en-US" altLang="ko-KR" dirty="0" smtClean="0">
                <a:latin typeface="나눔스퀘어 ExtraBold" pitchFamily="50" charset="-127"/>
                <a:ea typeface="나눔스퀘어 ExtraBold" pitchFamily="50" charset="-127"/>
              </a:rPr>
              <a:t>/</a:t>
            </a:r>
            <a:r>
              <a:rPr lang="ko-KR" altLang="en-US" dirty="0" smtClean="0">
                <a:latin typeface="나눔스퀘어 ExtraBold" pitchFamily="50" charset="-127"/>
                <a:ea typeface="나눔스퀘어 ExtraBold" pitchFamily="50" charset="-127"/>
              </a:rPr>
              <a:t> </a:t>
            </a:r>
            <a:r>
              <a:rPr lang="ko-KR" altLang="en-US" b="1" dirty="0" smtClean="0">
                <a:latin typeface="나눔스퀘어OTF ExtraBold" pitchFamily="34" charset="-127"/>
                <a:ea typeface="나눔스퀘어OTF ExtraBold" pitchFamily="34" charset="-127"/>
              </a:rPr>
              <a:t>전문가그룹</a:t>
            </a:r>
            <a:r>
              <a:rPr lang="en-US" altLang="ko-KR" b="1" dirty="0" smtClean="0">
                <a:latin typeface="나눔스퀘어OTF ExtraBold" pitchFamily="34" charset="-127"/>
                <a:ea typeface="나눔스퀘어OTF ExtraBold" pitchFamily="34" charset="-127"/>
              </a:rPr>
              <a:t>(</a:t>
            </a:r>
            <a:r>
              <a:rPr lang="en-US" altLang="ko-KR" sz="2000" b="1" kern="0" spc="-100" dirty="0">
                <a:ln w="6350" cmpd="sng">
                  <a:solidFill>
                    <a:srgbClr val="9B8357">
                      <a:lumMod val="75000"/>
                      <a:alpha val="0"/>
                    </a:srgbClr>
                  </a:solidFill>
                  <a:prstDash val="solid"/>
                </a:ln>
                <a:latin typeface="나눔스퀘어OTF ExtraBold" pitchFamily="34" charset="-127"/>
                <a:ea typeface="나눔스퀘어OTF ExtraBold" pitchFamily="34" charset="-127"/>
              </a:rPr>
              <a:t>21</a:t>
            </a:r>
            <a:r>
              <a:rPr lang="en-US" altLang="ko-KR" b="1" dirty="0">
                <a:latin typeface="나눔스퀘어OTF ExtraBold" pitchFamily="34" charset="-127"/>
                <a:ea typeface="나눔스퀘어OTF ExtraBold" pitchFamily="34" charset="-127"/>
              </a:rPr>
              <a:t>)</a:t>
            </a:r>
            <a:r>
              <a:rPr lang="ko-KR" altLang="en-US" b="1" dirty="0" smtClean="0">
                <a:latin typeface="나눔스퀘어OTF ExtraBold" pitchFamily="34" charset="-127"/>
                <a:ea typeface="나눔스퀘어OTF ExtraBold" pitchFamily="34" charset="-127"/>
              </a:rPr>
              <a:t> </a:t>
            </a:r>
            <a:r>
              <a:rPr lang="en-US" altLang="ko-KR" dirty="0" smtClean="0">
                <a:latin typeface="나눔스퀘어 ExtraBold" pitchFamily="50" charset="-127"/>
                <a:ea typeface="나눔스퀘어 ExtraBold" pitchFamily="50" charset="-127"/>
              </a:rPr>
              <a:t>/ </a:t>
            </a:r>
            <a:r>
              <a:rPr lang="ko-KR" altLang="en-US" dirty="0" err="1" smtClean="0">
                <a:latin typeface="나눔스퀘어 ExtraBold" pitchFamily="50" charset="-127"/>
                <a:ea typeface="나눔스퀘어 ExtraBold" pitchFamily="50" charset="-127"/>
              </a:rPr>
              <a:t>퍼실리테이터</a:t>
            </a:r>
            <a:r>
              <a:rPr lang="en-US" altLang="ko-KR" dirty="0" smtClean="0">
                <a:latin typeface="나눔스퀘어 ExtraBold" pitchFamily="50" charset="-127"/>
                <a:ea typeface="나눔스퀘어 ExtraBold" pitchFamily="50" charset="-127"/>
              </a:rPr>
              <a:t>(</a:t>
            </a:r>
            <a:r>
              <a:rPr lang="en-US" altLang="ko-KR" sz="2000" b="1" kern="0" spc="-100" dirty="0">
                <a:ln w="6350" cmpd="sng">
                  <a:solidFill>
                    <a:srgbClr val="9B8357">
                      <a:lumMod val="75000"/>
                      <a:alpha val="0"/>
                    </a:srgbClr>
                  </a:solidFill>
                  <a:prstDash val="solid"/>
                </a:ln>
                <a:latin typeface="나눔스퀘어OTF ExtraBold" pitchFamily="34" charset="-127"/>
                <a:ea typeface="나눔스퀘어OTF ExtraBold" pitchFamily="34" charset="-127"/>
              </a:rPr>
              <a:t>16</a:t>
            </a:r>
            <a:r>
              <a:rPr lang="en-US" altLang="ko-KR" dirty="0">
                <a:latin typeface="나눔스퀘어 ExtraBold" pitchFamily="50" charset="-127"/>
                <a:ea typeface="나눔스퀘어 ExtraBold" pitchFamily="50" charset="-127"/>
              </a:rPr>
              <a:t>)</a:t>
            </a:r>
            <a:r>
              <a:rPr lang="en-US" altLang="ko-KR" dirty="0" smtClean="0">
                <a:latin typeface="나눔스퀘어 ExtraBold" pitchFamily="50" charset="-127"/>
                <a:ea typeface="나눔스퀘어 ExtraBold" pitchFamily="50" charset="-127"/>
              </a:rPr>
              <a:t> </a:t>
            </a:r>
            <a:endParaRPr lang="en-US" altLang="ko-KR" dirty="0">
              <a:latin typeface="나눔스퀘어 ExtraBold" pitchFamily="50" charset="-127"/>
              <a:ea typeface="나눔스퀘어 ExtraBold" pitchFamily="50" charset="-127"/>
            </a:endParaRPr>
          </a:p>
        </p:txBody>
      </p:sp>
      <p:pic>
        <p:nvPicPr>
          <p:cNvPr id="97" name="Picture 6" descr="E:\1.2016년 디자인작업파일\교통주권\꼭지(파)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2811" y="1486462"/>
            <a:ext cx="204062" cy="222899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2" name="Picture 2"/>
          <p:cNvPicPr>
            <a:picLocks noChangeAspect="1" noChangeArrowheads="1"/>
          </p:cNvPicPr>
          <p:nvPr/>
        </p:nvPicPr>
        <p:blipFill>
          <a:blip r:embed="rId4">
            <a:grayscl/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rightnessContrast bright="-4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5220072" y="1926817"/>
            <a:ext cx="3788668" cy="1934231"/>
          </a:xfrm>
          <a:prstGeom prst="rect">
            <a:avLst/>
          </a:prstGeom>
          <a:effectLst>
            <a:softEdge rad="317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4" name="슬라이드 번호 개체 틀 5"/>
          <p:cNvSpPr txBox="1">
            <a:spLocks/>
          </p:cNvSpPr>
          <p:nvPr/>
        </p:nvSpPr>
        <p:spPr>
          <a:xfrm>
            <a:off x="8532440" y="6470650"/>
            <a:ext cx="5107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ko-KR"/>
            </a:defPPr>
            <a:lvl1pPr marL="0" algn="r" defTabSz="914400" rtl="0" eaLnBrk="1" latinLnBrk="1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F26BD57E-2DF4-4293-8FA1-A2AB16AABCDB}" type="slidenum">
              <a:rPr lang="ko-KR" altLang="en-US" sz="1600" b="1" smtClean="0">
                <a:latin typeface="나눔스퀘어OTF ExtraBold" pitchFamily="34" charset="-127"/>
                <a:ea typeface="나눔스퀘어OTF ExtraBold" pitchFamily="34" charset="-127"/>
              </a:rPr>
              <a:pPr/>
              <a:t>9</a:t>
            </a:fld>
            <a:endParaRPr lang="ko-KR" altLang="en-US" sz="1600" b="1" dirty="0">
              <a:latin typeface="나눔스퀘어OTF ExtraBold" pitchFamily="34" charset="-127"/>
              <a:ea typeface="나눔스퀘어OTF ExtraBold" pitchFamily="34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9344810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그림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83"/>
            <a:ext cx="3181849" cy="6857434"/>
          </a:xfrm>
          <a:prstGeom prst="rect">
            <a:avLst/>
          </a:prstGeom>
        </p:spPr>
      </p:pic>
      <p:pic>
        <p:nvPicPr>
          <p:cNvPr id="16" name="그림 15"/>
          <p:cNvPicPr>
            <a:picLocks noChangeAspect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aturation sat="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57973" r="784" b="1000"/>
          <a:stretch/>
        </p:blipFill>
        <p:spPr bwMode="auto">
          <a:xfrm>
            <a:off x="5342964" y="3175"/>
            <a:ext cx="3801035" cy="6854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TextBox 9"/>
          <p:cNvSpPr txBox="1"/>
          <p:nvPr/>
        </p:nvSpPr>
        <p:spPr>
          <a:xfrm>
            <a:off x="1742615" y="1141571"/>
            <a:ext cx="1130059" cy="2215991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ko-KR"/>
            </a:defPPr>
            <a:lvl1pPr algn="r" defTabSz="1088502">
              <a:defRPr sz="15000" b="1">
                <a:solidFill>
                  <a:prstClr val="white"/>
                </a:solidFill>
                <a:latin typeface="바탕체" panose="02030609000101010101" pitchFamily="17" charset="-127"/>
                <a:ea typeface="바탕체" panose="02030609000101010101" pitchFamily="17" charset="-127"/>
              </a:defRPr>
            </a:lvl1pPr>
            <a:lvl2pPr marL="544251" defTabSz="1088502">
              <a:defRPr sz="2100"/>
            </a:lvl2pPr>
            <a:lvl3pPr marL="1088502" defTabSz="1088502">
              <a:defRPr sz="2100"/>
            </a:lvl3pPr>
            <a:lvl4pPr marL="1632753" defTabSz="1088502">
              <a:defRPr sz="2100"/>
            </a:lvl4pPr>
            <a:lvl5pPr marL="2177004" defTabSz="1088502">
              <a:defRPr sz="2100"/>
            </a:lvl5pPr>
            <a:lvl6pPr marL="2721254" defTabSz="1088502">
              <a:defRPr sz="2100"/>
            </a:lvl6pPr>
            <a:lvl7pPr marL="3265505" defTabSz="1088502">
              <a:defRPr sz="2100"/>
            </a:lvl7pPr>
            <a:lvl8pPr marL="3809756" defTabSz="1088502">
              <a:defRPr sz="2100"/>
            </a:lvl8pPr>
            <a:lvl9pPr marL="4354007" defTabSz="1088502">
              <a:defRPr sz="2100"/>
            </a:lvl9pPr>
          </a:lstStyle>
          <a:p>
            <a:pPr algn="ctr"/>
            <a:r>
              <a:rPr lang="en-US" altLang="ko-KR" sz="1380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1"/>
                </a:solidFill>
                <a:latin typeface="나눔스퀘어OTF ExtraBold" pitchFamily="34" charset="-127"/>
                <a:ea typeface="나눔스퀘어OTF ExtraBold" pitchFamily="34" charset="-127"/>
              </a:rPr>
              <a:t>3</a:t>
            </a:r>
            <a:endParaRPr lang="ko-KR" altLang="en-US" sz="13800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bg1"/>
              </a:solidFill>
              <a:latin typeface="나눔스퀘어OTF ExtraBold" pitchFamily="34" charset="-127"/>
              <a:ea typeface="나눔스퀘어OTF ExtraBold" pitchFamily="34" charset="-127"/>
            </a:endParaRPr>
          </a:p>
        </p:txBody>
      </p:sp>
      <p:sp>
        <p:nvSpPr>
          <p:cNvPr id="7" name="TextBox 1"/>
          <p:cNvSpPr txBox="1">
            <a:spLocks noChangeArrowheads="1"/>
          </p:cNvSpPr>
          <p:nvPr/>
        </p:nvSpPr>
        <p:spPr bwMode="auto">
          <a:xfrm>
            <a:off x="3328176" y="2143116"/>
            <a:ext cx="5815824" cy="830997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defPPr>
              <a:defRPr lang="ko-KR"/>
            </a:defPPr>
            <a:lvl1pPr algn="r" eaLnBrk="0" fontAlgn="base" hangingPunct="0">
              <a:spcBef>
                <a:spcPct val="0"/>
              </a:spcBef>
              <a:spcAft>
                <a:spcPct val="0"/>
              </a:spcAft>
              <a:defRPr sz="4400" b="0">
                <a:ln>
                  <a:solidFill>
                    <a:schemeClr val="accent1">
                      <a:alpha val="0"/>
                    </a:schemeClr>
                  </a:solidFill>
                </a:ln>
                <a:gradFill>
                  <a:gsLst>
                    <a:gs pos="50000">
                      <a:srgbClr val="0070C0"/>
                    </a:gs>
                    <a:gs pos="51000">
                      <a:srgbClr val="003EA4"/>
                    </a:gs>
                  </a:gsLst>
                  <a:lin ang="5400000" scaled="0"/>
                </a:gradFill>
                <a:latin typeface="Rix고딕 EB" pitchFamily="18" charset="-127"/>
                <a:ea typeface="Rix고딕 EB" pitchFamily="18" charset="-127"/>
                <a:cs typeface="+mj-cs"/>
              </a:defRPr>
            </a:lvl1pPr>
            <a:lvl2pPr algn="ctr" eaLnBrk="0" fontAlgn="base" hangingPunct="0">
              <a:spcBef>
                <a:spcPct val="0"/>
              </a:spcBef>
              <a:spcAft>
                <a:spcPct val="0"/>
              </a:spcAft>
              <a:defRPr sz="4401">
                <a:latin typeface="맑은 고딕" panose="020B0503020000020004" pitchFamily="50" charset="-127"/>
                <a:ea typeface="맑은 고딕" panose="020B0503020000020004" pitchFamily="50" charset="-127"/>
              </a:defRPr>
            </a:lvl2pPr>
            <a:lvl3pPr algn="ctr" eaLnBrk="0" fontAlgn="base" hangingPunct="0">
              <a:spcBef>
                <a:spcPct val="0"/>
              </a:spcBef>
              <a:spcAft>
                <a:spcPct val="0"/>
              </a:spcAft>
              <a:defRPr sz="4401">
                <a:latin typeface="맑은 고딕" panose="020B0503020000020004" pitchFamily="50" charset="-127"/>
                <a:ea typeface="맑은 고딕" panose="020B0503020000020004" pitchFamily="50" charset="-127"/>
              </a:defRPr>
            </a:lvl3pPr>
            <a:lvl4pPr algn="ctr" eaLnBrk="0" fontAlgn="base" hangingPunct="0">
              <a:spcBef>
                <a:spcPct val="0"/>
              </a:spcBef>
              <a:spcAft>
                <a:spcPct val="0"/>
              </a:spcAft>
              <a:defRPr sz="4401">
                <a:latin typeface="맑은 고딕" panose="020B0503020000020004" pitchFamily="50" charset="-127"/>
                <a:ea typeface="맑은 고딕" panose="020B0503020000020004" pitchFamily="50" charset="-127"/>
              </a:defRPr>
            </a:lvl4pPr>
            <a:lvl5pPr algn="ctr" eaLnBrk="0" fontAlgn="base" hangingPunct="0">
              <a:spcBef>
                <a:spcPct val="0"/>
              </a:spcBef>
              <a:spcAft>
                <a:spcPct val="0"/>
              </a:spcAft>
              <a:defRPr sz="4401">
                <a:latin typeface="맑은 고딕" panose="020B0503020000020004" pitchFamily="50" charset="-127"/>
                <a:ea typeface="맑은 고딕" panose="020B0503020000020004" pitchFamily="50" charset="-127"/>
              </a:defRPr>
            </a:lvl5pPr>
            <a:lvl6pPr marL="457291" algn="ctr" fontAlgn="base">
              <a:spcBef>
                <a:spcPct val="0"/>
              </a:spcBef>
              <a:spcAft>
                <a:spcPct val="0"/>
              </a:spcAft>
              <a:defRPr sz="4401">
                <a:latin typeface="맑은 고딕" panose="020B0503020000020004" pitchFamily="50" charset="-127"/>
                <a:ea typeface="맑은 고딕" panose="020B0503020000020004" pitchFamily="50" charset="-127"/>
              </a:defRPr>
            </a:lvl6pPr>
            <a:lvl7pPr marL="914583" algn="ctr" fontAlgn="base">
              <a:spcBef>
                <a:spcPct val="0"/>
              </a:spcBef>
              <a:spcAft>
                <a:spcPct val="0"/>
              </a:spcAft>
              <a:defRPr sz="4401">
                <a:latin typeface="맑은 고딕" panose="020B0503020000020004" pitchFamily="50" charset="-127"/>
                <a:ea typeface="맑은 고딕" panose="020B0503020000020004" pitchFamily="50" charset="-127"/>
              </a:defRPr>
            </a:lvl7pPr>
            <a:lvl8pPr marL="1371874" algn="ctr" fontAlgn="base">
              <a:spcBef>
                <a:spcPct val="0"/>
              </a:spcBef>
              <a:spcAft>
                <a:spcPct val="0"/>
              </a:spcAft>
              <a:defRPr sz="4401">
                <a:latin typeface="맑은 고딕" panose="020B0503020000020004" pitchFamily="50" charset="-127"/>
                <a:ea typeface="맑은 고딕" panose="020B0503020000020004" pitchFamily="50" charset="-127"/>
              </a:defRPr>
            </a:lvl8pPr>
            <a:lvl9pPr marL="1829166" algn="ctr" fontAlgn="base">
              <a:spcBef>
                <a:spcPct val="0"/>
              </a:spcBef>
              <a:spcAft>
                <a:spcPct val="0"/>
              </a:spcAft>
              <a:defRPr sz="4401">
                <a:latin typeface="맑은 고딕" panose="020B0503020000020004" pitchFamily="50" charset="-127"/>
                <a:ea typeface="맑은 고딕" panose="020B0503020000020004" pitchFamily="50" charset="-127"/>
              </a:defRPr>
            </a:lvl9pPr>
          </a:lstStyle>
          <a:p>
            <a:pPr algn="l"/>
            <a:r>
              <a:rPr lang="ko-KR" altLang="en-US" sz="4800" smtClean="0">
                <a:latin typeface="나눔스퀘어OTF ExtraBold" pitchFamily="34" charset="-127"/>
                <a:ea typeface="나눔스퀘어OTF ExtraBold" pitchFamily="34" charset="-127"/>
              </a:rPr>
              <a:t>교통환경 개선</a:t>
            </a:r>
            <a:endParaRPr lang="en-US" altLang="ko-KR" sz="4800" dirty="0">
              <a:latin typeface="나눔스퀘어OTF ExtraBold" pitchFamily="34" charset="-127"/>
              <a:ea typeface="나눔스퀘어OTF ExtraBold" pitchFamily="34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7707642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0" name="TextBox 231"/>
          <p:cNvSpPr txBox="1">
            <a:spLocks noChangeArrowheads="1"/>
          </p:cNvSpPr>
          <p:nvPr/>
        </p:nvSpPr>
        <p:spPr bwMode="auto">
          <a:xfrm>
            <a:off x="412842" y="207305"/>
            <a:ext cx="1006475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defPPr>
              <a:defRPr lang="ko-KR"/>
            </a:defPPr>
            <a:lvl1pPr latinLnBrk="0">
              <a:spcBef>
                <a:spcPts val="1200"/>
              </a:spcBef>
              <a:buFont typeface="Arial" panose="020B0604020202020204" pitchFamily="34" charset="0"/>
              <a:buNone/>
              <a:defRPr sz="2400">
                <a:latin typeface="Rix고딕 B" pitchFamily="18" charset="-127"/>
                <a:ea typeface="Rix고딕 B" pitchFamily="18" charset="-127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latin typeface="맑은 고딕" panose="020B0503020000020004" pitchFamily="50" charset="-127"/>
                <a:ea typeface="맑은 고딕" panose="020B0503020000020004" pitchFamily="50" charset="-127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latin typeface="맑은 고딕" panose="020B0503020000020004" pitchFamily="50" charset="-127"/>
                <a:ea typeface="맑은 고딕" panose="020B0503020000020004" pitchFamily="50" charset="-127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latin typeface="맑은 고딕" panose="020B0503020000020004" pitchFamily="50" charset="-127"/>
                <a:ea typeface="맑은 고딕" panose="020B0503020000020004" pitchFamily="50" charset="-127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latin typeface="맑은 고딕" panose="020B0503020000020004" pitchFamily="50" charset="-127"/>
                <a:ea typeface="맑은 고딕" panose="020B0503020000020004" pitchFamily="50" charset="-127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latin typeface="맑은 고딕" panose="020B0503020000020004" pitchFamily="50" charset="-127"/>
                <a:ea typeface="맑은 고딕" panose="020B0503020000020004" pitchFamily="50" charset="-127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latin typeface="맑은 고딕" panose="020B0503020000020004" pitchFamily="50" charset="-127"/>
                <a:ea typeface="맑은 고딕" panose="020B0503020000020004" pitchFamily="50" charset="-127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latin typeface="맑은 고딕" panose="020B0503020000020004" pitchFamily="50" charset="-127"/>
                <a:ea typeface="맑은 고딕" panose="020B0503020000020004" pitchFamily="50" charset="-127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latin typeface="맑은 고딕" panose="020B0503020000020004" pitchFamily="50" charset="-127"/>
                <a:ea typeface="맑은 고딕" panose="020B0503020000020004" pitchFamily="50" charset="-127"/>
              </a:defRPr>
            </a:lvl9pPr>
          </a:lstStyle>
          <a:p>
            <a:pPr algn="ctr"/>
            <a:r>
              <a:rPr lang="en-US" altLang="ko-KR" sz="3600" dirty="0">
                <a:ln>
                  <a:solidFill>
                    <a:srgbClr val="9B8357">
                      <a:lumMod val="75000"/>
                      <a:alpha val="0"/>
                    </a:srgbClr>
                  </a:solidFill>
                </a:ln>
                <a:solidFill>
                  <a:schemeClr val="bg1"/>
                </a:solidFill>
                <a:latin typeface="나눔스퀘어 ExtraBold" pitchFamily="50" charset="-127"/>
                <a:ea typeface="나눔스퀘어 ExtraBold" pitchFamily="50" charset="-127"/>
              </a:rPr>
              <a:t>3</a:t>
            </a:r>
            <a:r>
              <a:rPr lang="en-US" altLang="ko-KR" sz="3600" dirty="0" smtClean="0">
                <a:ln>
                  <a:solidFill>
                    <a:srgbClr val="9B8357">
                      <a:lumMod val="75000"/>
                      <a:alpha val="0"/>
                    </a:srgbClr>
                  </a:solidFill>
                </a:ln>
                <a:solidFill>
                  <a:schemeClr val="bg1"/>
                </a:solidFill>
                <a:latin typeface="나눔스퀘어 ExtraBold" pitchFamily="50" charset="-127"/>
                <a:ea typeface="나눔스퀘어 ExtraBold" pitchFamily="50" charset="-127"/>
              </a:rPr>
              <a:t>.1</a:t>
            </a:r>
            <a:endParaRPr lang="ko-KR" altLang="en-US" sz="3600" dirty="0">
              <a:ln>
                <a:solidFill>
                  <a:srgbClr val="9B8357">
                    <a:lumMod val="75000"/>
                    <a:alpha val="0"/>
                  </a:srgbClr>
                </a:solidFill>
              </a:ln>
              <a:solidFill>
                <a:schemeClr val="bg1"/>
              </a:solidFill>
              <a:latin typeface="나눔스퀘어 ExtraBold" pitchFamily="50" charset="-127"/>
              <a:ea typeface="나눔스퀘어 ExtraBold" pitchFamily="50" charset="-127"/>
            </a:endParaRPr>
          </a:p>
        </p:txBody>
      </p:sp>
      <p:sp>
        <p:nvSpPr>
          <p:cNvPr id="133" name="제목 1"/>
          <p:cNvSpPr>
            <a:spLocks noGrp="1"/>
          </p:cNvSpPr>
          <p:nvPr>
            <p:ph type="title"/>
          </p:nvPr>
        </p:nvSpPr>
        <p:spPr>
          <a:xfrm>
            <a:off x="1574235" y="346996"/>
            <a:ext cx="7485098" cy="523220"/>
          </a:xfrm>
        </p:spPr>
        <p:txBody>
          <a:bodyPr/>
          <a:lstStyle/>
          <a:p>
            <a:r>
              <a:rPr lang="ko-KR" altLang="en-US" sz="2800" b="1" spc="0" dirty="0">
                <a:ln>
                  <a:solidFill>
                    <a:srgbClr val="9B8357">
                      <a:lumMod val="75000"/>
                      <a:alpha val="0"/>
                    </a:srgbClr>
                  </a:solidFill>
                </a:ln>
                <a:solidFill>
                  <a:schemeClr val="tx1"/>
                </a:solidFill>
              </a:rPr>
              <a:t>대중교통 중심의 교통체계를 구축하겠습니다</a:t>
            </a:r>
          </a:p>
        </p:txBody>
      </p:sp>
      <p:sp>
        <p:nvSpPr>
          <p:cNvPr id="13" name="슬라이드 번호 개체 틀 5"/>
          <p:cNvSpPr txBox="1">
            <a:spLocks/>
          </p:cNvSpPr>
          <p:nvPr/>
        </p:nvSpPr>
        <p:spPr>
          <a:xfrm>
            <a:off x="8494917" y="6470650"/>
            <a:ext cx="5107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ko-KR"/>
            </a:defPPr>
            <a:lvl1pPr marL="0" algn="r" defTabSz="914400" rtl="0" eaLnBrk="1" latinLnBrk="1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F26BD57E-2DF4-4293-8FA1-A2AB16AABCDB}" type="slidenum">
              <a:rPr lang="ko-KR" altLang="en-US" sz="1600" b="1" smtClean="0"/>
              <a:pPr/>
              <a:t>11</a:t>
            </a:fld>
            <a:endParaRPr lang="ko-KR" altLang="en-US" sz="1600" b="1" dirty="0"/>
          </a:p>
        </p:txBody>
      </p:sp>
      <p:sp>
        <p:nvSpPr>
          <p:cNvPr id="19" name="모서리가 둥근 직사각형 18"/>
          <p:cNvSpPr/>
          <p:nvPr/>
        </p:nvSpPr>
        <p:spPr>
          <a:xfrm>
            <a:off x="251520" y="1412776"/>
            <a:ext cx="5112643" cy="1580451"/>
          </a:xfrm>
          <a:prstGeom prst="roundRect">
            <a:avLst>
              <a:gd name="adj" fmla="val 9468"/>
            </a:avLst>
          </a:prstGeom>
          <a:solidFill>
            <a:schemeClr val="bg1"/>
          </a:solidFill>
          <a:ln w="57150">
            <a:solidFill>
              <a:srgbClr val="C9C9C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ko-KR" altLang="en-US" dirty="0">
              <a:latin typeface="나눔스퀘어OTF ExtraBold" pitchFamily="34" charset="-127"/>
              <a:ea typeface="나눔스퀘어OTF ExtraBold" pitchFamily="34" charset="-127"/>
            </a:endParaRPr>
          </a:p>
        </p:txBody>
      </p:sp>
      <p:pic>
        <p:nvPicPr>
          <p:cNvPr id="20" name="그림 1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80112" y="1484784"/>
            <a:ext cx="3312368" cy="5082704"/>
          </a:xfrm>
          <a:prstGeom prst="round2DiagRect">
            <a:avLst>
              <a:gd name="adj1" fmla="val 11501"/>
              <a:gd name="adj2" fmla="val 0"/>
            </a:avLst>
          </a:prstGeom>
          <a:ln w="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sp>
        <p:nvSpPr>
          <p:cNvPr id="22" name="직사각형 21"/>
          <p:cNvSpPr/>
          <p:nvPr/>
        </p:nvSpPr>
        <p:spPr>
          <a:xfrm>
            <a:off x="444904" y="1475591"/>
            <a:ext cx="4991192" cy="1438855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342900" indent="-342900" latinLnBrk="0">
              <a:lnSpc>
                <a:spcPts val="3500"/>
              </a:lnSpc>
              <a:buFont typeface="Wingdings" panose="05000000000000000000" pitchFamily="2" charset="2"/>
              <a:buChar char="§"/>
            </a:pPr>
            <a:r>
              <a:rPr lang="ko-KR" altLang="en-US" sz="2000" b="1" dirty="0">
                <a:ln>
                  <a:solidFill>
                    <a:schemeClr val="accent1">
                      <a:alpha val="0"/>
                    </a:schemeClr>
                  </a:solidFill>
                </a:ln>
                <a:latin typeface="나눔스퀘어OTF ExtraBold" pitchFamily="34" charset="-127"/>
                <a:ea typeface="나눔스퀘어OTF ExtraBold" pitchFamily="34" charset="-127"/>
              </a:rPr>
              <a:t>일반화구간 </a:t>
            </a:r>
            <a:r>
              <a:rPr lang="ko-KR" altLang="en-US" sz="2000" b="1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0000FF"/>
                </a:solidFill>
                <a:latin typeface="나눔스퀘어OTF ExtraBold" pitchFamily="34" charset="-127"/>
                <a:ea typeface="나눔스퀘어OTF ExtraBold" pitchFamily="34" charset="-127"/>
              </a:rPr>
              <a:t>대중교통 중심축</a:t>
            </a:r>
            <a:r>
              <a:rPr lang="en-US" altLang="ko-KR" sz="2000" b="1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0000FF"/>
                </a:solidFill>
                <a:latin typeface="나눔스퀘어OTF ExtraBold" pitchFamily="34" charset="-127"/>
                <a:ea typeface="나눔스퀘어OTF ExtraBold" pitchFamily="34" charset="-127"/>
              </a:rPr>
              <a:t> </a:t>
            </a:r>
            <a:r>
              <a:rPr lang="ko-KR" altLang="en-US" sz="2000" b="1" dirty="0">
                <a:ln>
                  <a:solidFill>
                    <a:schemeClr val="accent1">
                      <a:alpha val="0"/>
                    </a:schemeClr>
                  </a:solidFill>
                </a:ln>
                <a:latin typeface="나눔스퀘어OTF ExtraBold" pitchFamily="34" charset="-127"/>
                <a:ea typeface="나눔스퀘어OTF ExtraBold" pitchFamily="34" charset="-127"/>
              </a:rPr>
              <a:t>구축</a:t>
            </a:r>
            <a:endParaRPr lang="en-US" altLang="ko-KR" sz="2000" b="1" dirty="0">
              <a:ln>
                <a:solidFill>
                  <a:schemeClr val="accent1">
                    <a:alpha val="0"/>
                  </a:schemeClr>
                </a:solidFill>
              </a:ln>
              <a:latin typeface="나눔스퀘어OTF ExtraBold" pitchFamily="34" charset="-127"/>
              <a:ea typeface="나눔스퀘어OTF ExtraBold" pitchFamily="34" charset="-127"/>
            </a:endParaRPr>
          </a:p>
          <a:p>
            <a:pPr marL="342900" indent="-342900" latinLnBrk="0">
              <a:lnSpc>
                <a:spcPts val="3500"/>
              </a:lnSpc>
              <a:buFont typeface="Wingdings" panose="05000000000000000000" pitchFamily="2" charset="2"/>
              <a:buChar char="§"/>
            </a:pPr>
            <a:r>
              <a:rPr lang="ko-KR" altLang="en-US" sz="2000" b="1" dirty="0">
                <a:ln>
                  <a:solidFill>
                    <a:schemeClr val="accent1">
                      <a:alpha val="0"/>
                    </a:schemeClr>
                  </a:solidFill>
                </a:ln>
                <a:latin typeface="나눔스퀘어OTF ExtraBold" pitchFamily="34" charset="-127"/>
                <a:ea typeface="나눔스퀘어OTF ExtraBold" pitchFamily="34" charset="-127"/>
              </a:rPr>
              <a:t>지역</a:t>
            </a:r>
            <a:r>
              <a:rPr lang="en-US" altLang="ko-KR" sz="2000" b="1" dirty="0">
                <a:ln>
                  <a:solidFill>
                    <a:schemeClr val="accent1">
                      <a:alpha val="0"/>
                    </a:schemeClr>
                  </a:solidFill>
                </a:ln>
                <a:latin typeface="나눔스퀘어OTF ExtraBold" pitchFamily="34" charset="-127"/>
                <a:ea typeface="나눔스퀘어OTF ExtraBold" pitchFamily="34" charset="-127"/>
              </a:rPr>
              <a:t>·</a:t>
            </a:r>
            <a:r>
              <a:rPr lang="ko-KR" altLang="en-US" sz="2000" b="1" dirty="0">
                <a:ln>
                  <a:solidFill>
                    <a:schemeClr val="accent1">
                      <a:alpha val="0"/>
                    </a:schemeClr>
                  </a:solidFill>
                </a:ln>
                <a:latin typeface="나눔스퀘어OTF ExtraBold" pitchFamily="34" charset="-127"/>
                <a:ea typeface="나눔스퀘어OTF ExtraBold" pitchFamily="34" charset="-127"/>
              </a:rPr>
              <a:t>광역 </a:t>
            </a:r>
            <a:r>
              <a:rPr lang="ko-KR" altLang="en-US" sz="2000" b="1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0000FF"/>
                </a:solidFill>
                <a:latin typeface="나눔스퀘어OTF ExtraBold" pitchFamily="34" charset="-127"/>
                <a:ea typeface="나눔스퀘어OTF ExtraBold" pitchFamily="34" charset="-127"/>
              </a:rPr>
              <a:t>대중교통망 연계성 </a:t>
            </a:r>
            <a:r>
              <a:rPr lang="ko-KR" altLang="en-US" sz="2000" b="1" dirty="0">
                <a:ln>
                  <a:solidFill>
                    <a:schemeClr val="accent1">
                      <a:alpha val="0"/>
                    </a:schemeClr>
                  </a:solidFill>
                </a:ln>
                <a:latin typeface="나눔스퀘어OTF ExtraBold" pitchFamily="34" charset="-127"/>
                <a:ea typeface="나눔스퀘어OTF ExtraBold" pitchFamily="34" charset="-127"/>
              </a:rPr>
              <a:t>강화</a:t>
            </a:r>
            <a:endParaRPr lang="en-US" altLang="ko-KR" sz="2000" b="1" dirty="0">
              <a:ln>
                <a:solidFill>
                  <a:schemeClr val="accent1">
                    <a:alpha val="0"/>
                  </a:schemeClr>
                </a:solidFill>
              </a:ln>
              <a:latin typeface="나눔스퀘어OTF ExtraBold" pitchFamily="34" charset="-127"/>
              <a:ea typeface="나눔스퀘어OTF ExtraBold" pitchFamily="34" charset="-127"/>
            </a:endParaRPr>
          </a:p>
          <a:p>
            <a:pPr marL="342900" indent="-342900" latinLnBrk="0">
              <a:lnSpc>
                <a:spcPts val="3500"/>
              </a:lnSpc>
              <a:buFont typeface="Wingdings" panose="05000000000000000000" pitchFamily="2" charset="2"/>
              <a:buChar char="§"/>
            </a:pPr>
            <a:r>
              <a:rPr lang="ko-KR" altLang="en-US" sz="2000" b="1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latin typeface="나눔스퀘어OTF ExtraBold" pitchFamily="34" charset="-127"/>
                <a:ea typeface="나눔스퀘어OTF ExtraBold" pitchFamily="34" charset="-127"/>
              </a:rPr>
              <a:t>교통약자를 배려한 </a:t>
            </a:r>
            <a:r>
              <a:rPr lang="ko-KR" altLang="en-US" sz="2000" b="1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0000FF"/>
                </a:solidFill>
                <a:latin typeface="나눔스퀘어OTF ExtraBold" pitchFamily="34" charset="-127"/>
                <a:ea typeface="나눔스퀘어OTF ExtraBold" pitchFamily="34" charset="-127"/>
              </a:rPr>
              <a:t>환승교통체계</a:t>
            </a:r>
            <a:r>
              <a:rPr lang="ko-KR" altLang="en-US" sz="2000" b="1" dirty="0">
                <a:ln>
                  <a:solidFill>
                    <a:schemeClr val="accent1">
                      <a:alpha val="0"/>
                    </a:schemeClr>
                  </a:solidFill>
                </a:ln>
                <a:latin typeface="나눔스퀘어OTF ExtraBold" pitchFamily="34" charset="-127"/>
                <a:ea typeface="나눔스퀘어OTF ExtraBold" pitchFamily="34" charset="-127"/>
              </a:rPr>
              <a:t> 구축</a:t>
            </a:r>
          </a:p>
        </p:txBody>
      </p:sp>
      <p:pic>
        <p:nvPicPr>
          <p:cNvPr id="23" name="Picture 6" descr="E:\1.2016년 디자인작업파일\교통주권\꼭지(파)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288" y="1663657"/>
            <a:ext cx="204062" cy="222899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4" name="Picture 6" descr="E:\1.2016년 디자인작업파일\교통주권\꼭지(파)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2102281"/>
            <a:ext cx="204062" cy="222899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5" name="Picture 6" descr="E:\1.2016년 디자인작업파일\교통주권\꼭지(파)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2538557"/>
            <a:ext cx="204062" cy="222899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6" name="Picture 4" descr="녹색 교통에 대한 이미지 검색결과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9156" t="2686" r="18571" b="2143"/>
          <a:stretch/>
        </p:blipFill>
        <p:spPr bwMode="auto">
          <a:xfrm>
            <a:off x="303239" y="3361472"/>
            <a:ext cx="2684585" cy="2873134"/>
          </a:xfrm>
          <a:prstGeom prst="round2DiagRect">
            <a:avLst>
              <a:gd name="adj1" fmla="val 16667"/>
              <a:gd name="adj2" fmla="val 0"/>
            </a:avLst>
          </a:prstGeom>
          <a:ln w="4445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9" name="Picture 2" descr="C:\Users\user\Desktop\brt-system-mega-city.jpg"/>
          <p:cNvPicPr>
            <a:picLocks noChangeAspect="1" noChangeArrowheads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131" t="10090" r="14118"/>
          <a:stretch/>
        </p:blipFill>
        <p:spPr bwMode="auto">
          <a:xfrm>
            <a:off x="3197610" y="4860324"/>
            <a:ext cx="2028056" cy="1374282"/>
          </a:xfrm>
          <a:prstGeom prst="round2DiagRect">
            <a:avLst>
              <a:gd name="adj1" fmla="val 16667"/>
              <a:gd name="adj2" fmla="val 0"/>
            </a:avLst>
          </a:prstGeom>
          <a:ln w="4445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" name="Picture 4" descr="http://cfile204.uf.daum.net/R400x0/1419EB214B74F1CC72D337"/>
          <p:cNvPicPr>
            <a:picLocks noChangeArrowheads="1"/>
          </p:cNvPicPr>
          <p:nvPr/>
        </p:nvPicPr>
        <p:blipFill rotWithShape="1">
          <a:blip r:embed="rId8" cstate="print"/>
          <a:srcRect r="14391"/>
          <a:stretch/>
        </p:blipFill>
        <p:spPr bwMode="auto">
          <a:xfrm>
            <a:off x="3197610" y="3361472"/>
            <a:ext cx="2028056" cy="1340559"/>
          </a:xfrm>
          <a:prstGeom prst="round2DiagRect">
            <a:avLst>
              <a:gd name="adj1" fmla="val 16667"/>
              <a:gd name="adj2" fmla="val 0"/>
            </a:avLst>
          </a:prstGeom>
          <a:ln w="4445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1" name="모서리가 둥근 직사각형 30"/>
          <p:cNvSpPr/>
          <p:nvPr/>
        </p:nvSpPr>
        <p:spPr>
          <a:xfrm>
            <a:off x="7290374" y="1978866"/>
            <a:ext cx="738010" cy="288751"/>
          </a:xfrm>
          <a:prstGeom prst="round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나눔스퀘어OTF ExtraBold" pitchFamily="34" charset="-127"/>
              <a:ea typeface="나눔스퀘어OTF ExtraBold" pitchFamily="34" charset="-127"/>
            </a:endParaRPr>
          </a:p>
        </p:txBody>
      </p:sp>
      <p:grpSp>
        <p:nvGrpSpPr>
          <p:cNvPr id="144" name="그룹 143"/>
          <p:cNvGrpSpPr/>
          <p:nvPr/>
        </p:nvGrpSpPr>
        <p:grpSpPr>
          <a:xfrm>
            <a:off x="5580111" y="1700808"/>
            <a:ext cx="3357999" cy="4608512"/>
            <a:chOff x="2353791" y="911488"/>
            <a:chExt cx="4247176" cy="5828814"/>
          </a:xfrm>
        </p:grpSpPr>
        <p:sp>
          <p:nvSpPr>
            <p:cNvPr id="145" name="자유형 144"/>
            <p:cNvSpPr/>
            <p:nvPr/>
          </p:nvSpPr>
          <p:spPr>
            <a:xfrm>
              <a:off x="3450195" y="4932537"/>
              <a:ext cx="482529" cy="1683924"/>
            </a:xfrm>
            <a:custGeom>
              <a:avLst/>
              <a:gdLst>
                <a:gd name="connsiteX0" fmla="*/ 0 w 2154116"/>
                <a:gd name="connsiteY0" fmla="*/ 3780692 h 3894992"/>
                <a:gd name="connsiteX1" fmla="*/ 52754 w 2154116"/>
                <a:gd name="connsiteY1" fmla="*/ 3894992 h 3894992"/>
                <a:gd name="connsiteX2" fmla="*/ 254977 w 2154116"/>
                <a:gd name="connsiteY2" fmla="*/ 3648808 h 3894992"/>
                <a:gd name="connsiteX3" fmla="*/ 378069 w 2154116"/>
                <a:gd name="connsiteY3" fmla="*/ 3516923 h 3894992"/>
                <a:gd name="connsiteX4" fmla="*/ 448408 w 2154116"/>
                <a:gd name="connsiteY4" fmla="*/ 3481754 h 3894992"/>
                <a:gd name="connsiteX5" fmla="*/ 290146 w 2154116"/>
                <a:gd name="connsiteY5" fmla="*/ 3191608 h 3894992"/>
                <a:gd name="connsiteX6" fmla="*/ 342900 w 2154116"/>
                <a:gd name="connsiteY6" fmla="*/ 3147646 h 3894992"/>
                <a:gd name="connsiteX7" fmla="*/ 334108 w 2154116"/>
                <a:gd name="connsiteY7" fmla="*/ 3033346 h 3894992"/>
                <a:gd name="connsiteX8" fmla="*/ 483577 w 2154116"/>
                <a:gd name="connsiteY8" fmla="*/ 2479431 h 3894992"/>
                <a:gd name="connsiteX9" fmla="*/ 465993 w 2154116"/>
                <a:gd name="connsiteY9" fmla="*/ 2391508 h 3894992"/>
                <a:gd name="connsiteX10" fmla="*/ 536331 w 2154116"/>
                <a:gd name="connsiteY10" fmla="*/ 2400300 h 3894992"/>
                <a:gd name="connsiteX11" fmla="*/ 791308 w 2154116"/>
                <a:gd name="connsiteY11" fmla="*/ 2505808 h 3894992"/>
                <a:gd name="connsiteX12" fmla="*/ 879231 w 2154116"/>
                <a:gd name="connsiteY12" fmla="*/ 2417885 h 3894992"/>
                <a:gd name="connsiteX13" fmla="*/ 861646 w 2154116"/>
                <a:gd name="connsiteY13" fmla="*/ 2303585 h 3894992"/>
                <a:gd name="connsiteX14" fmla="*/ 888023 w 2154116"/>
                <a:gd name="connsiteY14" fmla="*/ 2206869 h 3894992"/>
                <a:gd name="connsiteX15" fmla="*/ 975946 w 2154116"/>
                <a:gd name="connsiteY15" fmla="*/ 2066192 h 3894992"/>
                <a:gd name="connsiteX16" fmla="*/ 975946 w 2154116"/>
                <a:gd name="connsiteY16" fmla="*/ 1943100 h 3894992"/>
                <a:gd name="connsiteX17" fmla="*/ 1019908 w 2154116"/>
                <a:gd name="connsiteY17" fmla="*/ 1855177 h 3894992"/>
                <a:gd name="connsiteX18" fmla="*/ 1072662 w 2154116"/>
                <a:gd name="connsiteY18" fmla="*/ 677008 h 3894992"/>
                <a:gd name="connsiteX19" fmla="*/ 1099039 w 2154116"/>
                <a:gd name="connsiteY19" fmla="*/ 386862 h 3894992"/>
                <a:gd name="connsiteX20" fmla="*/ 1151793 w 2154116"/>
                <a:gd name="connsiteY20" fmla="*/ 263769 h 3894992"/>
                <a:gd name="connsiteX21" fmla="*/ 1222131 w 2154116"/>
                <a:gd name="connsiteY21" fmla="*/ 193431 h 3894992"/>
                <a:gd name="connsiteX22" fmla="*/ 1371600 w 2154116"/>
                <a:gd name="connsiteY22" fmla="*/ 184638 h 3894992"/>
                <a:gd name="connsiteX23" fmla="*/ 1740877 w 2154116"/>
                <a:gd name="connsiteY23" fmla="*/ 193431 h 3894992"/>
                <a:gd name="connsiteX24" fmla="*/ 2004646 w 2154116"/>
                <a:gd name="connsiteY24" fmla="*/ 193431 h 3894992"/>
                <a:gd name="connsiteX25" fmla="*/ 2092569 w 2154116"/>
                <a:gd name="connsiteY25" fmla="*/ 158262 h 3894992"/>
                <a:gd name="connsiteX26" fmla="*/ 2145323 w 2154116"/>
                <a:gd name="connsiteY26" fmla="*/ 105508 h 3894992"/>
                <a:gd name="connsiteX27" fmla="*/ 2154116 w 2154116"/>
                <a:gd name="connsiteY27" fmla="*/ 0 h 3894992"/>
                <a:gd name="connsiteX0" fmla="*/ 0 w 2145323"/>
                <a:gd name="connsiteY0" fmla="*/ 3675184 h 3789484"/>
                <a:gd name="connsiteX1" fmla="*/ 52754 w 2145323"/>
                <a:gd name="connsiteY1" fmla="*/ 3789484 h 3789484"/>
                <a:gd name="connsiteX2" fmla="*/ 254977 w 2145323"/>
                <a:gd name="connsiteY2" fmla="*/ 3543300 h 3789484"/>
                <a:gd name="connsiteX3" fmla="*/ 378069 w 2145323"/>
                <a:gd name="connsiteY3" fmla="*/ 3411415 h 3789484"/>
                <a:gd name="connsiteX4" fmla="*/ 448408 w 2145323"/>
                <a:gd name="connsiteY4" fmla="*/ 3376246 h 3789484"/>
                <a:gd name="connsiteX5" fmla="*/ 290146 w 2145323"/>
                <a:gd name="connsiteY5" fmla="*/ 3086100 h 3789484"/>
                <a:gd name="connsiteX6" fmla="*/ 342900 w 2145323"/>
                <a:gd name="connsiteY6" fmla="*/ 3042138 h 3789484"/>
                <a:gd name="connsiteX7" fmla="*/ 334108 w 2145323"/>
                <a:gd name="connsiteY7" fmla="*/ 2927838 h 3789484"/>
                <a:gd name="connsiteX8" fmla="*/ 483577 w 2145323"/>
                <a:gd name="connsiteY8" fmla="*/ 2373923 h 3789484"/>
                <a:gd name="connsiteX9" fmla="*/ 465993 w 2145323"/>
                <a:gd name="connsiteY9" fmla="*/ 2286000 h 3789484"/>
                <a:gd name="connsiteX10" fmla="*/ 536331 w 2145323"/>
                <a:gd name="connsiteY10" fmla="*/ 2294792 h 3789484"/>
                <a:gd name="connsiteX11" fmla="*/ 791308 w 2145323"/>
                <a:gd name="connsiteY11" fmla="*/ 2400300 h 3789484"/>
                <a:gd name="connsiteX12" fmla="*/ 879231 w 2145323"/>
                <a:gd name="connsiteY12" fmla="*/ 2312377 h 3789484"/>
                <a:gd name="connsiteX13" fmla="*/ 861646 w 2145323"/>
                <a:gd name="connsiteY13" fmla="*/ 2198077 h 3789484"/>
                <a:gd name="connsiteX14" fmla="*/ 888023 w 2145323"/>
                <a:gd name="connsiteY14" fmla="*/ 2101361 h 3789484"/>
                <a:gd name="connsiteX15" fmla="*/ 975946 w 2145323"/>
                <a:gd name="connsiteY15" fmla="*/ 1960684 h 3789484"/>
                <a:gd name="connsiteX16" fmla="*/ 975946 w 2145323"/>
                <a:gd name="connsiteY16" fmla="*/ 1837592 h 3789484"/>
                <a:gd name="connsiteX17" fmla="*/ 1019908 w 2145323"/>
                <a:gd name="connsiteY17" fmla="*/ 1749669 h 3789484"/>
                <a:gd name="connsiteX18" fmla="*/ 1072662 w 2145323"/>
                <a:gd name="connsiteY18" fmla="*/ 571500 h 3789484"/>
                <a:gd name="connsiteX19" fmla="*/ 1099039 w 2145323"/>
                <a:gd name="connsiteY19" fmla="*/ 281354 h 3789484"/>
                <a:gd name="connsiteX20" fmla="*/ 1151793 w 2145323"/>
                <a:gd name="connsiteY20" fmla="*/ 158261 h 3789484"/>
                <a:gd name="connsiteX21" fmla="*/ 1222131 w 2145323"/>
                <a:gd name="connsiteY21" fmla="*/ 87923 h 3789484"/>
                <a:gd name="connsiteX22" fmla="*/ 1371600 w 2145323"/>
                <a:gd name="connsiteY22" fmla="*/ 79130 h 3789484"/>
                <a:gd name="connsiteX23" fmla="*/ 1740877 w 2145323"/>
                <a:gd name="connsiteY23" fmla="*/ 87923 h 3789484"/>
                <a:gd name="connsiteX24" fmla="*/ 2004646 w 2145323"/>
                <a:gd name="connsiteY24" fmla="*/ 87923 h 3789484"/>
                <a:gd name="connsiteX25" fmla="*/ 2092569 w 2145323"/>
                <a:gd name="connsiteY25" fmla="*/ 52754 h 3789484"/>
                <a:gd name="connsiteX26" fmla="*/ 2145323 w 2145323"/>
                <a:gd name="connsiteY26" fmla="*/ 0 h 3789484"/>
                <a:gd name="connsiteX0" fmla="*/ 0 w 2092569"/>
                <a:gd name="connsiteY0" fmla="*/ 3622430 h 3736730"/>
                <a:gd name="connsiteX1" fmla="*/ 52754 w 2092569"/>
                <a:gd name="connsiteY1" fmla="*/ 3736730 h 3736730"/>
                <a:gd name="connsiteX2" fmla="*/ 254977 w 2092569"/>
                <a:gd name="connsiteY2" fmla="*/ 3490546 h 3736730"/>
                <a:gd name="connsiteX3" fmla="*/ 378069 w 2092569"/>
                <a:gd name="connsiteY3" fmla="*/ 3358661 h 3736730"/>
                <a:gd name="connsiteX4" fmla="*/ 448408 w 2092569"/>
                <a:gd name="connsiteY4" fmla="*/ 3323492 h 3736730"/>
                <a:gd name="connsiteX5" fmla="*/ 290146 w 2092569"/>
                <a:gd name="connsiteY5" fmla="*/ 3033346 h 3736730"/>
                <a:gd name="connsiteX6" fmla="*/ 342900 w 2092569"/>
                <a:gd name="connsiteY6" fmla="*/ 2989384 h 3736730"/>
                <a:gd name="connsiteX7" fmla="*/ 334108 w 2092569"/>
                <a:gd name="connsiteY7" fmla="*/ 2875084 h 3736730"/>
                <a:gd name="connsiteX8" fmla="*/ 483577 w 2092569"/>
                <a:gd name="connsiteY8" fmla="*/ 2321169 h 3736730"/>
                <a:gd name="connsiteX9" fmla="*/ 465993 w 2092569"/>
                <a:gd name="connsiteY9" fmla="*/ 2233246 h 3736730"/>
                <a:gd name="connsiteX10" fmla="*/ 536331 w 2092569"/>
                <a:gd name="connsiteY10" fmla="*/ 2242038 h 3736730"/>
                <a:gd name="connsiteX11" fmla="*/ 791308 w 2092569"/>
                <a:gd name="connsiteY11" fmla="*/ 2347546 h 3736730"/>
                <a:gd name="connsiteX12" fmla="*/ 879231 w 2092569"/>
                <a:gd name="connsiteY12" fmla="*/ 2259623 h 3736730"/>
                <a:gd name="connsiteX13" fmla="*/ 861646 w 2092569"/>
                <a:gd name="connsiteY13" fmla="*/ 2145323 h 3736730"/>
                <a:gd name="connsiteX14" fmla="*/ 888023 w 2092569"/>
                <a:gd name="connsiteY14" fmla="*/ 2048607 h 3736730"/>
                <a:gd name="connsiteX15" fmla="*/ 975946 w 2092569"/>
                <a:gd name="connsiteY15" fmla="*/ 1907930 h 3736730"/>
                <a:gd name="connsiteX16" fmla="*/ 975946 w 2092569"/>
                <a:gd name="connsiteY16" fmla="*/ 1784838 h 3736730"/>
                <a:gd name="connsiteX17" fmla="*/ 1019908 w 2092569"/>
                <a:gd name="connsiteY17" fmla="*/ 1696915 h 3736730"/>
                <a:gd name="connsiteX18" fmla="*/ 1072662 w 2092569"/>
                <a:gd name="connsiteY18" fmla="*/ 518746 h 3736730"/>
                <a:gd name="connsiteX19" fmla="*/ 1099039 w 2092569"/>
                <a:gd name="connsiteY19" fmla="*/ 228600 h 3736730"/>
                <a:gd name="connsiteX20" fmla="*/ 1151793 w 2092569"/>
                <a:gd name="connsiteY20" fmla="*/ 105507 h 3736730"/>
                <a:gd name="connsiteX21" fmla="*/ 1222131 w 2092569"/>
                <a:gd name="connsiteY21" fmla="*/ 35169 h 3736730"/>
                <a:gd name="connsiteX22" fmla="*/ 1371600 w 2092569"/>
                <a:gd name="connsiteY22" fmla="*/ 26376 h 3736730"/>
                <a:gd name="connsiteX23" fmla="*/ 1740877 w 2092569"/>
                <a:gd name="connsiteY23" fmla="*/ 35169 h 3736730"/>
                <a:gd name="connsiteX24" fmla="*/ 2004646 w 2092569"/>
                <a:gd name="connsiteY24" fmla="*/ 35169 h 3736730"/>
                <a:gd name="connsiteX25" fmla="*/ 2092569 w 2092569"/>
                <a:gd name="connsiteY25" fmla="*/ 0 h 3736730"/>
                <a:gd name="connsiteX0" fmla="*/ 0 w 2004646"/>
                <a:gd name="connsiteY0" fmla="*/ 3596054 h 3710354"/>
                <a:gd name="connsiteX1" fmla="*/ 52754 w 2004646"/>
                <a:gd name="connsiteY1" fmla="*/ 3710354 h 3710354"/>
                <a:gd name="connsiteX2" fmla="*/ 254977 w 2004646"/>
                <a:gd name="connsiteY2" fmla="*/ 3464170 h 3710354"/>
                <a:gd name="connsiteX3" fmla="*/ 378069 w 2004646"/>
                <a:gd name="connsiteY3" fmla="*/ 3332285 h 3710354"/>
                <a:gd name="connsiteX4" fmla="*/ 448408 w 2004646"/>
                <a:gd name="connsiteY4" fmla="*/ 3297116 h 3710354"/>
                <a:gd name="connsiteX5" fmla="*/ 290146 w 2004646"/>
                <a:gd name="connsiteY5" fmla="*/ 3006970 h 3710354"/>
                <a:gd name="connsiteX6" fmla="*/ 342900 w 2004646"/>
                <a:gd name="connsiteY6" fmla="*/ 2963008 h 3710354"/>
                <a:gd name="connsiteX7" fmla="*/ 334108 w 2004646"/>
                <a:gd name="connsiteY7" fmla="*/ 2848708 h 3710354"/>
                <a:gd name="connsiteX8" fmla="*/ 483577 w 2004646"/>
                <a:gd name="connsiteY8" fmla="*/ 2294793 h 3710354"/>
                <a:gd name="connsiteX9" fmla="*/ 465993 w 2004646"/>
                <a:gd name="connsiteY9" fmla="*/ 2206870 h 3710354"/>
                <a:gd name="connsiteX10" fmla="*/ 536331 w 2004646"/>
                <a:gd name="connsiteY10" fmla="*/ 2215662 h 3710354"/>
                <a:gd name="connsiteX11" fmla="*/ 791308 w 2004646"/>
                <a:gd name="connsiteY11" fmla="*/ 2321170 h 3710354"/>
                <a:gd name="connsiteX12" fmla="*/ 879231 w 2004646"/>
                <a:gd name="connsiteY12" fmla="*/ 2233247 h 3710354"/>
                <a:gd name="connsiteX13" fmla="*/ 861646 w 2004646"/>
                <a:gd name="connsiteY13" fmla="*/ 2118947 h 3710354"/>
                <a:gd name="connsiteX14" fmla="*/ 888023 w 2004646"/>
                <a:gd name="connsiteY14" fmla="*/ 2022231 h 3710354"/>
                <a:gd name="connsiteX15" fmla="*/ 975946 w 2004646"/>
                <a:gd name="connsiteY15" fmla="*/ 1881554 h 3710354"/>
                <a:gd name="connsiteX16" fmla="*/ 975946 w 2004646"/>
                <a:gd name="connsiteY16" fmla="*/ 1758462 h 3710354"/>
                <a:gd name="connsiteX17" fmla="*/ 1019908 w 2004646"/>
                <a:gd name="connsiteY17" fmla="*/ 1670539 h 3710354"/>
                <a:gd name="connsiteX18" fmla="*/ 1072662 w 2004646"/>
                <a:gd name="connsiteY18" fmla="*/ 492370 h 3710354"/>
                <a:gd name="connsiteX19" fmla="*/ 1099039 w 2004646"/>
                <a:gd name="connsiteY19" fmla="*/ 202224 h 3710354"/>
                <a:gd name="connsiteX20" fmla="*/ 1151793 w 2004646"/>
                <a:gd name="connsiteY20" fmla="*/ 79131 h 3710354"/>
                <a:gd name="connsiteX21" fmla="*/ 1222131 w 2004646"/>
                <a:gd name="connsiteY21" fmla="*/ 8793 h 3710354"/>
                <a:gd name="connsiteX22" fmla="*/ 1371600 w 2004646"/>
                <a:gd name="connsiteY22" fmla="*/ 0 h 3710354"/>
                <a:gd name="connsiteX23" fmla="*/ 1740877 w 2004646"/>
                <a:gd name="connsiteY23" fmla="*/ 8793 h 3710354"/>
                <a:gd name="connsiteX24" fmla="*/ 2004646 w 2004646"/>
                <a:gd name="connsiteY24" fmla="*/ 8793 h 3710354"/>
                <a:gd name="connsiteX0" fmla="*/ 0 w 1740877"/>
                <a:gd name="connsiteY0" fmla="*/ 3596054 h 3710354"/>
                <a:gd name="connsiteX1" fmla="*/ 52754 w 1740877"/>
                <a:gd name="connsiteY1" fmla="*/ 3710354 h 3710354"/>
                <a:gd name="connsiteX2" fmla="*/ 254977 w 1740877"/>
                <a:gd name="connsiteY2" fmla="*/ 3464170 h 3710354"/>
                <a:gd name="connsiteX3" fmla="*/ 378069 w 1740877"/>
                <a:gd name="connsiteY3" fmla="*/ 3332285 h 3710354"/>
                <a:gd name="connsiteX4" fmla="*/ 448408 w 1740877"/>
                <a:gd name="connsiteY4" fmla="*/ 3297116 h 3710354"/>
                <a:gd name="connsiteX5" fmla="*/ 290146 w 1740877"/>
                <a:gd name="connsiteY5" fmla="*/ 3006970 h 3710354"/>
                <a:gd name="connsiteX6" fmla="*/ 342900 w 1740877"/>
                <a:gd name="connsiteY6" fmla="*/ 2963008 h 3710354"/>
                <a:gd name="connsiteX7" fmla="*/ 334108 w 1740877"/>
                <a:gd name="connsiteY7" fmla="*/ 2848708 h 3710354"/>
                <a:gd name="connsiteX8" fmla="*/ 483577 w 1740877"/>
                <a:gd name="connsiteY8" fmla="*/ 2294793 h 3710354"/>
                <a:gd name="connsiteX9" fmla="*/ 465993 w 1740877"/>
                <a:gd name="connsiteY9" fmla="*/ 2206870 h 3710354"/>
                <a:gd name="connsiteX10" fmla="*/ 536331 w 1740877"/>
                <a:gd name="connsiteY10" fmla="*/ 2215662 h 3710354"/>
                <a:gd name="connsiteX11" fmla="*/ 791308 w 1740877"/>
                <a:gd name="connsiteY11" fmla="*/ 2321170 h 3710354"/>
                <a:gd name="connsiteX12" fmla="*/ 879231 w 1740877"/>
                <a:gd name="connsiteY12" fmla="*/ 2233247 h 3710354"/>
                <a:gd name="connsiteX13" fmla="*/ 861646 w 1740877"/>
                <a:gd name="connsiteY13" fmla="*/ 2118947 h 3710354"/>
                <a:gd name="connsiteX14" fmla="*/ 888023 w 1740877"/>
                <a:gd name="connsiteY14" fmla="*/ 2022231 h 3710354"/>
                <a:gd name="connsiteX15" fmla="*/ 975946 w 1740877"/>
                <a:gd name="connsiteY15" fmla="*/ 1881554 h 3710354"/>
                <a:gd name="connsiteX16" fmla="*/ 975946 w 1740877"/>
                <a:gd name="connsiteY16" fmla="*/ 1758462 h 3710354"/>
                <a:gd name="connsiteX17" fmla="*/ 1019908 w 1740877"/>
                <a:gd name="connsiteY17" fmla="*/ 1670539 h 3710354"/>
                <a:gd name="connsiteX18" fmla="*/ 1072662 w 1740877"/>
                <a:gd name="connsiteY18" fmla="*/ 492370 h 3710354"/>
                <a:gd name="connsiteX19" fmla="*/ 1099039 w 1740877"/>
                <a:gd name="connsiteY19" fmla="*/ 202224 h 3710354"/>
                <a:gd name="connsiteX20" fmla="*/ 1151793 w 1740877"/>
                <a:gd name="connsiteY20" fmla="*/ 79131 h 3710354"/>
                <a:gd name="connsiteX21" fmla="*/ 1222131 w 1740877"/>
                <a:gd name="connsiteY21" fmla="*/ 8793 h 3710354"/>
                <a:gd name="connsiteX22" fmla="*/ 1371600 w 1740877"/>
                <a:gd name="connsiteY22" fmla="*/ 0 h 3710354"/>
                <a:gd name="connsiteX23" fmla="*/ 1740877 w 1740877"/>
                <a:gd name="connsiteY23" fmla="*/ 8793 h 3710354"/>
                <a:gd name="connsiteX0" fmla="*/ 0 w 1371600"/>
                <a:gd name="connsiteY0" fmla="*/ 3596054 h 3710354"/>
                <a:gd name="connsiteX1" fmla="*/ 52754 w 1371600"/>
                <a:gd name="connsiteY1" fmla="*/ 3710354 h 3710354"/>
                <a:gd name="connsiteX2" fmla="*/ 254977 w 1371600"/>
                <a:gd name="connsiteY2" fmla="*/ 3464170 h 3710354"/>
                <a:gd name="connsiteX3" fmla="*/ 378069 w 1371600"/>
                <a:gd name="connsiteY3" fmla="*/ 3332285 h 3710354"/>
                <a:gd name="connsiteX4" fmla="*/ 448408 w 1371600"/>
                <a:gd name="connsiteY4" fmla="*/ 3297116 h 3710354"/>
                <a:gd name="connsiteX5" fmla="*/ 290146 w 1371600"/>
                <a:gd name="connsiteY5" fmla="*/ 3006970 h 3710354"/>
                <a:gd name="connsiteX6" fmla="*/ 342900 w 1371600"/>
                <a:gd name="connsiteY6" fmla="*/ 2963008 h 3710354"/>
                <a:gd name="connsiteX7" fmla="*/ 334108 w 1371600"/>
                <a:gd name="connsiteY7" fmla="*/ 2848708 h 3710354"/>
                <a:gd name="connsiteX8" fmla="*/ 483577 w 1371600"/>
                <a:gd name="connsiteY8" fmla="*/ 2294793 h 3710354"/>
                <a:gd name="connsiteX9" fmla="*/ 465993 w 1371600"/>
                <a:gd name="connsiteY9" fmla="*/ 2206870 h 3710354"/>
                <a:gd name="connsiteX10" fmla="*/ 536331 w 1371600"/>
                <a:gd name="connsiteY10" fmla="*/ 2215662 h 3710354"/>
                <a:gd name="connsiteX11" fmla="*/ 791308 w 1371600"/>
                <a:gd name="connsiteY11" fmla="*/ 2321170 h 3710354"/>
                <a:gd name="connsiteX12" fmla="*/ 879231 w 1371600"/>
                <a:gd name="connsiteY12" fmla="*/ 2233247 h 3710354"/>
                <a:gd name="connsiteX13" fmla="*/ 861646 w 1371600"/>
                <a:gd name="connsiteY13" fmla="*/ 2118947 h 3710354"/>
                <a:gd name="connsiteX14" fmla="*/ 888023 w 1371600"/>
                <a:gd name="connsiteY14" fmla="*/ 2022231 h 3710354"/>
                <a:gd name="connsiteX15" fmla="*/ 975946 w 1371600"/>
                <a:gd name="connsiteY15" fmla="*/ 1881554 h 3710354"/>
                <a:gd name="connsiteX16" fmla="*/ 975946 w 1371600"/>
                <a:gd name="connsiteY16" fmla="*/ 1758462 h 3710354"/>
                <a:gd name="connsiteX17" fmla="*/ 1019908 w 1371600"/>
                <a:gd name="connsiteY17" fmla="*/ 1670539 h 3710354"/>
                <a:gd name="connsiteX18" fmla="*/ 1072662 w 1371600"/>
                <a:gd name="connsiteY18" fmla="*/ 492370 h 3710354"/>
                <a:gd name="connsiteX19" fmla="*/ 1099039 w 1371600"/>
                <a:gd name="connsiteY19" fmla="*/ 202224 h 3710354"/>
                <a:gd name="connsiteX20" fmla="*/ 1151793 w 1371600"/>
                <a:gd name="connsiteY20" fmla="*/ 79131 h 3710354"/>
                <a:gd name="connsiteX21" fmla="*/ 1222131 w 1371600"/>
                <a:gd name="connsiteY21" fmla="*/ 8793 h 3710354"/>
                <a:gd name="connsiteX22" fmla="*/ 1371600 w 1371600"/>
                <a:gd name="connsiteY22" fmla="*/ 0 h 3710354"/>
                <a:gd name="connsiteX0" fmla="*/ 0 w 1222131"/>
                <a:gd name="connsiteY0" fmla="*/ 3587261 h 3701561"/>
                <a:gd name="connsiteX1" fmla="*/ 52754 w 1222131"/>
                <a:gd name="connsiteY1" fmla="*/ 3701561 h 3701561"/>
                <a:gd name="connsiteX2" fmla="*/ 254977 w 1222131"/>
                <a:gd name="connsiteY2" fmla="*/ 3455377 h 3701561"/>
                <a:gd name="connsiteX3" fmla="*/ 378069 w 1222131"/>
                <a:gd name="connsiteY3" fmla="*/ 3323492 h 3701561"/>
                <a:gd name="connsiteX4" fmla="*/ 448408 w 1222131"/>
                <a:gd name="connsiteY4" fmla="*/ 3288323 h 3701561"/>
                <a:gd name="connsiteX5" fmla="*/ 290146 w 1222131"/>
                <a:gd name="connsiteY5" fmla="*/ 2998177 h 3701561"/>
                <a:gd name="connsiteX6" fmla="*/ 342900 w 1222131"/>
                <a:gd name="connsiteY6" fmla="*/ 2954215 h 3701561"/>
                <a:gd name="connsiteX7" fmla="*/ 334108 w 1222131"/>
                <a:gd name="connsiteY7" fmla="*/ 2839915 h 3701561"/>
                <a:gd name="connsiteX8" fmla="*/ 483577 w 1222131"/>
                <a:gd name="connsiteY8" fmla="*/ 2286000 h 3701561"/>
                <a:gd name="connsiteX9" fmla="*/ 465993 w 1222131"/>
                <a:gd name="connsiteY9" fmla="*/ 2198077 h 3701561"/>
                <a:gd name="connsiteX10" fmla="*/ 536331 w 1222131"/>
                <a:gd name="connsiteY10" fmla="*/ 2206869 h 3701561"/>
                <a:gd name="connsiteX11" fmla="*/ 791308 w 1222131"/>
                <a:gd name="connsiteY11" fmla="*/ 2312377 h 3701561"/>
                <a:gd name="connsiteX12" fmla="*/ 879231 w 1222131"/>
                <a:gd name="connsiteY12" fmla="*/ 2224454 h 3701561"/>
                <a:gd name="connsiteX13" fmla="*/ 861646 w 1222131"/>
                <a:gd name="connsiteY13" fmla="*/ 2110154 h 3701561"/>
                <a:gd name="connsiteX14" fmla="*/ 888023 w 1222131"/>
                <a:gd name="connsiteY14" fmla="*/ 2013438 h 3701561"/>
                <a:gd name="connsiteX15" fmla="*/ 975946 w 1222131"/>
                <a:gd name="connsiteY15" fmla="*/ 1872761 h 3701561"/>
                <a:gd name="connsiteX16" fmla="*/ 975946 w 1222131"/>
                <a:gd name="connsiteY16" fmla="*/ 1749669 h 3701561"/>
                <a:gd name="connsiteX17" fmla="*/ 1019908 w 1222131"/>
                <a:gd name="connsiteY17" fmla="*/ 1661746 h 3701561"/>
                <a:gd name="connsiteX18" fmla="*/ 1072662 w 1222131"/>
                <a:gd name="connsiteY18" fmla="*/ 483577 h 3701561"/>
                <a:gd name="connsiteX19" fmla="*/ 1099039 w 1222131"/>
                <a:gd name="connsiteY19" fmla="*/ 193431 h 3701561"/>
                <a:gd name="connsiteX20" fmla="*/ 1151793 w 1222131"/>
                <a:gd name="connsiteY20" fmla="*/ 70338 h 3701561"/>
                <a:gd name="connsiteX21" fmla="*/ 1222131 w 1222131"/>
                <a:gd name="connsiteY21" fmla="*/ 0 h 3701561"/>
                <a:gd name="connsiteX0" fmla="*/ 0 w 1151793"/>
                <a:gd name="connsiteY0" fmla="*/ 3516923 h 3631223"/>
                <a:gd name="connsiteX1" fmla="*/ 52754 w 1151793"/>
                <a:gd name="connsiteY1" fmla="*/ 3631223 h 3631223"/>
                <a:gd name="connsiteX2" fmla="*/ 254977 w 1151793"/>
                <a:gd name="connsiteY2" fmla="*/ 3385039 h 3631223"/>
                <a:gd name="connsiteX3" fmla="*/ 378069 w 1151793"/>
                <a:gd name="connsiteY3" fmla="*/ 3253154 h 3631223"/>
                <a:gd name="connsiteX4" fmla="*/ 448408 w 1151793"/>
                <a:gd name="connsiteY4" fmla="*/ 3217985 h 3631223"/>
                <a:gd name="connsiteX5" fmla="*/ 290146 w 1151793"/>
                <a:gd name="connsiteY5" fmla="*/ 2927839 h 3631223"/>
                <a:gd name="connsiteX6" fmla="*/ 342900 w 1151793"/>
                <a:gd name="connsiteY6" fmla="*/ 2883877 h 3631223"/>
                <a:gd name="connsiteX7" fmla="*/ 334108 w 1151793"/>
                <a:gd name="connsiteY7" fmla="*/ 2769577 h 3631223"/>
                <a:gd name="connsiteX8" fmla="*/ 483577 w 1151793"/>
                <a:gd name="connsiteY8" fmla="*/ 2215662 h 3631223"/>
                <a:gd name="connsiteX9" fmla="*/ 465993 w 1151793"/>
                <a:gd name="connsiteY9" fmla="*/ 2127739 h 3631223"/>
                <a:gd name="connsiteX10" fmla="*/ 536331 w 1151793"/>
                <a:gd name="connsiteY10" fmla="*/ 2136531 h 3631223"/>
                <a:gd name="connsiteX11" fmla="*/ 791308 w 1151793"/>
                <a:gd name="connsiteY11" fmla="*/ 2242039 h 3631223"/>
                <a:gd name="connsiteX12" fmla="*/ 879231 w 1151793"/>
                <a:gd name="connsiteY12" fmla="*/ 2154116 h 3631223"/>
                <a:gd name="connsiteX13" fmla="*/ 861646 w 1151793"/>
                <a:gd name="connsiteY13" fmla="*/ 2039816 h 3631223"/>
                <a:gd name="connsiteX14" fmla="*/ 888023 w 1151793"/>
                <a:gd name="connsiteY14" fmla="*/ 1943100 h 3631223"/>
                <a:gd name="connsiteX15" fmla="*/ 975946 w 1151793"/>
                <a:gd name="connsiteY15" fmla="*/ 1802423 h 3631223"/>
                <a:gd name="connsiteX16" fmla="*/ 975946 w 1151793"/>
                <a:gd name="connsiteY16" fmla="*/ 1679331 h 3631223"/>
                <a:gd name="connsiteX17" fmla="*/ 1019908 w 1151793"/>
                <a:gd name="connsiteY17" fmla="*/ 1591408 h 3631223"/>
                <a:gd name="connsiteX18" fmla="*/ 1072662 w 1151793"/>
                <a:gd name="connsiteY18" fmla="*/ 413239 h 3631223"/>
                <a:gd name="connsiteX19" fmla="*/ 1099039 w 1151793"/>
                <a:gd name="connsiteY19" fmla="*/ 123093 h 3631223"/>
                <a:gd name="connsiteX20" fmla="*/ 1151793 w 1151793"/>
                <a:gd name="connsiteY20" fmla="*/ 0 h 3631223"/>
                <a:gd name="connsiteX0" fmla="*/ 0 w 1099039"/>
                <a:gd name="connsiteY0" fmla="*/ 3393830 h 3508130"/>
                <a:gd name="connsiteX1" fmla="*/ 52754 w 1099039"/>
                <a:gd name="connsiteY1" fmla="*/ 3508130 h 3508130"/>
                <a:gd name="connsiteX2" fmla="*/ 254977 w 1099039"/>
                <a:gd name="connsiteY2" fmla="*/ 3261946 h 3508130"/>
                <a:gd name="connsiteX3" fmla="*/ 378069 w 1099039"/>
                <a:gd name="connsiteY3" fmla="*/ 3130061 h 3508130"/>
                <a:gd name="connsiteX4" fmla="*/ 448408 w 1099039"/>
                <a:gd name="connsiteY4" fmla="*/ 3094892 h 3508130"/>
                <a:gd name="connsiteX5" fmla="*/ 290146 w 1099039"/>
                <a:gd name="connsiteY5" fmla="*/ 2804746 h 3508130"/>
                <a:gd name="connsiteX6" fmla="*/ 342900 w 1099039"/>
                <a:gd name="connsiteY6" fmla="*/ 2760784 h 3508130"/>
                <a:gd name="connsiteX7" fmla="*/ 334108 w 1099039"/>
                <a:gd name="connsiteY7" fmla="*/ 2646484 h 3508130"/>
                <a:gd name="connsiteX8" fmla="*/ 483577 w 1099039"/>
                <a:gd name="connsiteY8" fmla="*/ 2092569 h 3508130"/>
                <a:gd name="connsiteX9" fmla="*/ 465993 w 1099039"/>
                <a:gd name="connsiteY9" fmla="*/ 2004646 h 3508130"/>
                <a:gd name="connsiteX10" fmla="*/ 536331 w 1099039"/>
                <a:gd name="connsiteY10" fmla="*/ 2013438 h 3508130"/>
                <a:gd name="connsiteX11" fmla="*/ 791308 w 1099039"/>
                <a:gd name="connsiteY11" fmla="*/ 2118946 h 3508130"/>
                <a:gd name="connsiteX12" fmla="*/ 879231 w 1099039"/>
                <a:gd name="connsiteY12" fmla="*/ 2031023 h 3508130"/>
                <a:gd name="connsiteX13" fmla="*/ 861646 w 1099039"/>
                <a:gd name="connsiteY13" fmla="*/ 1916723 h 3508130"/>
                <a:gd name="connsiteX14" fmla="*/ 888023 w 1099039"/>
                <a:gd name="connsiteY14" fmla="*/ 1820007 h 3508130"/>
                <a:gd name="connsiteX15" fmla="*/ 975946 w 1099039"/>
                <a:gd name="connsiteY15" fmla="*/ 1679330 h 3508130"/>
                <a:gd name="connsiteX16" fmla="*/ 975946 w 1099039"/>
                <a:gd name="connsiteY16" fmla="*/ 1556238 h 3508130"/>
                <a:gd name="connsiteX17" fmla="*/ 1019908 w 1099039"/>
                <a:gd name="connsiteY17" fmla="*/ 1468315 h 3508130"/>
                <a:gd name="connsiteX18" fmla="*/ 1072662 w 1099039"/>
                <a:gd name="connsiteY18" fmla="*/ 290146 h 3508130"/>
                <a:gd name="connsiteX19" fmla="*/ 1099039 w 1099039"/>
                <a:gd name="connsiteY19" fmla="*/ 0 h 3508130"/>
                <a:gd name="connsiteX0" fmla="*/ 0 w 1072662"/>
                <a:gd name="connsiteY0" fmla="*/ 3103684 h 3217984"/>
                <a:gd name="connsiteX1" fmla="*/ 52754 w 1072662"/>
                <a:gd name="connsiteY1" fmla="*/ 3217984 h 3217984"/>
                <a:gd name="connsiteX2" fmla="*/ 254977 w 1072662"/>
                <a:gd name="connsiteY2" fmla="*/ 2971800 h 3217984"/>
                <a:gd name="connsiteX3" fmla="*/ 378069 w 1072662"/>
                <a:gd name="connsiteY3" fmla="*/ 2839915 h 3217984"/>
                <a:gd name="connsiteX4" fmla="*/ 448408 w 1072662"/>
                <a:gd name="connsiteY4" fmla="*/ 2804746 h 3217984"/>
                <a:gd name="connsiteX5" fmla="*/ 290146 w 1072662"/>
                <a:gd name="connsiteY5" fmla="*/ 2514600 h 3217984"/>
                <a:gd name="connsiteX6" fmla="*/ 342900 w 1072662"/>
                <a:gd name="connsiteY6" fmla="*/ 2470638 h 3217984"/>
                <a:gd name="connsiteX7" fmla="*/ 334108 w 1072662"/>
                <a:gd name="connsiteY7" fmla="*/ 2356338 h 3217984"/>
                <a:gd name="connsiteX8" fmla="*/ 483577 w 1072662"/>
                <a:gd name="connsiteY8" fmla="*/ 1802423 h 3217984"/>
                <a:gd name="connsiteX9" fmla="*/ 465993 w 1072662"/>
                <a:gd name="connsiteY9" fmla="*/ 1714500 h 3217984"/>
                <a:gd name="connsiteX10" fmla="*/ 536331 w 1072662"/>
                <a:gd name="connsiteY10" fmla="*/ 1723292 h 3217984"/>
                <a:gd name="connsiteX11" fmla="*/ 791308 w 1072662"/>
                <a:gd name="connsiteY11" fmla="*/ 1828800 h 3217984"/>
                <a:gd name="connsiteX12" fmla="*/ 879231 w 1072662"/>
                <a:gd name="connsiteY12" fmla="*/ 1740877 h 3217984"/>
                <a:gd name="connsiteX13" fmla="*/ 861646 w 1072662"/>
                <a:gd name="connsiteY13" fmla="*/ 1626577 h 3217984"/>
                <a:gd name="connsiteX14" fmla="*/ 888023 w 1072662"/>
                <a:gd name="connsiteY14" fmla="*/ 1529861 h 3217984"/>
                <a:gd name="connsiteX15" fmla="*/ 975946 w 1072662"/>
                <a:gd name="connsiteY15" fmla="*/ 1389184 h 3217984"/>
                <a:gd name="connsiteX16" fmla="*/ 975946 w 1072662"/>
                <a:gd name="connsiteY16" fmla="*/ 1266092 h 3217984"/>
                <a:gd name="connsiteX17" fmla="*/ 1019908 w 1072662"/>
                <a:gd name="connsiteY17" fmla="*/ 1178169 h 3217984"/>
                <a:gd name="connsiteX18" fmla="*/ 1072662 w 1072662"/>
                <a:gd name="connsiteY18" fmla="*/ 0 h 3217984"/>
                <a:gd name="connsiteX0" fmla="*/ 0 w 1019908"/>
                <a:gd name="connsiteY0" fmla="*/ 1925515 h 2039815"/>
                <a:gd name="connsiteX1" fmla="*/ 52754 w 1019908"/>
                <a:gd name="connsiteY1" fmla="*/ 2039815 h 2039815"/>
                <a:gd name="connsiteX2" fmla="*/ 254977 w 1019908"/>
                <a:gd name="connsiteY2" fmla="*/ 1793631 h 2039815"/>
                <a:gd name="connsiteX3" fmla="*/ 378069 w 1019908"/>
                <a:gd name="connsiteY3" fmla="*/ 1661746 h 2039815"/>
                <a:gd name="connsiteX4" fmla="*/ 448408 w 1019908"/>
                <a:gd name="connsiteY4" fmla="*/ 1626577 h 2039815"/>
                <a:gd name="connsiteX5" fmla="*/ 290146 w 1019908"/>
                <a:gd name="connsiteY5" fmla="*/ 1336431 h 2039815"/>
                <a:gd name="connsiteX6" fmla="*/ 342900 w 1019908"/>
                <a:gd name="connsiteY6" fmla="*/ 1292469 h 2039815"/>
                <a:gd name="connsiteX7" fmla="*/ 334108 w 1019908"/>
                <a:gd name="connsiteY7" fmla="*/ 1178169 h 2039815"/>
                <a:gd name="connsiteX8" fmla="*/ 483577 w 1019908"/>
                <a:gd name="connsiteY8" fmla="*/ 624254 h 2039815"/>
                <a:gd name="connsiteX9" fmla="*/ 465993 w 1019908"/>
                <a:gd name="connsiteY9" fmla="*/ 536331 h 2039815"/>
                <a:gd name="connsiteX10" fmla="*/ 536331 w 1019908"/>
                <a:gd name="connsiteY10" fmla="*/ 545123 h 2039815"/>
                <a:gd name="connsiteX11" fmla="*/ 791308 w 1019908"/>
                <a:gd name="connsiteY11" fmla="*/ 650631 h 2039815"/>
                <a:gd name="connsiteX12" fmla="*/ 879231 w 1019908"/>
                <a:gd name="connsiteY12" fmla="*/ 562708 h 2039815"/>
                <a:gd name="connsiteX13" fmla="*/ 861646 w 1019908"/>
                <a:gd name="connsiteY13" fmla="*/ 448408 h 2039815"/>
                <a:gd name="connsiteX14" fmla="*/ 888023 w 1019908"/>
                <a:gd name="connsiteY14" fmla="*/ 351692 h 2039815"/>
                <a:gd name="connsiteX15" fmla="*/ 975946 w 1019908"/>
                <a:gd name="connsiteY15" fmla="*/ 211015 h 2039815"/>
                <a:gd name="connsiteX16" fmla="*/ 975946 w 1019908"/>
                <a:gd name="connsiteY16" fmla="*/ 87923 h 2039815"/>
                <a:gd name="connsiteX17" fmla="*/ 1019908 w 1019908"/>
                <a:gd name="connsiteY17" fmla="*/ 0 h 2039815"/>
                <a:gd name="connsiteX0" fmla="*/ 0 w 975946"/>
                <a:gd name="connsiteY0" fmla="*/ 1837592 h 1951892"/>
                <a:gd name="connsiteX1" fmla="*/ 52754 w 975946"/>
                <a:gd name="connsiteY1" fmla="*/ 1951892 h 1951892"/>
                <a:gd name="connsiteX2" fmla="*/ 254977 w 975946"/>
                <a:gd name="connsiteY2" fmla="*/ 1705708 h 1951892"/>
                <a:gd name="connsiteX3" fmla="*/ 378069 w 975946"/>
                <a:gd name="connsiteY3" fmla="*/ 1573823 h 1951892"/>
                <a:gd name="connsiteX4" fmla="*/ 448408 w 975946"/>
                <a:gd name="connsiteY4" fmla="*/ 1538654 h 1951892"/>
                <a:gd name="connsiteX5" fmla="*/ 290146 w 975946"/>
                <a:gd name="connsiteY5" fmla="*/ 1248508 h 1951892"/>
                <a:gd name="connsiteX6" fmla="*/ 342900 w 975946"/>
                <a:gd name="connsiteY6" fmla="*/ 1204546 h 1951892"/>
                <a:gd name="connsiteX7" fmla="*/ 334108 w 975946"/>
                <a:gd name="connsiteY7" fmla="*/ 1090246 h 1951892"/>
                <a:gd name="connsiteX8" fmla="*/ 483577 w 975946"/>
                <a:gd name="connsiteY8" fmla="*/ 536331 h 1951892"/>
                <a:gd name="connsiteX9" fmla="*/ 465993 w 975946"/>
                <a:gd name="connsiteY9" fmla="*/ 448408 h 1951892"/>
                <a:gd name="connsiteX10" fmla="*/ 536331 w 975946"/>
                <a:gd name="connsiteY10" fmla="*/ 457200 h 1951892"/>
                <a:gd name="connsiteX11" fmla="*/ 791308 w 975946"/>
                <a:gd name="connsiteY11" fmla="*/ 562708 h 1951892"/>
                <a:gd name="connsiteX12" fmla="*/ 879231 w 975946"/>
                <a:gd name="connsiteY12" fmla="*/ 474785 h 1951892"/>
                <a:gd name="connsiteX13" fmla="*/ 861646 w 975946"/>
                <a:gd name="connsiteY13" fmla="*/ 360485 h 1951892"/>
                <a:gd name="connsiteX14" fmla="*/ 888023 w 975946"/>
                <a:gd name="connsiteY14" fmla="*/ 263769 h 1951892"/>
                <a:gd name="connsiteX15" fmla="*/ 975946 w 975946"/>
                <a:gd name="connsiteY15" fmla="*/ 123092 h 1951892"/>
                <a:gd name="connsiteX16" fmla="*/ 975946 w 975946"/>
                <a:gd name="connsiteY16" fmla="*/ 0 h 1951892"/>
                <a:gd name="connsiteX0" fmla="*/ 0 w 975946"/>
                <a:gd name="connsiteY0" fmla="*/ 1714500 h 1828800"/>
                <a:gd name="connsiteX1" fmla="*/ 52754 w 975946"/>
                <a:gd name="connsiteY1" fmla="*/ 1828800 h 1828800"/>
                <a:gd name="connsiteX2" fmla="*/ 254977 w 975946"/>
                <a:gd name="connsiteY2" fmla="*/ 1582616 h 1828800"/>
                <a:gd name="connsiteX3" fmla="*/ 378069 w 975946"/>
                <a:gd name="connsiteY3" fmla="*/ 1450731 h 1828800"/>
                <a:gd name="connsiteX4" fmla="*/ 448408 w 975946"/>
                <a:gd name="connsiteY4" fmla="*/ 1415562 h 1828800"/>
                <a:gd name="connsiteX5" fmla="*/ 290146 w 975946"/>
                <a:gd name="connsiteY5" fmla="*/ 1125416 h 1828800"/>
                <a:gd name="connsiteX6" fmla="*/ 342900 w 975946"/>
                <a:gd name="connsiteY6" fmla="*/ 1081454 h 1828800"/>
                <a:gd name="connsiteX7" fmla="*/ 334108 w 975946"/>
                <a:gd name="connsiteY7" fmla="*/ 967154 h 1828800"/>
                <a:gd name="connsiteX8" fmla="*/ 483577 w 975946"/>
                <a:gd name="connsiteY8" fmla="*/ 413239 h 1828800"/>
                <a:gd name="connsiteX9" fmla="*/ 465993 w 975946"/>
                <a:gd name="connsiteY9" fmla="*/ 325316 h 1828800"/>
                <a:gd name="connsiteX10" fmla="*/ 536331 w 975946"/>
                <a:gd name="connsiteY10" fmla="*/ 334108 h 1828800"/>
                <a:gd name="connsiteX11" fmla="*/ 791308 w 975946"/>
                <a:gd name="connsiteY11" fmla="*/ 439616 h 1828800"/>
                <a:gd name="connsiteX12" fmla="*/ 879231 w 975946"/>
                <a:gd name="connsiteY12" fmla="*/ 351693 h 1828800"/>
                <a:gd name="connsiteX13" fmla="*/ 861646 w 975946"/>
                <a:gd name="connsiteY13" fmla="*/ 237393 h 1828800"/>
                <a:gd name="connsiteX14" fmla="*/ 888023 w 975946"/>
                <a:gd name="connsiteY14" fmla="*/ 140677 h 1828800"/>
                <a:gd name="connsiteX15" fmla="*/ 975946 w 975946"/>
                <a:gd name="connsiteY15" fmla="*/ 0 h 1828800"/>
                <a:gd name="connsiteX0" fmla="*/ 0 w 888023"/>
                <a:gd name="connsiteY0" fmla="*/ 1573823 h 1688123"/>
                <a:gd name="connsiteX1" fmla="*/ 52754 w 888023"/>
                <a:gd name="connsiteY1" fmla="*/ 1688123 h 1688123"/>
                <a:gd name="connsiteX2" fmla="*/ 254977 w 888023"/>
                <a:gd name="connsiteY2" fmla="*/ 1441939 h 1688123"/>
                <a:gd name="connsiteX3" fmla="*/ 378069 w 888023"/>
                <a:gd name="connsiteY3" fmla="*/ 1310054 h 1688123"/>
                <a:gd name="connsiteX4" fmla="*/ 448408 w 888023"/>
                <a:gd name="connsiteY4" fmla="*/ 1274885 h 1688123"/>
                <a:gd name="connsiteX5" fmla="*/ 290146 w 888023"/>
                <a:gd name="connsiteY5" fmla="*/ 984739 h 1688123"/>
                <a:gd name="connsiteX6" fmla="*/ 342900 w 888023"/>
                <a:gd name="connsiteY6" fmla="*/ 940777 h 1688123"/>
                <a:gd name="connsiteX7" fmla="*/ 334108 w 888023"/>
                <a:gd name="connsiteY7" fmla="*/ 826477 h 1688123"/>
                <a:gd name="connsiteX8" fmla="*/ 483577 w 888023"/>
                <a:gd name="connsiteY8" fmla="*/ 272562 h 1688123"/>
                <a:gd name="connsiteX9" fmla="*/ 465993 w 888023"/>
                <a:gd name="connsiteY9" fmla="*/ 184639 h 1688123"/>
                <a:gd name="connsiteX10" fmla="*/ 536331 w 888023"/>
                <a:gd name="connsiteY10" fmla="*/ 193431 h 1688123"/>
                <a:gd name="connsiteX11" fmla="*/ 791308 w 888023"/>
                <a:gd name="connsiteY11" fmla="*/ 298939 h 1688123"/>
                <a:gd name="connsiteX12" fmla="*/ 879231 w 888023"/>
                <a:gd name="connsiteY12" fmla="*/ 211016 h 1688123"/>
                <a:gd name="connsiteX13" fmla="*/ 861646 w 888023"/>
                <a:gd name="connsiteY13" fmla="*/ 96716 h 1688123"/>
                <a:gd name="connsiteX14" fmla="*/ 888023 w 888023"/>
                <a:gd name="connsiteY14" fmla="*/ 0 h 1688123"/>
                <a:gd name="connsiteX0" fmla="*/ 0 w 888023"/>
                <a:gd name="connsiteY0" fmla="*/ 1573823 h 1688123"/>
                <a:gd name="connsiteX1" fmla="*/ 52754 w 888023"/>
                <a:gd name="connsiteY1" fmla="*/ 1688123 h 1688123"/>
                <a:gd name="connsiteX2" fmla="*/ 254977 w 888023"/>
                <a:gd name="connsiteY2" fmla="*/ 1441939 h 1688123"/>
                <a:gd name="connsiteX3" fmla="*/ 378069 w 888023"/>
                <a:gd name="connsiteY3" fmla="*/ 1310054 h 1688123"/>
                <a:gd name="connsiteX4" fmla="*/ 448408 w 888023"/>
                <a:gd name="connsiteY4" fmla="*/ 1274885 h 1688123"/>
                <a:gd name="connsiteX5" fmla="*/ 290146 w 888023"/>
                <a:gd name="connsiteY5" fmla="*/ 984739 h 1688123"/>
                <a:gd name="connsiteX6" fmla="*/ 342900 w 888023"/>
                <a:gd name="connsiteY6" fmla="*/ 940777 h 1688123"/>
                <a:gd name="connsiteX7" fmla="*/ 334108 w 888023"/>
                <a:gd name="connsiteY7" fmla="*/ 826477 h 1688123"/>
                <a:gd name="connsiteX8" fmla="*/ 483577 w 888023"/>
                <a:gd name="connsiteY8" fmla="*/ 272562 h 1688123"/>
                <a:gd name="connsiteX9" fmla="*/ 465993 w 888023"/>
                <a:gd name="connsiteY9" fmla="*/ 184639 h 1688123"/>
                <a:gd name="connsiteX10" fmla="*/ 536331 w 888023"/>
                <a:gd name="connsiteY10" fmla="*/ 193431 h 1688123"/>
                <a:gd name="connsiteX11" fmla="*/ 791308 w 888023"/>
                <a:gd name="connsiteY11" fmla="*/ 298939 h 1688123"/>
                <a:gd name="connsiteX12" fmla="*/ 879231 w 888023"/>
                <a:gd name="connsiteY12" fmla="*/ 211016 h 1688123"/>
                <a:gd name="connsiteX13" fmla="*/ 888023 w 888023"/>
                <a:gd name="connsiteY13" fmla="*/ 0 h 1688123"/>
                <a:gd name="connsiteX0" fmla="*/ 0 w 879231"/>
                <a:gd name="connsiteY0" fmla="*/ 1389184 h 1503484"/>
                <a:gd name="connsiteX1" fmla="*/ 52754 w 879231"/>
                <a:gd name="connsiteY1" fmla="*/ 1503484 h 1503484"/>
                <a:gd name="connsiteX2" fmla="*/ 254977 w 879231"/>
                <a:gd name="connsiteY2" fmla="*/ 1257300 h 1503484"/>
                <a:gd name="connsiteX3" fmla="*/ 378069 w 879231"/>
                <a:gd name="connsiteY3" fmla="*/ 1125415 h 1503484"/>
                <a:gd name="connsiteX4" fmla="*/ 448408 w 879231"/>
                <a:gd name="connsiteY4" fmla="*/ 1090246 h 1503484"/>
                <a:gd name="connsiteX5" fmla="*/ 290146 w 879231"/>
                <a:gd name="connsiteY5" fmla="*/ 800100 h 1503484"/>
                <a:gd name="connsiteX6" fmla="*/ 342900 w 879231"/>
                <a:gd name="connsiteY6" fmla="*/ 756138 h 1503484"/>
                <a:gd name="connsiteX7" fmla="*/ 334108 w 879231"/>
                <a:gd name="connsiteY7" fmla="*/ 641838 h 1503484"/>
                <a:gd name="connsiteX8" fmla="*/ 483577 w 879231"/>
                <a:gd name="connsiteY8" fmla="*/ 87923 h 1503484"/>
                <a:gd name="connsiteX9" fmla="*/ 465993 w 879231"/>
                <a:gd name="connsiteY9" fmla="*/ 0 h 1503484"/>
                <a:gd name="connsiteX10" fmla="*/ 536331 w 879231"/>
                <a:gd name="connsiteY10" fmla="*/ 8792 h 1503484"/>
                <a:gd name="connsiteX11" fmla="*/ 791308 w 879231"/>
                <a:gd name="connsiteY11" fmla="*/ 114300 h 1503484"/>
                <a:gd name="connsiteX12" fmla="*/ 879231 w 879231"/>
                <a:gd name="connsiteY12" fmla="*/ 26377 h 1503484"/>
                <a:gd name="connsiteX0" fmla="*/ 0 w 791308"/>
                <a:gd name="connsiteY0" fmla="*/ 1389184 h 1503484"/>
                <a:gd name="connsiteX1" fmla="*/ 52754 w 791308"/>
                <a:gd name="connsiteY1" fmla="*/ 1503484 h 1503484"/>
                <a:gd name="connsiteX2" fmla="*/ 254977 w 791308"/>
                <a:gd name="connsiteY2" fmla="*/ 1257300 h 1503484"/>
                <a:gd name="connsiteX3" fmla="*/ 378069 w 791308"/>
                <a:gd name="connsiteY3" fmla="*/ 1125415 h 1503484"/>
                <a:gd name="connsiteX4" fmla="*/ 448408 w 791308"/>
                <a:gd name="connsiteY4" fmla="*/ 1090246 h 1503484"/>
                <a:gd name="connsiteX5" fmla="*/ 290146 w 791308"/>
                <a:gd name="connsiteY5" fmla="*/ 800100 h 1503484"/>
                <a:gd name="connsiteX6" fmla="*/ 342900 w 791308"/>
                <a:gd name="connsiteY6" fmla="*/ 756138 h 1503484"/>
                <a:gd name="connsiteX7" fmla="*/ 334108 w 791308"/>
                <a:gd name="connsiteY7" fmla="*/ 641838 h 1503484"/>
                <a:gd name="connsiteX8" fmla="*/ 483577 w 791308"/>
                <a:gd name="connsiteY8" fmla="*/ 87923 h 1503484"/>
                <a:gd name="connsiteX9" fmla="*/ 465993 w 791308"/>
                <a:gd name="connsiteY9" fmla="*/ 0 h 1503484"/>
                <a:gd name="connsiteX10" fmla="*/ 536331 w 791308"/>
                <a:gd name="connsiteY10" fmla="*/ 8792 h 1503484"/>
                <a:gd name="connsiteX11" fmla="*/ 791308 w 791308"/>
                <a:gd name="connsiteY11" fmla="*/ 114300 h 1503484"/>
                <a:gd name="connsiteX0" fmla="*/ 0 w 536331"/>
                <a:gd name="connsiteY0" fmla="*/ 1389184 h 1503484"/>
                <a:gd name="connsiteX1" fmla="*/ 52754 w 536331"/>
                <a:gd name="connsiteY1" fmla="*/ 1503484 h 1503484"/>
                <a:gd name="connsiteX2" fmla="*/ 254977 w 536331"/>
                <a:gd name="connsiteY2" fmla="*/ 1257300 h 1503484"/>
                <a:gd name="connsiteX3" fmla="*/ 378069 w 536331"/>
                <a:gd name="connsiteY3" fmla="*/ 1125415 h 1503484"/>
                <a:gd name="connsiteX4" fmla="*/ 448408 w 536331"/>
                <a:gd name="connsiteY4" fmla="*/ 1090246 h 1503484"/>
                <a:gd name="connsiteX5" fmla="*/ 290146 w 536331"/>
                <a:gd name="connsiteY5" fmla="*/ 800100 h 1503484"/>
                <a:gd name="connsiteX6" fmla="*/ 342900 w 536331"/>
                <a:gd name="connsiteY6" fmla="*/ 756138 h 1503484"/>
                <a:gd name="connsiteX7" fmla="*/ 334108 w 536331"/>
                <a:gd name="connsiteY7" fmla="*/ 641838 h 1503484"/>
                <a:gd name="connsiteX8" fmla="*/ 483577 w 536331"/>
                <a:gd name="connsiteY8" fmla="*/ 87923 h 1503484"/>
                <a:gd name="connsiteX9" fmla="*/ 465993 w 536331"/>
                <a:gd name="connsiteY9" fmla="*/ 0 h 1503484"/>
                <a:gd name="connsiteX10" fmla="*/ 536331 w 536331"/>
                <a:gd name="connsiteY10" fmla="*/ 8792 h 1503484"/>
                <a:gd name="connsiteX0" fmla="*/ 0 w 483577"/>
                <a:gd name="connsiteY0" fmla="*/ 1389184 h 1503484"/>
                <a:gd name="connsiteX1" fmla="*/ 52754 w 483577"/>
                <a:gd name="connsiteY1" fmla="*/ 1503484 h 1503484"/>
                <a:gd name="connsiteX2" fmla="*/ 254977 w 483577"/>
                <a:gd name="connsiteY2" fmla="*/ 1257300 h 1503484"/>
                <a:gd name="connsiteX3" fmla="*/ 378069 w 483577"/>
                <a:gd name="connsiteY3" fmla="*/ 1125415 h 1503484"/>
                <a:gd name="connsiteX4" fmla="*/ 448408 w 483577"/>
                <a:gd name="connsiteY4" fmla="*/ 1090246 h 1503484"/>
                <a:gd name="connsiteX5" fmla="*/ 290146 w 483577"/>
                <a:gd name="connsiteY5" fmla="*/ 800100 h 1503484"/>
                <a:gd name="connsiteX6" fmla="*/ 342900 w 483577"/>
                <a:gd name="connsiteY6" fmla="*/ 756138 h 1503484"/>
                <a:gd name="connsiteX7" fmla="*/ 334108 w 483577"/>
                <a:gd name="connsiteY7" fmla="*/ 641838 h 1503484"/>
                <a:gd name="connsiteX8" fmla="*/ 483577 w 483577"/>
                <a:gd name="connsiteY8" fmla="*/ 87923 h 1503484"/>
                <a:gd name="connsiteX9" fmla="*/ 465993 w 483577"/>
                <a:gd name="connsiteY9" fmla="*/ 0 h 1503484"/>
                <a:gd name="connsiteX0" fmla="*/ 0 w 430823"/>
                <a:gd name="connsiteY0" fmla="*/ 1503484 h 1503484"/>
                <a:gd name="connsiteX1" fmla="*/ 202223 w 430823"/>
                <a:gd name="connsiteY1" fmla="*/ 1257300 h 1503484"/>
                <a:gd name="connsiteX2" fmla="*/ 325315 w 430823"/>
                <a:gd name="connsiteY2" fmla="*/ 1125415 h 1503484"/>
                <a:gd name="connsiteX3" fmla="*/ 395654 w 430823"/>
                <a:gd name="connsiteY3" fmla="*/ 1090246 h 1503484"/>
                <a:gd name="connsiteX4" fmla="*/ 237392 w 430823"/>
                <a:gd name="connsiteY4" fmla="*/ 800100 h 1503484"/>
                <a:gd name="connsiteX5" fmla="*/ 290146 w 430823"/>
                <a:gd name="connsiteY5" fmla="*/ 756138 h 1503484"/>
                <a:gd name="connsiteX6" fmla="*/ 281354 w 430823"/>
                <a:gd name="connsiteY6" fmla="*/ 641838 h 1503484"/>
                <a:gd name="connsiteX7" fmla="*/ 430823 w 430823"/>
                <a:gd name="connsiteY7" fmla="*/ 87923 h 1503484"/>
                <a:gd name="connsiteX8" fmla="*/ 413239 w 430823"/>
                <a:gd name="connsiteY8" fmla="*/ 0 h 150348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430823" h="1503484">
                  <a:moveTo>
                    <a:pt x="0" y="1503484"/>
                  </a:moveTo>
                  <a:lnTo>
                    <a:pt x="202223" y="1257300"/>
                  </a:lnTo>
                  <a:lnTo>
                    <a:pt x="325315" y="1125415"/>
                  </a:lnTo>
                  <a:lnTo>
                    <a:pt x="395654" y="1090246"/>
                  </a:lnTo>
                  <a:lnTo>
                    <a:pt x="237392" y="800100"/>
                  </a:lnTo>
                  <a:lnTo>
                    <a:pt x="290146" y="756138"/>
                  </a:lnTo>
                  <a:lnTo>
                    <a:pt x="281354" y="641838"/>
                  </a:lnTo>
                  <a:lnTo>
                    <a:pt x="430823" y="87923"/>
                  </a:lnTo>
                  <a:lnTo>
                    <a:pt x="413239" y="0"/>
                  </a:lnTo>
                </a:path>
              </a:pathLst>
            </a:custGeom>
            <a:noFill/>
            <a:ln w="47625">
              <a:solidFill>
                <a:schemeClr val="accent2">
                  <a:lumMod val="60000"/>
                  <a:lumOff val="4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grpSp>
          <p:nvGrpSpPr>
            <p:cNvPr id="146" name="그룹 145"/>
            <p:cNvGrpSpPr/>
            <p:nvPr/>
          </p:nvGrpSpPr>
          <p:grpSpPr>
            <a:xfrm>
              <a:off x="2353791" y="911488"/>
              <a:ext cx="4247176" cy="5828814"/>
              <a:chOff x="2353791" y="911488"/>
              <a:chExt cx="4247176" cy="5828814"/>
            </a:xfrm>
          </p:grpSpPr>
          <p:sp>
            <p:nvSpPr>
              <p:cNvPr id="147" name="자유형 146"/>
              <p:cNvSpPr/>
              <p:nvPr/>
            </p:nvSpPr>
            <p:spPr>
              <a:xfrm>
                <a:off x="4194324" y="2873152"/>
                <a:ext cx="1809750" cy="171450"/>
              </a:xfrm>
              <a:custGeom>
                <a:avLst/>
                <a:gdLst>
                  <a:gd name="connsiteX0" fmla="*/ 2876550 w 2876550"/>
                  <a:gd name="connsiteY0" fmla="*/ 0 h 171450"/>
                  <a:gd name="connsiteX1" fmla="*/ 2006600 w 2876550"/>
                  <a:gd name="connsiteY1" fmla="*/ 25400 h 171450"/>
                  <a:gd name="connsiteX2" fmla="*/ 1720850 w 2876550"/>
                  <a:gd name="connsiteY2" fmla="*/ 25400 h 171450"/>
                  <a:gd name="connsiteX3" fmla="*/ 1441450 w 2876550"/>
                  <a:gd name="connsiteY3" fmla="*/ 171450 h 171450"/>
                  <a:gd name="connsiteX4" fmla="*/ 1066800 w 2876550"/>
                  <a:gd name="connsiteY4" fmla="*/ 158750 h 171450"/>
                  <a:gd name="connsiteX5" fmla="*/ 800100 w 2876550"/>
                  <a:gd name="connsiteY5" fmla="*/ 139700 h 171450"/>
                  <a:gd name="connsiteX6" fmla="*/ 806450 w 2876550"/>
                  <a:gd name="connsiteY6" fmla="*/ 12700 h 171450"/>
                  <a:gd name="connsiteX7" fmla="*/ 330200 w 2876550"/>
                  <a:gd name="connsiteY7" fmla="*/ 31750 h 171450"/>
                  <a:gd name="connsiteX8" fmla="*/ 165100 w 2876550"/>
                  <a:gd name="connsiteY8" fmla="*/ 25400 h 171450"/>
                  <a:gd name="connsiteX9" fmla="*/ 63500 w 2876550"/>
                  <a:gd name="connsiteY9" fmla="*/ 25400 h 171450"/>
                  <a:gd name="connsiteX10" fmla="*/ 0 w 2876550"/>
                  <a:gd name="connsiteY10" fmla="*/ 44450 h 171450"/>
                  <a:gd name="connsiteX0" fmla="*/ 2876550 w 2876550"/>
                  <a:gd name="connsiteY0" fmla="*/ 0 h 171450"/>
                  <a:gd name="connsiteX1" fmla="*/ 2006600 w 2876550"/>
                  <a:gd name="connsiteY1" fmla="*/ 25400 h 171450"/>
                  <a:gd name="connsiteX2" fmla="*/ 1720850 w 2876550"/>
                  <a:gd name="connsiteY2" fmla="*/ 25400 h 171450"/>
                  <a:gd name="connsiteX3" fmla="*/ 1441450 w 2876550"/>
                  <a:gd name="connsiteY3" fmla="*/ 171450 h 171450"/>
                  <a:gd name="connsiteX4" fmla="*/ 1066800 w 2876550"/>
                  <a:gd name="connsiteY4" fmla="*/ 158750 h 171450"/>
                  <a:gd name="connsiteX5" fmla="*/ 800100 w 2876550"/>
                  <a:gd name="connsiteY5" fmla="*/ 139700 h 171450"/>
                  <a:gd name="connsiteX6" fmla="*/ 806450 w 2876550"/>
                  <a:gd name="connsiteY6" fmla="*/ 12700 h 171450"/>
                  <a:gd name="connsiteX7" fmla="*/ 330200 w 2876550"/>
                  <a:gd name="connsiteY7" fmla="*/ 31750 h 171450"/>
                  <a:gd name="connsiteX8" fmla="*/ 165100 w 2876550"/>
                  <a:gd name="connsiteY8" fmla="*/ 25400 h 171450"/>
                  <a:gd name="connsiteX9" fmla="*/ 63500 w 2876550"/>
                  <a:gd name="connsiteY9" fmla="*/ 25400 h 171450"/>
                  <a:gd name="connsiteX10" fmla="*/ 0 w 2876550"/>
                  <a:gd name="connsiteY10" fmla="*/ 44450 h 171450"/>
                  <a:gd name="connsiteX0" fmla="*/ 2813050 w 2813050"/>
                  <a:gd name="connsiteY0" fmla="*/ 0 h 171450"/>
                  <a:gd name="connsiteX1" fmla="*/ 1943100 w 2813050"/>
                  <a:gd name="connsiteY1" fmla="*/ 25400 h 171450"/>
                  <a:gd name="connsiteX2" fmla="*/ 1657350 w 2813050"/>
                  <a:gd name="connsiteY2" fmla="*/ 25400 h 171450"/>
                  <a:gd name="connsiteX3" fmla="*/ 1377950 w 2813050"/>
                  <a:gd name="connsiteY3" fmla="*/ 171450 h 171450"/>
                  <a:gd name="connsiteX4" fmla="*/ 1003300 w 2813050"/>
                  <a:gd name="connsiteY4" fmla="*/ 158750 h 171450"/>
                  <a:gd name="connsiteX5" fmla="*/ 736600 w 2813050"/>
                  <a:gd name="connsiteY5" fmla="*/ 139700 h 171450"/>
                  <a:gd name="connsiteX6" fmla="*/ 742950 w 2813050"/>
                  <a:gd name="connsiteY6" fmla="*/ 12700 h 171450"/>
                  <a:gd name="connsiteX7" fmla="*/ 266700 w 2813050"/>
                  <a:gd name="connsiteY7" fmla="*/ 31750 h 171450"/>
                  <a:gd name="connsiteX8" fmla="*/ 101600 w 2813050"/>
                  <a:gd name="connsiteY8" fmla="*/ 25400 h 171450"/>
                  <a:gd name="connsiteX9" fmla="*/ 0 w 2813050"/>
                  <a:gd name="connsiteY9" fmla="*/ 25400 h 171450"/>
                  <a:gd name="connsiteX0" fmla="*/ 2711450 w 2711450"/>
                  <a:gd name="connsiteY0" fmla="*/ 0 h 171450"/>
                  <a:gd name="connsiteX1" fmla="*/ 1841500 w 2711450"/>
                  <a:gd name="connsiteY1" fmla="*/ 25400 h 171450"/>
                  <a:gd name="connsiteX2" fmla="*/ 1555750 w 2711450"/>
                  <a:gd name="connsiteY2" fmla="*/ 25400 h 171450"/>
                  <a:gd name="connsiteX3" fmla="*/ 1276350 w 2711450"/>
                  <a:gd name="connsiteY3" fmla="*/ 171450 h 171450"/>
                  <a:gd name="connsiteX4" fmla="*/ 901700 w 2711450"/>
                  <a:gd name="connsiteY4" fmla="*/ 158750 h 171450"/>
                  <a:gd name="connsiteX5" fmla="*/ 635000 w 2711450"/>
                  <a:gd name="connsiteY5" fmla="*/ 139700 h 171450"/>
                  <a:gd name="connsiteX6" fmla="*/ 641350 w 2711450"/>
                  <a:gd name="connsiteY6" fmla="*/ 12700 h 171450"/>
                  <a:gd name="connsiteX7" fmla="*/ 165100 w 2711450"/>
                  <a:gd name="connsiteY7" fmla="*/ 31750 h 171450"/>
                  <a:gd name="connsiteX8" fmla="*/ 0 w 2711450"/>
                  <a:gd name="connsiteY8" fmla="*/ 25400 h 171450"/>
                  <a:gd name="connsiteX0" fmla="*/ 2546350 w 2546350"/>
                  <a:gd name="connsiteY0" fmla="*/ 0 h 171450"/>
                  <a:gd name="connsiteX1" fmla="*/ 1676400 w 2546350"/>
                  <a:gd name="connsiteY1" fmla="*/ 25400 h 171450"/>
                  <a:gd name="connsiteX2" fmla="*/ 1390650 w 2546350"/>
                  <a:gd name="connsiteY2" fmla="*/ 25400 h 171450"/>
                  <a:gd name="connsiteX3" fmla="*/ 1111250 w 2546350"/>
                  <a:gd name="connsiteY3" fmla="*/ 171450 h 171450"/>
                  <a:gd name="connsiteX4" fmla="*/ 736600 w 2546350"/>
                  <a:gd name="connsiteY4" fmla="*/ 158750 h 171450"/>
                  <a:gd name="connsiteX5" fmla="*/ 469900 w 2546350"/>
                  <a:gd name="connsiteY5" fmla="*/ 139700 h 171450"/>
                  <a:gd name="connsiteX6" fmla="*/ 476250 w 2546350"/>
                  <a:gd name="connsiteY6" fmla="*/ 12700 h 171450"/>
                  <a:gd name="connsiteX7" fmla="*/ 0 w 2546350"/>
                  <a:gd name="connsiteY7" fmla="*/ 31750 h 171450"/>
                  <a:gd name="connsiteX0" fmla="*/ 2076450 w 2076450"/>
                  <a:gd name="connsiteY0" fmla="*/ 0 h 171450"/>
                  <a:gd name="connsiteX1" fmla="*/ 1206500 w 2076450"/>
                  <a:gd name="connsiteY1" fmla="*/ 25400 h 171450"/>
                  <a:gd name="connsiteX2" fmla="*/ 920750 w 2076450"/>
                  <a:gd name="connsiteY2" fmla="*/ 25400 h 171450"/>
                  <a:gd name="connsiteX3" fmla="*/ 641350 w 2076450"/>
                  <a:gd name="connsiteY3" fmla="*/ 171450 h 171450"/>
                  <a:gd name="connsiteX4" fmla="*/ 266700 w 2076450"/>
                  <a:gd name="connsiteY4" fmla="*/ 158750 h 171450"/>
                  <a:gd name="connsiteX5" fmla="*/ 0 w 2076450"/>
                  <a:gd name="connsiteY5" fmla="*/ 139700 h 171450"/>
                  <a:gd name="connsiteX6" fmla="*/ 6350 w 2076450"/>
                  <a:gd name="connsiteY6" fmla="*/ 12700 h 171450"/>
                  <a:gd name="connsiteX0" fmla="*/ 2076450 w 2076450"/>
                  <a:gd name="connsiteY0" fmla="*/ 0 h 171450"/>
                  <a:gd name="connsiteX1" fmla="*/ 1206500 w 2076450"/>
                  <a:gd name="connsiteY1" fmla="*/ 25400 h 171450"/>
                  <a:gd name="connsiteX2" fmla="*/ 920750 w 2076450"/>
                  <a:gd name="connsiteY2" fmla="*/ 25400 h 171450"/>
                  <a:gd name="connsiteX3" fmla="*/ 641350 w 2076450"/>
                  <a:gd name="connsiteY3" fmla="*/ 171450 h 171450"/>
                  <a:gd name="connsiteX4" fmla="*/ 266700 w 2076450"/>
                  <a:gd name="connsiteY4" fmla="*/ 158750 h 171450"/>
                  <a:gd name="connsiteX5" fmla="*/ 0 w 2076450"/>
                  <a:gd name="connsiteY5" fmla="*/ 139700 h 171450"/>
                  <a:gd name="connsiteX0" fmla="*/ 1809750 w 1809750"/>
                  <a:gd name="connsiteY0" fmla="*/ 0 h 171450"/>
                  <a:gd name="connsiteX1" fmla="*/ 939800 w 1809750"/>
                  <a:gd name="connsiteY1" fmla="*/ 25400 h 171450"/>
                  <a:gd name="connsiteX2" fmla="*/ 654050 w 1809750"/>
                  <a:gd name="connsiteY2" fmla="*/ 25400 h 171450"/>
                  <a:gd name="connsiteX3" fmla="*/ 374650 w 1809750"/>
                  <a:gd name="connsiteY3" fmla="*/ 171450 h 171450"/>
                  <a:gd name="connsiteX4" fmla="*/ 0 w 1809750"/>
                  <a:gd name="connsiteY4" fmla="*/ 158750 h 17145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809750" h="171450">
                    <a:moveTo>
                      <a:pt x="1809750" y="0"/>
                    </a:moveTo>
                    <a:lnTo>
                      <a:pt x="939800" y="25400"/>
                    </a:lnTo>
                    <a:cubicBezTo>
                      <a:pt x="747183" y="29633"/>
                      <a:pt x="748242" y="1058"/>
                      <a:pt x="654050" y="25400"/>
                    </a:cubicBezTo>
                    <a:cubicBezTo>
                      <a:pt x="559858" y="49742"/>
                      <a:pt x="483658" y="149225"/>
                      <a:pt x="374650" y="171450"/>
                    </a:cubicBezTo>
                    <a:lnTo>
                      <a:pt x="0" y="158750"/>
                    </a:lnTo>
                  </a:path>
                </a:pathLst>
              </a:custGeom>
              <a:noFill/>
              <a:ln w="57150">
                <a:solidFill>
                  <a:schemeClr val="accent2">
                    <a:lumMod val="60000"/>
                    <a:lumOff val="4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148" name="자유형 147"/>
              <p:cNvSpPr/>
              <p:nvPr/>
            </p:nvSpPr>
            <p:spPr>
              <a:xfrm>
                <a:off x="3130699" y="2577877"/>
                <a:ext cx="1095375" cy="561975"/>
              </a:xfrm>
              <a:custGeom>
                <a:avLst/>
                <a:gdLst>
                  <a:gd name="connsiteX0" fmla="*/ 1076325 w 1095375"/>
                  <a:gd name="connsiteY0" fmla="*/ 114300 h 561975"/>
                  <a:gd name="connsiteX1" fmla="*/ 971550 w 1095375"/>
                  <a:gd name="connsiteY1" fmla="*/ 109538 h 561975"/>
                  <a:gd name="connsiteX2" fmla="*/ 876300 w 1095375"/>
                  <a:gd name="connsiteY2" fmla="*/ 57150 h 561975"/>
                  <a:gd name="connsiteX3" fmla="*/ 809625 w 1095375"/>
                  <a:gd name="connsiteY3" fmla="*/ 47625 h 561975"/>
                  <a:gd name="connsiteX4" fmla="*/ 552450 w 1095375"/>
                  <a:gd name="connsiteY4" fmla="*/ 38100 h 561975"/>
                  <a:gd name="connsiteX5" fmla="*/ 414338 w 1095375"/>
                  <a:gd name="connsiteY5" fmla="*/ 0 h 561975"/>
                  <a:gd name="connsiteX6" fmla="*/ 161925 w 1095375"/>
                  <a:gd name="connsiteY6" fmla="*/ 4763 h 561975"/>
                  <a:gd name="connsiteX7" fmla="*/ 19050 w 1095375"/>
                  <a:gd name="connsiteY7" fmla="*/ 4763 h 561975"/>
                  <a:gd name="connsiteX8" fmla="*/ 0 w 1095375"/>
                  <a:gd name="connsiteY8" fmla="*/ 323850 h 561975"/>
                  <a:gd name="connsiteX9" fmla="*/ 100013 w 1095375"/>
                  <a:gd name="connsiteY9" fmla="*/ 561975 h 561975"/>
                  <a:gd name="connsiteX10" fmla="*/ 390525 w 1095375"/>
                  <a:gd name="connsiteY10" fmla="*/ 400050 h 561975"/>
                  <a:gd name="connsiteX11" fmla="*/ 566738 w 1095375"/>
                  <a:gd name="connsiteY11" fmla="*/ 400050 h 561975"/>
                  <a:gd name="connsiteX12" fmla="*/ 809625 w 1095375"/>
                  <a:gd name="connsiteY12" fmla="*/ 390525 h 561975"/>
                  <a:gd name="connsiteX13" fmla="*/ 1095375 w 1095375"/>
                  <a:gd name="connsiteY13" fmla="*/ 433388 h 56197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</a:cxnLst>
                <a:rect l="l" t="t" r="r" b="b"/>
                <a:pathLst>
                  <a:path w="1095375" h="561975">
                    <a:moveTo>
                      <a:pt x="1076325" y="114300"/>
                    </a:moveTo>
                    <a:lnTo>
                      <a:pt x="971550" y="109538"/>
                    </a:lnTo>
                    <a:lnTo>
                      <a:pt x="876300" y="57150"/>
                    </a:lnTo>
                    <a:lnTo>
                      <a:pt x="809625" y="47625"/>
                    </a:lnTo>
                    <a:lnTo>
                      <a:pt x="552450" y="38100"/>
                    </a:lnTo>
                    <a:lnTo>
                      <a:pt x="414338" y="0"/>
                    </a:lnTo>
                    <a:lnTo>
                      <a:pt x="161925" y="4763"/>
                    </a:lnTo>
                    <a:lnTo>
                      <a:pt x="19050" y="4763"/>
                    </a:lnTo>
                    <a:lnTo>
                      <a:pt x="0" y="323850"/>
                    </a:lnTo>
                    <a:lnTo>
                      <a:pt x="100013" y="561975"/>
                    </a:lnTo>
                    <a:lnTo>
                      <a:pt x="390525" y="400050"/>
                    </a:lnTo>
                    <a:lnTo>
                      <a:pt x="566738" y="400050"/>
                    </a:lnTo>
                    <a:lnTo>
                      <a:pt x="809625" y="390525"/>
                    </a:lnTo>
                    <a:lnTo>
                      <a:pt x="1095375" y="433388"/>
                    </a:lnTo>
                  </a:path>
                </a:pathLst>
              </a:custGeom>
              <a:noFill/>
              <a:ln w="25400" cap="sq">
                <a:solidFill>
                  <a:srgbClr val="00B05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149" name="자유형 148"/>
              <p:cNvSpPr/>
              <p:nvPr/>
            </p:nvSpPr>
            <p:spPr>
              <a:xfrm>
                <a:off x="3473598" y="2582639"/>
                <a:ext cx="23813" cy="404813"/>
              </a:xfrm>
              <a:custGeom>
                <a:avLst/>
                <a:gdLst>
                  <a:gd name="connsiteX0" fmla="*/ 4763 w 33338"/>
                  <a:gd name="connsiteY0" fmla="*/ 0 h 419100"/>
                  <a:gd name="connsiteX1" fmla="*/ 0 w 33338"/>
                  <a:gd name="connsiteY1" fmla="*/ 338137 h 419100"/>
                  <a:gd name="connsiteX2" fmla="*/ 33338 w 33338"/>
                  <a:gd name="connsiteY2" fmla="*/ 419100 h 419100"/>
                  <a:gd name="connsiteX0" fmla="*/ 4763 w 23813"/>
                  <a:gd name="connsiteY0" fmla="*/ 0 h 404813"/>
                  <a:gd name="connsiteX1" fmla="*/ 0 w 23813"/>
                  <a:gd name="connsiteY1" fmla="*/ 338137 h 404813"/>
                  <a:gd name="connsiteX2" fmla="*/ 23813 w 23813"/>
                  <a:gd name="connsiteY2" fmla="*/ 404813 h 40481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23813" h="404813">
                    <a:moveTo>
                      <a:pt x="4763" y="0"/>
                    </a:moveTo>
                    <a:cubicBezTo>
                      <a:pt x="3175" y="112712"/>
                      <a:pt x="1588" y="225425"/>
                      <a:pt x="0" y="338137"/>
                    </a:cubicBezTo>
                    <a:cubicBezTo>
                      <a:pt x="11113" y="365125"/>
                      <a:pt x="12700" y="377825"/>
                      <a:pt x="23813" y="404813"/>
                    </a:cubicBezTo>
                  </a:path>
                </a:pathLst>
              </a:custGeom>
              <a:noFill/>
              <a:ln w="25400" cap="sq">
                <a:solidFill>
                  <a:srgbClr val="00B05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150" name="자유형 149"/>
              <p:cNvSpPr/>
              <p:nvPr/>
            </p:nvSpPr>
            <p:spPr>
              <a:xfrm>
                <a:off x="3930799" y="2637403"/>
                <a:ext cx="14288" cy="331000"/>
              </a:xfrm>
              <a:custGeom>
                <a:avLst/>
                <a:gdLst>
                  <a:gd name="connsiteX0" fmla="*/ 19050 w 19050"/>
                  <a:gd name="connsiteY0" fmla="*/ 0 h 338137"/>
                  <a:gd name="connsiteX1" fmla="*/ 0 w 19050"/>
                  <a:gd name="connsiteY1" fmla="*/ 338137 h 338137"/>
                  <a:gd name="connsiteX0" fmla="*/ 9525 w 9525"/>
                  <a:gd name="connsiteY0" fmla="*/ 0 h 340519"/>
                  <a:gd name="connsiteX1" fmla="*/ 0 w 9525"/>
                  <a:gd name="connsiteY1" fmla="*/ 340519 h 340519"/>
                  <a:gd name="connsiteX0" fmla="*/ 20000 w 20000"/>
                  <a:gd name="connsiteY0" fmla="*/ 0 h 10000"/>
                  <a:gd name="connsiteX1" fmla="*/ 0 w 20000"/>
                  <a:gd name="connsiteY1" fmla="*/ 10000 h 10000"/>
                  <a:gd name="connsiteX0" fmla="*/ 12500 w 12500"/>
                  <a:gd name="connsiteY0" fmla="*/ 0 h 9930"/>
                  <a:gd name="connsiteX1" fmla="*/ 0 w 12500"/>
                  <a:gd name="connsiteY1" fmla="*/ 9930 h 9930"/>
                  <a:gd name="connsiteX0" fmla="*/ 14000 w 14000"/>
                  <a:gd name="connsiteY0" fmla="*/ 0 h 9930"/>
                  <a:gd name="connsiteX1" fmla="*/ 0 w 14000"/>
                  <a:gd name="connsiteY1" fmla="*/ 9930 h 9930"/>
                  <a:gd name="connsiteX0" fmla="*/ 8572 w 8572"/>
                  <a:gd name="connsiteY0" fmla="*/ 0 h 9858"/>
                  <a:gd name="connsiteX1" fmla="*/ 0 w 8572"/>
                  <a:gd name="connsiteY1" fmla="*/ 9858 h 985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8572" h="9858">
                    <a:moveTo>
                      <a:pt x="8572" y="0"/>
                    </a:moveTo>
                    <a:lnTo>
                      <a:pt x="0" y="9858"/>
                    </a:lnTo>
                  </a:path>
                </a:pathLst>
              </a:custGeom>
              <a:noFill/>
              <a:ln w="25400" cap="sq">
                <a:solidFill>
                  <a:srgbClr val="00B05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151" name="자유형 150"/>
              <p:cNvSpPr/>
              <p:nvPr/>
            </p:nvSpPr>
            <p:spPr>
              <a:xfrm>
                <a:off x="4078437" y="2682652"/>
                <a:ext cx="9525" cy="302412"/>
              </a:xfrm>
              <a:custGeom>
                <a:avLst/>
                <a:gdLst>
                  <a:gd name="connsiteX0" fmla="*/ 9525 w 9525"/>
                  <a:gd name="connsiteY0" fmla="*/ 0 h 309563"/>
                  <a:gd name="connsiteX1" fmla="*/ 0 w 9525"/>
                  <a:gd name="connsiteY1" fmla="*/ 309563 h 309563"/>
                  <a:gd name="connsiteX0" fmla="*/ 10000 w 10000"/>
                  <a:gd name="connsiteY0" fmla="*/ 0 h 9769"/>
                  <a:gd name="connsiteX1" fmla="*/ 0 w 10000"/>
                  <a:gd name="connsiteY1" fmla="*/ 9769 h 976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0000" h="9769">
                    <a:moveTo>
                      <a:pt x="10000" y="0"/>
                    </a:moveTo>
                    <a:cubicBezTo>
                      <a:pt x="6667" y="3333"/>
                      <a:pt x="3333" y="6436"/>
                      <a:pt x="0" y="9769"/>
                    </a:cubicBezTo>
                  </a:path>
                </a:pathLst>
              </a:custGeom>
              <a:noFill/>
              <a:ln w="25400" cap="sq">
                <a:solidFill>
                  <a:srgbClr val="00B05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152" name="자유형 151"/>
              <p:cNvSpPr/>
              <p:nvPr/>
            </p:nvSpPr>
            <p:spPr>
              <a:xfrm>
                <a:off x="3673624" y="2301651"/>
                <a:ext cx="9525" cy="671513"/>
              </a:xfrm>
              <a:custGeom>
                <a:avLst/>
                <a:gdLst>
                  <a:gd name="connsiteX0" fmla="*/ 14287 w 14287"/>
                  <a:gd name="connsiteY0" fmla="*/ 0 h 685800"/>
                  <a:gd name="connsiteX1" fmla="*/ 0 w 14287"/>
                  <a:gd name="connsiteY1" fmla="*/ 685800 h 685800"/>
                  <a:gd name="connsiteX0" fmla="*/ 9525 w 9525"/>
                  <a:gd name="connsiteY0" fmla="*/ 0 h 671513"/>
                  <a:gd name="connsiteX1" fmla="*/ 0 w 9525"/>
                  <a:gd name="connsiteY1" fmla="*/ 671513 h 67151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9525" h="671513">
                    <a:moveTo>
                      <a:pt x="9525" y="0"/>
                    </a:moveTo>
                    <a:cubicBezTo>
                      <a:pt x="4763" y="228600"/>
                      <a:pt x="4762" y="442913"/>
                      <a:pt x="0" y="671513"/>
                    </a:cubicBezTo>
                  </a:path>
                </a:pathLst>
              </a:custGeom>
              <a:noFill/>
              <a:ln w="25400" cap="sq">
                <a:solidFill>
                  <a:srgbClr val="00B05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153" name="자유형 152"/>
              <p:cNvSpPr/>
              <p:nvPr/>
            </p:nvSpPr>
            <p:spPr>
              <a:xfrm>
                <a:off x="3687912" y="2301652"/>
                <a:ext cx="657225" cy="280988"/>
              </a:xfrm>
              <a:custGeom>
                <a:avLst/>
                <a:gdLst>
                  <a:gd name="connsiteX0" fmla="*/ 0 w 657225"/>
                  <a:gd name="connsiteY0" fmla="*/ 0 h 280988"/>
                  <a:gd name="connsiteX1" fmla="*/ 657225 w 657225"/>
                  <a:gd name="connsiteY1" fmla="*/ 19050 h 280988"/>
                  <a:gd name="connsiteX2" fmla="*/ 657225 w 657225"/>
                  <a:gd name="connsiteY2" fmla="*/ 252413 h 280988"/>
                  <a:gd name="connsiteX3" fmla="*/ 614362 w 657225"/>
                  <a:gd name="connsiteY3" fmla="*/ 280988 h 280988"/>
                  <a:gd name="connsiteX4" fmla="*/ 404812 w 657225"/>
                  <a:gd name="connsiteY4" fmla="*/ 271463 h 280988"/>
                  <a:gd name="connsiteX5" fmla="*/ 390525 w 657225"/>
                  <a:gd name="connsiteY5" fmla="*/ 14288 h 28098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657225" h="280988">
                    <a:moveTo>
                      <a:pt x="0" y="0"/>
                    </a:moveTo>
                    <a:lnTo>
                      <a:pt x="657225" y="19050"/>
                    </a:lnTo>
                    <a:lnTo>
                      <a:pt x="657225" y="252413"/>
                    </a:lnTo>
                    <a:lnTo>
                      <a:pt x="614362" y="280988"/>
                    </a:lnTo>
                    <a:lnTo>
                      <a:pt x="404812" y="271463"/>
                    </a:lnTo>
                    <a:lnTo>
                      <a:pt x="390525" y="14288"/>
                    </a:lnTo>
                  </a:path>
                </a:pathLst>
              </a:custGeom>
              <a:noFill/>
              <a:ln w="25400" cap="sq">
                <a:solidFill>
                  <a:srgbClr val="00B05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154" name="자유형 153"/>
              <p:cNvSpPr/>
              <p:nvPr/>
            </p:nvSpPr>
            <p:spPr>
              <a:xfrm>
                <a:off x="3945087" y="2306415"/>
                <a:ext cx="19050" cy="333375"/>
              </a:xfrm>
              <a:custGeom>
                <a:avLst/>
                <a:gdLst>
                  <a:gd name="connsiteX0" fmla="*/ 19050 w 19050"/>
                  <a:gd name="connsiteY0" fmla="*/ 0 h 333375"/>
                  <a:gd name="connsiteX1" fmla="*/ 0 w 19050"/>
                  <a:gd name="connsiteY1" fmla="*/ 333375 h 33337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9050" h="333375">
                    <a:moveTo>
                      <a:pt x="19050" y="0"/>
                    </a:moveTo>
                    <a:lnTo>
                      <a:pt x="0" y="333375"/>
                    </a:lnTo>
                  </a:path>
                </a:pathLst>
              </a:custGeom>
              <a:noFill/>
              <a:ln w="25400" cap="sq">
                <a:solidFill>
                  <a:srgbClr val="00B05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155" name="자유형 154"/>
              <p:cNvSpPr/>
              <p:nvPr/>
            </p:nvSpPr>
            <p:spPr>
              <a:xfrm>
                <a:off x="3149749" y="2715990"/>
                <a:ext cx="724034" cy="45719"/>
              </a:xfrm>
              <a:custGeom>
                <a:avLst/>
                <a:gdLst>
                  <a:gd name="connsiteX0" fmla="*/ 0 w 738188"/>
                  <a:gd name="connsiteY0" fmla="*/ 0 h 28575"/>
                  <a:gd name="connsiteX1" fmla="*/ 76200 w 738188"/>
                  <a:gd name="connsiteY1" fmla="*/ 28575 h 28575"/>
                  <a:gd name="connsiteX2" fmla="*/ 533400 w 738188"/>
                  <a:gd name="connsiteY2" fmla="*/ 14287 h 28575"/>
                  <a:gd name="connsiteX3" fmla="*/ 738188 w 738188"/>
                  <a:gd name="connsiteY3" fmla="*/ 14287 h 2857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738188" h="28575">
                    <a:moveTo>
                      <a:pt x="0" y="0"/>
                    </a:moveTo>
                    <a:lnTo>
                      <a:pt x="76200" y="28575"/>
                    </a:lnTo>
                    <a:lnTo>
                      <a:pt x="533400" y="14287"/>
                    </a:lnTo>
                    <a:lnTo>
                      <a:pt x="738188" y="14287"/>
                    </a:lnTo>
                  </a:path>
                </a:pathLst>
              </a:custGeom>
              <a:noFill/>
              <a:ln w="25400" cap="sq">
                <a:solidFill>
                  <a:srgbClr val="00B05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156" name="자유형 155"/>
              <p:cNvSpPr/>
              <p:nvPr/>
            </p:nvSpPr>
            <p:spPr>
              <a:xfrm>
                <a:off x="3878412" y="2625502"/>
                <a:ext cx="0" cy="257175"/>
              </a:xfrm>
              <a:custGeom>
                <a:avLst/>
                <a:gdLst>
                  <a:gd name="connsiteX0" fmla="*/ 0 w 0"/>
                  <a:gd name="connsiteY0" fmla="*/ 0 h 257175"/>
                  <a:gd name="connsiteX1" fmla="*/ 0 w 0"/>
                  <a:gd name="connsiteY1" fmla="*/ 257175 h 25717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h="257175">
                    <a:moveTo>
                      <a:pt x="0" y="0"/>
                    </a:moveTo>
                    <a:lnTo>
                      <a:pt x="0" y="257175"/>
                    </a:lnTo>
                  </a:path>
                </a:pathLst>
              </a:custGeom>
              <a:noFill/>
              <a:ln w="25400" cap="sq">
                <a:solidFill>
                  <a:srgbClr val="00B05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157" name="자유형 156"/>
              <p:cNvSpPr/>
              <p:nvPr/>
            </p:nvSpPr>
            <p:spPr>
              <a:xfrm>
                <a:off x="3297387" y="2587401"/>
                <a:ext cx="47624" cy="481013"/>
              </a:xfrm>
              <a:custGeom>
                <a:avLst/>
                <a:gdLst>
                  <a:gd name="connsiteX0" fmla="*/ 0 w 52387"/>
                  <a:gd name="connsiteY0" fmla="*/ 0 h 490538"/>
                  <a:gd name="connsiteX1" fmla="*/ 0 w 52387"/>
                  <a:gd name="connsiteY1" fmla="*/ 209550 h 490538"/>
                  <a:gd name="connsiteX2" fmla="*/ 0 w 52387"/>
                  <a:gd name="connsiteY2" fmla="*/ 347663 h 490538"/>
                  <a:gd name="connsiteX3" fmla="*/ 52387 w 52387"/>
                  <a:gd name="connsiteY3" fmla="*/ 490538 h 490538"/>
                  <a:gd name="connsiteX0" fmla="*/ 0 w 47624"/>
                  <a:gd name="connsiteY0" fmla="*/ 0 h 481013"/>
                  <a:gd name="connsiteX1" fmla="*/ 0 w 47624"/>
                  <a:gd name="connsiteY1" fmla="*/ 209550 h 481013"/>
                  <a:gd name="connsiteX2" fmla="*/ 0 w 47624"/>
                  <a:gd name="connsiteY2" fmla="*/ 347663 h 481013"/>
                  <a:gd name="connsiteX3" fmla="*/ 47624 w 47624"/>
                  <a:gd name="connsiteY3" fmla="*/ 481013 h 48101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47624" h="481013">
                    <a:moveTo>
                      <a:pt x="0" y="0"/>
                    </a:moveTo>
                    <a:lnTo>
                      <a:pt x="0" y="209550"/>
                    </a:lnTo>
                    <a:lnTo>
                      <a:pt x="0" y="347663"/>
                    </a:lnTo>
                    <a:cubicBezTo>
                      <a:pt x="17462" y="395288"/>
                      <a:pt x="30162" y="433388"/>
                      <a:pt x="47624" y="481013"/>
                    </a:cubicBezTo>
                  </a:path>
                </a:pathLst>
              </a:custGeom>
              <a:noFill/>
              <a:ln w="25400" cap="sq">
                <a:solidFill>
                  <a:srgbClr val="00B05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158" name="자유형 157"/>
              <p:cNvSpPr/>
              <p:nvPr/>
            </p:nvSpPr>
            <p:spPr>
              <a:xfrm>
                <a:off x="3297387" y="2163540"/>
                <a:ext cx="136388" cy="423862"/>
              </a:xfrm>
              <a:custGeom>
                <a:avLst/>
                <a:gdLst>
                  <a:gd name="connsiteX0" fmla="*/ 123825 w 123825"/>
                  <a:gd name="connsiteY0" fmla="*/ 0 h 419100"/>
                  <a:gd name="connsiteX1" fmla="*/ 4762 w 123825"/>
                  <a:gd name="connsiteY1" fmla="*/ 195263 h 419100"/>
                  <a:gd name="connsiteX2" fmla="*/ 0 w 123825"/>
                  <a:gd name="connsiteY2" fmla="*/ 419100 h 4191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123825" h="419100">
                    <a:moveTo>
                      <a:pt x="123825" y="0"/>
                    </a:moveTo>
                    <a:lnTo>
                      <a:pt x="4762" y="195263"/>
                    </a:lnTo>
                    <a:lnTo>
                      <a:pt x="0" y="419100"/>
                    </a:lnTo>
                  </a:path>
                </a:pathLst>
              </a:custGeom>
              <a:noFill/>
              <a:ln w="25400" cap="sq">
                <a:solidFill>
                  <a:srgbClr val="00B05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159" name="자유형 158"/>
              <p:cNvSpPr/>
              <p:nvPr/>
            </p:nvSpPr>
            <p:spPr>
              <a:xfrm>
                <a:off x="3430738" y="2163540"/>
                <a:ext cx="252412" cy="132037"/>
              </a:xfrm>
              <a:custGeom>
                <a:avLst/>
                <a:gdLst>
                  <a:gd name="connsiteX0" fmla="*/ 0 w 261937"/>
                  <a:gd name="connsiteY0" fmla="*/ 0 h 142875"/>
                  <a:gd name="connsiteX1" fmla="*/ 261937 w 261937"/>
                  <a:gd name="connsiteY1" fmla="*/ 142875 h 14287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261937" h="142875">
                    <a:moveTo>
                      <a:pt x="0" y="0"/>
                    </a:moveTo>
                    <a:lnTo>
                      <a:pt x="261937" y="142875"/>
                    </a:lnTo>
                  </a:path>
                </a:pathLst>
              </a:custGeom>
              <a:noFill/>
              <a:ln w="25400" cap="sq">
                <a:solidFill>
                  <a:srgbClr val="00B05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160" name="자유형 159"/>
              <p:cNvSpPr/>
              <p:nvPr/>
            </p:nvSpPr>
            <p:spPr>
              <a:xfrm>
                <a:off x="3899049" y="3082702"/>
                <a:ext cx="577850" cy="1019175"/>
              </a:xfrm>
              <a:custGeom>
                <a:avLst/>
                <a:gdLst>
                  <a:gd name="connsiteX0" fmla="*/ 38100 w 577850"/>
                  <a:gd name="connsiteY0" fmla="*/ 0 h 1019175"/>
                  <a:gd name="connsiteX1" fmla="*/ 0 w 577850"/>
                  <a:gd name="connsiteY1" fmla="*/ 987425 h 1019175"/>
                  <a:gd name="connsiteX2" fmla="*/ 349250 w 577850"/>
                  <a:gd name="connsiteY2" fmla="*/ 1019175 h 1019175"/>
                  <a:gd name="connsiteX3" fmla="*/ 419100 w 577850"/>
                  <a:gd name="connsiteY3" fmla="*/ 927100 h 1019175"/>
                  <a:gd name="connsiteX4" fmla="*/ 501650 w 577850"/>
                  <a:gd name="connsiteY4" fmla="*/ 873125 h 1019175"/>
                  <a:gd name="connsiteX5" fmla="*/ 577850 w 577850"/>
                  <a:gd name="connsiteY5" fmla="*/ 746125 h 1019175"/>
                  <a:gd name="connsiteX6" fmla="*/ 473075 w 577850"/>
                  <a:gd name="connsiteY6" fmla="*/ 695325 h 1019175"/>
                  <a:gd name="connsiteX7" fmla="*/ 352425 w 577850"/>
                  <a:gd name="connsiteY7" fmla="*/ 628650 h 1019175"/>
                  <a:gd name="connsiteX8" fmla="*/ 387350 w 577850"/>
                  <a:gd name="connsiteY8" fmla="*/ 158750 h 1019175"/>
                  <a:gd name="connsiteX9" fmla="*/ 454025 w 577850"/>
                  <a:gd name="connsiteY9" fmla="*/ 98425 h 1019175"/>
                  <a:gd name="connsiteX10" fmla="*/ 365125 w 577850"/>
                  <a:gd name="connsiteY10" fmla="*/ 15875 h 1019175"/>
                  <a:gd name="connsiteX11" fmla="*/ 38100 w 577850"/>
                  <a:gd name="connsiteY11" fmla="*/ 0 h 101917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</a:cxnLst>
                <a:rect l="l" t="t" r="r" b="b"/>
                <a:pathLst>
                  <a:path w="577850" h="1019175">
                    <a:moveTo>
                      <a:pt x="38100" y="0"/>
                    </a:moveTo>
                    <a:lnTo>
                      <a:pt x="0" y="987425"/>
                    </a:lnTo>
                    <a:lnTo>
                      <a:pt x="349250" y="1019175"/>
                    </a:lnTo>
                    <a:lnTo>
                      <a:pt x="419100" y="927100"/>
                    </a:lnTo>
                    <a:lnTo>
                      <a:pt x="501650" y="873125"/>
                    </a:lnTo>
                    <a:lnTo>
                      <a:pt x="577850" y="746125"/>
                    </a:lnTo>
                    <a:lnTo>
                      <a:pt x="473075" y="695325"/>
                    </a:lnTo>
                    <a:lnTo>
                      <a:pt x="352425" y="628650"/>
                    </a:lnTo>
                    <a:lnTo>
                      <a:pt x="387350" y="158750"/>
                    </a:lnTo>
                    <a:lnTo>
                      <a:pt x="454025" y="98425"/>
                    </a:lnTo>
                    <a:lnTo>
                      <a:pt x="365125" y="15875"/>
                    </a:lnTo>
                    <a:lnTo>
                      <a:pt x="38100" y="0"/>
                    </a:lnTo>
                    <a:close/>
                  </a:path>
                </a:pathLst>
              </a:custGeom>
              <a:noFill/>
              <a:ln w="25400" cap="sq">
                <a:solidFill>
                  <a:srgbClr val="00B05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ko-KR" altLang="en-US"/>
              </a:p>
            </p:txBody>
          </p:sp>
          <p:sp>
            <p:nvSpPr>
              <p:cNvPr id="161" name="자유형 160"/>
              <p:cNvSpPr/>
              <p:nvPr/>
            </p:nvSpPr>
            <p:spPr>
              <a:xfrm>
                <a:off x="3972074" y="3095402"/>
                <a:ext cx="111125" cy="974725"/>
              </a:xfrm>
              <a:custGeom>
                <a:avLst/>
                <a:gdLst>
                  <a:gd name="connsiteX0" fmla="*/ 111125 w 111125"/>
                  <a:gd name="connsiteY0" fmla="*/ 0 h 974725"/>
                  <a:gd name="connsiteX1" fmla="*/ 82550 w 111125"/>
                  <a:gd name="connsiteY1" fmla="*/ 619125 h 974725"/>
                  <a:gd name="connsiteX2" fmla="*/ 53975 w 111125"/>
                  <a:gd name="connsiteY2" fmla="*/ 714375 h 974725"/>
                  <a:gd name="connsiteX3" fmla="*/ 9525 w 111125"/>
                  <a:gd name="connsiteY3" fmla="*/ 847725 h 974725"/>
                  <a:gd name="connsiteX4" fmla="*/ 0 w 111125"/>
                  <a:gd name="connsiteY4" fmla="*/ 974725 h 97472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11125" h="974725">
                    <a:moveTo>
                      <a:pt x="111125" y="0"/>
                    </a:moveTo>
                    <a:lnTo>
                      <a:pt x="82550" y="619125"/>
                    </a:lnTo>
                    <a:lnTo>
                      <a:pt x="53975" y="714375"/>
                    </a:lnTo>
                    <a:lnTo>
                      <a:pt x="9525" y="847725"/>
                    </a:lnTo>
                    <a:lnTo>
                      <a:pt x="0" y="974725"/>
                    </a:lnTo>
                  </a:path>
                </a:pathLst>
              </a:custGeom>
              <a:noFill/>
              <a:ln w="25400" cap="sq">
                <a:solidFill>
                  <a:srgbClr val="00B05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162" name="자유형 161"/>
              <p:cNvSpPr/>
              <p:nvPr/>
            </p:nvSpPr>
            <p:spPr>
              <a:xfrm>
                <a:off x="4118124" y="3108102"/>
                <a:ext cx="41275" cy="965200"/>
              </a:xfrm>
              <a:custGeom>
                <a:avLst/>
                <a:gdLst>
                  <a:gd name="connsiteX0" fmla="*/ 41275 w 41275"/>
                  <a:gd name="connsiteY0" fmla="*/ 0 h 965200"/>
                  <a:gd name="connsiteX1" fmla="*/ 38100 w 41275"/>
                  <a:gd name="connsiteY1" fmla="*/ 136525 h 965200"/>
                  <a:gd name="connsiteX2" fmla="*/ 25400 w 41275"/>
                  <a:gd name="connsiteY2" fmla="*/ 422275 h 965200"/>
                  <a:gd name="connsiteX3" fmla="*/ 0 w 41275"/>
                  <a:gd name="connsiteY3" fmla="*/ 965200 h 9652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41275" h="965200">
                    <a:moveTo>
                      <a:pt x="41275" y="0"/>
                    </a:moveTo>
                    <a:cubicBezTo>
                      <a:pt x="40217" y="45508"/>
                      <a:pt x="39158" y="91017"/>
                      <a:pt x="38100" y="136525"/>
                    </a:cubicBezTo>
                    <a:lnTo>
                      <a:pt x="25400" y="422275"/>
                    </a:lnTo>
                    <a:lnTo>
                      <a:pt x="0" y="965200"/>
                    </a:lnTo>
                  </a:path>
                </a:pathLst>
              </a:custGeom>
              <a:noFill/>
              <a:ln w="25400" cap="sq">
                <a:solidFill>
                  <a:srgbClr val="00B05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163" name="자유형 162"/>
              <p:cNvSpPr/>
              <p:nvPr/>
            </p:nvSpPr>
            <p:spPr>
              <a:xfrm>
                <a:off x="3937149" y="3212877"/>
                <a:ext cx="346075" cy="31750"/>
              </a:xfrm>
              <a:custGeom>
                <a:avLst/>
                <a:gdLst>
                  <a:gd name="connsiteX0" fmla="*/ 0 w 346075"/>
                  <a:gd name="connsiteY0" fmla="*/ 0 h 31750"/>
                  <a:gd name="connsiteX1" fmla="*/ 257175 w 346075"/>
                  <a:gd name="connsiteY1" fmla="*/ 12700 h 31750"/>
                  <a:gd name="connsiteX2" fmla="*/ 346075 w 346075"/>
                  <a:gd name="connsiteY2" fmla="*/ 31750 h 3175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346075" h="31750">
                    <a:moveTo>
                      <a:pt x="0" y="0"/>
                    </a:moveTo>
                    <a:lnTo>
                      <a:pt x="257175" y="12700"/>
                    </a:lnTo>
                    <a:lnTo>
                      <a:pt x="346075" y="31750"/>
                    </a:lnTo>
                  </a:path>
                </a:pathLst>
              </a:custGeom>
              <a:noFill/>
              <a:ln w="25400" cap="sq">
                <a:solidFill>
                  <a:srgbClr val="00B05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164" name="자유형 163"/>
              <p:cNvSpPr/>
              <p:nvPr/>
            </p:nvSpPr>
            <p:spPr>
              <a:xfrm>
                <a:off x="3940324" y="3320827"/>
                <a:ext cx="333375" cy="22225"/>
              </a:xfrm>
              <a:custGeom>
                <a:avLst/>
                <a:gdLst>
                  <a:gd name="connsiteX0" fmla="*/ 0 w 333375"/>
                  <a:gd name="connsiteY0" fmla="*/ 22225 h 22225"/>
                  <a:gd name="connsiteX1" fmla="*/ 53975 w 333375"/>
                  <a:gd name="connsiteY1" fmla="*/ 0 h 22225"/>
                  <a:gd name="connsiteX2" fmla="*/ 333375 w 333375"/>
                  <a:gd name="connsiteY2" fmla="*/ 15875 h 2222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333375" h="22225">
                    <a:moveTo>
                      <a:pt x="0" y="22225"/>
                    </a:moveTo>
                    <a:lnTo>
                      <a:pt x="53975" y="0"/>
                    </a:lnTo>
                    <a:lnTo>
                      <a:pt x="333375" y="15875"/>
                    </a:lnTo>
                  </a:path>
                </a:pathLst>
              </a:custGeom>
              <a:noFill/>
              <a:ln w="25400" cap="sq">
                <a:solidFill>
                  <a:srgbClr val="00B05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165" name="자유형 164"/>
              <p:cNvSpPr/>
              <p:nvPr/>
            </p:nvSpPr>
            <p:spPr>
              <a:xfrm>
                <a:off x="3927624" y="3501802"/>
                <a:ext cx="346075" cy="12700"/>
              </a:xfrm>
              <a:custGeom>
                <a:avLst/>
                <a:gdLst>
                  <a:gd name="connsiteX0" fmla="*/ 0 w 346075"/>
                  <a:gd name="connsiteY0" fmla="*/ 0 h 12700"/>
                  <a:gd name="connsiteX1" fmla="*/ 346075 w 346075"/>
                  <a:gd name="connsiteY1" fmla="*/ 12700 h 127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346075" h="12700">
                    <a:moveTo>
                      <a:pt x="0" y="0"/>
                    </a:moveTo>
                    <a:lnTo>
                      <a:pt x="346075" y="12700"/>
                    </a:lnTo>
                  </a:path>
                </a:pathLst>
              </a:custGeom>
              <a:noFill/>
              <a:ln w="25400" cap="sq">
                <a:solidFill>
                  <a:srgbClr val="00B05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166" name="자유형 165"/>
              <p:cNvSpPr/>
              <p:nvPr/>
            </p:nvSpPr>
            <p:spPr>
              <a:xfrm>
                <a:off x="3918099" y="3701827"/>
                <a:ext cx="330200" cy="9525"/>
              </a:xfrm>
              <a:custGeom>
                <a:avLst/>
                <a:gdLst>
                  <a:gd name="connsiteX0" fmla="*/ 0 w 330200"/>
                  <a:gd name="connsiteY0" fmla="*/ 0 h 9525"/>
                  <a:gd name="connsiteX1" fmla="*/ 330200 w 330200"/>
                  <a:gd name="connsiteY1" fmla="*/ 9525 h 952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330200" h="9525">
                    <a:moveTo>
                      <a:pt x="0" y="0"/>
                    </a:moveTo>
                    <a:lnTo>
                      <a:pt x="330200" y="9525"/>
                    </a:lnTo>
                  </a:path>
                </a:pathLst>
              </a:custGeom>
              <a:noFill/>
              <a:ln w="25400" cap="sq">
                <a:solidFill>
                  <a:srgbClr val="00B05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167" name="자유형 166"/>
              <p:cNvSpPr/>
              <p:nvPr/>
            </p:nvSpPr>
            <p:spPr>
              <a:xfrm>
                <a:off x="3980011" y="3993927"/>
                <a:ext cx="312738" cy="44450"/>
              </a:xfrm>
              <a:custGeom>
                <a:avLst/>
                <a:gdLst>
                  <a:gd name="connsiteX0" fmla="*/ 0 w 317500"/>
                  <a:gd name="connsiteY0" fmla="*/ 0 h 44450"/>
                  <a:gd name="connsiteX1" fmla="*/ 282575 w 317500"/>
                  <a:gd name="connsiteY1" fmla="*/ 3175 h 44450"/>
                  <a:gd name="connsiteX2" fmla="*/ 317500 w 317500"/>
                  <a:gd name="connsiteY2" fmla="*/ 44450 h 44450"/>
                  <a:gd name="connsiteX0" fmla="*/ 0 w 312738"/>
                  <a:gd name="connsiteY0" fmla="*/ 0 h 44450"/>
                  <a:gd name="connsiteX1" fmla="*/ 277813 w 312738"/>
                  <a:gd name="connsiteY1" fmla="*/ 3175 h 44450"/>
                  <a:gd name="connsiteX2" fmla="*/ 312738 w 312738"/>
                  <a:gd name="connsiteY2" fmla="*/ 44450 h 4445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312738" h="44450">
                    <a:moveTo>
                      <a:pt x="0" y="0"/>
                    </a:moveTo>
                    <a:lnTo>
                      <a:pt x="277813" y="3175"/>
                    </a:lnTo>
                    <a:lnTo>
                      <a:pt x="312738" y="44450"/>
                    </a:lnTo>
                  </a:path>
                </a:pathLst>
              </a:custGeom>
              <a:noFill/>
              <a:ln w="25400" cap="sq">
                <a:solidFill>
                  <a:srgbClr val="00B05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168" name="자유형 167"/>
              <p:cNvSpPr/>
              <p:nvPr/>
            </p:nvSpPr>
            <p:spPr>
              <a:xfrm>
                <a:off x="4014131" y="3858196"/>
                <a:ext cx="297668" cy="5556"/>
              </a:xfrm>
              <a:custGeom>
                <a:avLst/>
                <a:gdLst>
                  <a:gd name="connsiteX0" fmla="*/ 304800 w 304800"/>
                  <a:gd name="connsiteY0" fmla="*/ 3175 h 3175"/>
                  <a:gd name="connsiteX1" fmla="*/ 0 w 304800"/>
                  <a:gd name="connsiteY1" fmla="*/ 0 h 3175"/>
                  <a:gd name="connsiteX0" fmla="*/ 9766 w 9766"/>
                  <a:gd name="connsiteY0" fmla="*/ 17499 h 17499"/>
                  <a:gd name="connsiteX1" fmla="*/ 0 w 9766"/>
                  <a:gd name="connsiteY1" fmla="*/ 0 h 1749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9766" h="17499">
                    <a:moveTo>
                      <a:pt x="9766" y="17499"/>
                    </a:moveTo>
                    <a:cubicBezTo>
                      <a:pt x="6433" y="14166"/>
                      <a:pt x="3333" y="3333"/>
                      <a:pt x="0" y="0"/>
                    </a:cubicBezTo>
                  </a:path>
                </a:pathLst>
              </a:custGeom>
              <a:noFill/>
              <a:ln w="25400" cap="sq">
                <a:solidFill>
                  <a:srgbClr val="00B05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169" name="자유형 168"/>
              <p:cNvSpPr/>
              <p:nvPr/>
            </p:nvSpPr>
            <p:spPr>
              <a:xfrm>
                <a:off x="4305449" y="3793902"/>
                <a:ext cx="75088" cy="241300"/>
              </a:xfrm>
              <a:custGeom>
                <a:avLst/>
                <a:gdLst>
                  <a:gd name="connsiteX0" fmla="*/ 82550 w 82550"/>
                  <a:gd name="connsiteY0" fmla="*/ 0 h 260350"/>
                  <a:gd name="connsiteX1" fmla="*/ 6350 w 82550"/>
                  <a:gd name="connsiteY1" fmla="*/ 95250 h 260350"/>
                  <a:gd name="connsiteX2" fmla="*/ 0 w 82550"/>
                  <a:gd name="connsiteY2" fmla="*/ 260350 h 26035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82550" h="260350">
                    <a:moveTo>
                      <a:pt x="82550" y="0"/>
                    </a:moveTo>
                    <a:lnTo>
                      <a:pt x="6350" y="95250"/>
                    </a:lnTo>
                    <a:lnTo>
                      <a:pt x="0" y="260350"/>
                    </a:lnTo>
                  </a:path>
                </a:pathLst>
              </a:custGeom>
              <a:noFill/>
              <a:ln w="25400" cap="sq">
                <a:solidFill>
                  <a:srgbClr val="00B05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grpSp>
            <p:nvGrpSpPr>
              <p:cNvPr id="170" name="그룹 152"/>
              <p:cNvGrpSpPr/>
              <p:nvPr/>
            </p:nvGrpSpPr>
            <p:grpSpPr>
              <a:xfrm>
                <a:off x="3571230" y="4109021"/>
                <a:ext cx="1009650" cy="469106"/>
                <a:chOff x="3860006" y="4207669"/>
                <a:chExt cx="1009650" cy="469106"/>
              </a:xfrm>
            </p:grpSpPr>
            <p:sp>
              <p:nvSpPr>
                <p:cNvPr id="238" name="자유형 237"/>
                <p:cNvSpPr/>
                <p:nvPr/>
              </p:nvSpPr>
              <p:spPr>
                <a:xfrm>
                  <a:off x="4286250" y="4395788"/>
                  <a:ext cx="107156" cy="207168"/>
                </a:xfrm>
                <a:custGeom>
                  <a:avLst/>
                  <a:gdLst>
                    <a:gd name="connsiteX0" fmla="*/ 107156 w 107156"/>
                    <a:gd name="connsiteY0" fmla="*/ 0 h 207168"/>
                    <a:gd name="connsiteX1" fmla="*/ 0 w 107156"/>
                    <a:gd name="connsiteY1" fmla="*/ 207168 h 207168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</a:cxnLst>
                  <a:rect l="l" t="t" r="r" b="b"/>
                  <a:pathLst>
                    <a:path w="107156" h="207168">
                      <a:moveTo>
                        <a:pt x="107156" y="0"/>
                      </a:moveTo>
                      <a:lnTo>
                        <a:pt x="0" y="207168"/>
                      </a:lnTo>
                    </a:path>
                  </a:pathLst>
                </a:custGeom>
                <a:noFill/>
                <a:ln w="25400" cap="sq">
                  <a:solidFill>
                    <a:srgbClr val="00B050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grpSp>
              <p:nvGrpSpPr>
                <p:cNvPr id="239" name="그룹 151"/>
                <p:cNvGrpSpPr/>
                <p:nvPr/>
              </p:nvGrpSpPr>
              <p:grpSpPr>
                <a:xfrm>
                  <a:off x="3860006" y="4207669"/>
                  <a:ext cx="1009650" cy="469106"/>
                  <a:chOff x="3860006" y="4207669"/>
                  <a:chExt cx="1009650" cy="469106"/>
                </a:xfrm>
              </p:grpSpPr>
              <p:sp>
                <p:nvSpPr>
                  <p:cNvPr id="240" name="자유형 239"/>
                  <p:cNvSpPr/>
                  <p:nvPr/>
                </p:nvSpPr>
                <p:spPr>
                  <a:xfrm>
                    <a:off x="3860006" y="4207669"/>
                    <a:ext cx="1009650" cy="469106"/>
                  </a:xfrm>
                  <a:custGeom>
                    <a:avLst/>
                    <a:gdLst>
                      <a:gd name="connsiteX0" fmla="*/ 0 w 1009650"/>
                      <a:gd name="connsiteY0" fmla="*/ 207169 h 469106"/>
                      <a:gd name="connsiteX1" fmla="*/ 121444 w 1009650"/>
                      <a:gd name="connsiteY1" fmla="*/ 392906 h 469106"/>
                      <a:gd name="connsiteX2" fmla="*/ 288132 w 1009650"/>
                      <a:gd name="connsiteY2" fmla="*/ 404812 h 469106"/>
                      <a:gd name="connsiteX3" fmla="*/ 419100 w 1009650"/>
                      <a:gd name="connsiteY3" fmla="*/ 400050 h 469106"/>
                      <a:gd name="connsiteX4" fmla="*/ 945357 w 1009650"/>
                      <a:gd name="connsiteY4" fmla="*/ 469106 h 469106"/>
                      <a:gd name="connsiteX5" fmla="*/ 950119 w 1009650"/>
                      <a:gd name="connsiteY5" fmla="*/ 352425 h 469106"/>
                      <a:gd name="connsiteX6" fmla="*/ 966788 w 1009650"/>
                      <a:gd name="connsiteY6" fmla="*/ 278606 h 469106"/>
                      <a:gd name="connsiteX7" fmla="*/ 1009650 w 1009650"/>
                      <a:gd name="connsiteY7" fmla="*/ 166687 h 469106"/>
                      <a:gd name="connsiteX8" fmla="*/ 866775 w 1009650"/>
                      <a:gd name="connsiteY8" fmla="*/ 40481 h 469106"/>
                      <a:gd name="connsiteX9" fmla="*/ 802482 w 1009650"/>
                      <a:gd name="connsiteY9" fmla="*/ 123825 h 469106"/>
                      <a:gd name="connsiteX10" fmla="*/ 673894 w 1009650"/>
                      <a:gd name="connsiteY10" fmla="*/ 0 h 469106"/>
                      <a:gd name="connsiteX11" fmla="*/ 590550 w 1009650"/>
                      <a:gd name="connsiteY11" fmla="*/ 61912 h 469106"/>
                      <a:gd name="connsiteX12" fmla="*/ 531019 w 1009650"/>
                      <a:gd name="connsiteY12" fmla="*/ 185737 h 469106"/>
                      <a:gd name="connsiteX13" fmla="*/ 285750 w 1009650"/>
                      <a:gd name="connsiteY13" fmla="*/ 28575 h 469106"/>
                      <a:gd name="connsiteX14" fmla="*/ 154782 w 1009650"/>
                      <a:gd name="connsiteY14" fmla="*/ 138112 h 469106"/>
                      <a:gd name="connsiteX15" fmla="*/ 0 w 1009650"/>
                      <a:gd name="connsiteY15" fmla="*/ 207169 h 469106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  <a:cxn ang="0">
                        <a:pos x="connsiteX7" y="connsiteY7"/>
                      </a:cxn>
                      <a:cxn ang="0">
                        <a:pos x="connsiteX8" y="connsiteY8"/>
                      </a:cxn>
                      <a:cxn ang="0">
                        <a:pos x="connsiteX9" y="connsiteY9"/>
                      </a:cxn>
                      <a:cxn ang="0">
                        <a:pos x="connsiteX10" y="connsiteY10"/>
                      </a:cxn>
                      <a:cxn ang="0">
                        <a:pos x="connsiteX11" y="connsiteY11"/>
                      </a:cxn>
                      <a:cxn ang="0">
                        <a:pos x="connsiteX12" y="connsiteY12"/>
                      </a:cxn>
                      <a:cxn ang="0">
                        <a:pos x="connsiteX13" y="connsiteY13"/>
                      </a:cxn>
                      <a:cxn ang="0">
                        <a:pos x="connsiteX14" y="connsiteY14"/>
                      </a:cxn>
                      <a:cxn ang="0">
                        <a:pos x="connsiteX15" y="connsiteY15"/>
                      </a:cxn>
                    </a:cxnLst>
                    <a:rect l="l" t="t" r="r" b="b"/>
                    <a:pathLst>
                      <a:path w="1009650" h="469106">
                        <a:moveTo>
                          <a:pt x="0" y="207169"/>
                        </a:moveTo>
                        <a:lnTo>
                          <a:pt x="121444" y="392906"/>
                        </a:lnTo>
                        <a:lnTo>
                          <a:pt x="288132" y="404812"/>
                        </a:lnTo>
                        <a:lnTo>
                          <a:pt x="419100" y="400050"/>
                        </a:lnTo>
                        <a:lnTo>
                          <a:pt x="945357" y="469106"/>
                        </a:lnTo>
                        <a:lnTo>
                          <a:pt x="950119" y="352425"/>
                        </a:lnTo>
                        <a:lnTo>
                          <a:pt x="966788" y="278606"/>
                        </a:lnTo>
                        <a:lnTo>
                          <a:pt x="1009650" y="166687"/>
                        </a:lnTo>
                        <a:lnTo>
                          <a:pt x="866775" y="40481"/>
                        </a:lnTo>
                        <a:lnTo>
                          <a:pt x="802482" y="123825"/>
                        </a:lnTo>
                        <a:lnTo>
                          <a:pt x="673894" y="0"/>
                        </a:lnTo>
                        <a:lnTo>
                          <a:pt x="590550" y="61912"/>
                        </a:lnTo>
                        <a:lnTo>
                          <a:pt x="531019" y="185737"/>
                        </a:lnTo>
                        <a:lnTo>
                          <a:pt x="285750" y="28575"/>
                        </a:lnTo>
                        <a:lnTo>
                          <a:pt x="154782" y="138112"/>
                        </a:lnTo>
                        <a:lnTo>
                          <a:pt x="0" y="207169"/>
                        </a:lnTo>
                        <a:close/>
                      </a:path>
                    </a:pathLst>
                  </a:custGeom>
                  <a:noFill/>
                  <a:ln w="25400" cap="sq">
                    <a:solidFill>
                      <a:srgbClr val="00B050"/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    <a:prstTxWarp prst="textNoShape">
                      <a:avLst/>
                    </a:prstTxWarp>
                    <a:noAutofit/>
                  </a:bodyPr>
                  <a:lstStyle/>
                  <a:p>
                    <a:pPr algn="ctr"/>
                    <a:endParaRPr lang="ko-KR" altLang="en-US"/>
                  </a:p>
                </p:txBody>
              </p:sp>
              <p:sp>
                <p:nvSpPr>
                  <p:cNvPr id="241" name="자유형 240"/>
                  <p:cNvSpPr/>
                  <p:nvPr/>
                </p:nvSpPr>
                <p:spPr>
                  <a:xfrm>
                    <a:off x="4395788" y="4398169"/>
                    <a:ext cx="409575" cy="164306"/>
                  </a:xfrm>
                  <a:custGeom>
                    <a:avLst/>
                    <a:gdLst>
                      <a:gd name="connsiteX0" fmla="*/ 0 w 409575"/>
                      <a:gd name="connsiteY0" fmla="*/ 0 h 164306"/>
                      <a:gd name="connsiteX1" fmla="*/ 226218 w 409575"/>
                      <a:gd name="connsiteY1" fmla="*/ 78581 h 164306"/>
                      <a:gd name="connsiteX2" fmla="*/ 269081 w 409575"/>
                      <a:gd name="connsiteY2" fmla="*/ 90487 h 164306"/>
                      <a:gd name="connsiteX3" fmla="*/ 309562 w 409575"/>
                      <a:gd name="connsiteY3" fmla="*/ 123825 h 164306"/>
                      <a:gd name="connsiteX4" fmla="*/ 409575 w 409575"/>
                      <a:gd name="connsiteY4" fmla="*/ 164306 h 164306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</a:cxnLst>
                    <a:rect l="l" t="t" r="r" b="b"/>
                    <a:pathLst>
                      <a:path w="409575" h="164306">
                        <a:moveTo>
                          <a:pt x="0" y="0"/>
                        </a:moveTo>
                        <a:lnTo>
                          <a:pt x="226218" y="78581"/>
                        </a:lnTo>
                        <a:lnTo>
                          <a:pt x="269081" y="90487"/>
                        </a:lnTo>
                        <a:lnTo>
                          <a:pt x="309562" y="123825"/>
                        </a:lnTo>
                        <a:lnTo>
                          <a:pt x="409575" y="164306"/>
                        </a:lnTo>
                      </a:path>
                    </a:pathLst>
                  </a:custGeom>
                  <a:noFill/>
                  <a:ln w="25400" cap="sq">
                    <a:solidFill>
                      <a:srgbClr val="00B050"/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ko-KR" altLang="en-US"/>
                  </a:p>
                </p:txBody>
              </p:sp>
              <p:sp>
                <p:nvSpPr>
                  <p:cNvPr id="242" name="자유형 241"/>
                  <p:cNvSpPr/>
                  <p:nvPr/>
                </p:nvSpPr>
                <p:spPr>
                  <a:xfrm>
                    <a:off x="4095750" y="4302919"/>
                    <a:ext cx="707231" cy="316706"/>
                  </a:xfrm>
                  <a:custGeom>
                    <a:avLst/>
                    <a:gdLst>
                      <a:gd name="connsiteX0" fmla="*/ 0 w 707231"/>
                      <a:gd name="connsiteY0" fmla="*/ 0 h 316706"/>
                      <a:gd name="connsiteX1" fmla="*/ 116681 w 707231"/>
                      <a:gd name="connsiteY1" fmla="*/ 80962 h 316706"/>
                      <a:gd name="connsiteX2" fmla="*/ 192881 w 707231"/>
                      <a:gd name="connsiteY2" fmla="*/ 123825 h 316706"/>
                      <a:gd name="connsiteX3" fmla="*/ 295275 w 707231"/>
                      <a:gd name="connsiteY3" fmla="*/ 207169 h 316706"/>
                      <a:gd name="connsiteX4" fmla="*/ 402431 w 707231"/>
                      <a:gd name="connsiteY4" fmla="*/ 242887 h 316706"/>
                      <a:gd name="connsiteX5" fmla="*/ 611981 w 707231"/>
                      <a:gd name="connsiteY5" fmla="*/ 290512 h 316706"/>
                      <a:gd name="connsiteX6" fmla="*/ 707231 w 707231"/>
                      <a:gd name="connsiteY6" fmla="*/ 316706 h 316706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</a:cxnLst>
                    <a:rect l="l" t="t" r="r" b="b"/>
                    <a:pathLst>
                      <a:path w="707231" h="316706">
                        <a:moveTo>
                          <a:pt x="0" y="0"/>
                        </a:moveTo>
                        <a:lnTo>
                          <a:pt x="116681" y="80962"/>
                        </a:lnTo>
                        <a:lnTo>
                          <a:pt x="192881" y="123825"/>
                        </a:lnTo>
                        <a:lnTo>
                          <a:pt x="295275" y="207169"/>
                        </a:lnTo>
                        <a:lnTo>
                          <a:pt x="402431" y="242887"/>
                        </a:lnTo>
                        <a:lnTo>
                          <a:pt x="611981" y="290512"/>
                        </a:lnTo>
                        <a:lnTo>
                          <a:pt x="707231" y="316706"/>
                        </a:lnTo>
                      </a:path>
                    </a:pathLst>
                  </a:custGeom>
                  <a:noFill/>
                  <a:ln w="25400" cap="sq">
                    <a:solidFill>
                      <a:srgbClr val="00B050"/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ko-KR" altLang="en-US"/>
                  </a:p>
                </p:txBody>
              </p:sp>
              <p:sp>
                <p:nvSpPr>
                  <p:cNvPr id="243" name="자유형 242"/>
                  <p:cNvSpPr/>
                  <p:nvPr/>
                </p:nvSpPr>
                <p:spPr>
                  <a:xfrm>
                    <a:off x="4533900" y="4331494"/>
                    <a:ext cx="114300" cy="211931"/>
                  </a:xfrm>
                  <a:custGeom>
                    <a:avLst/>
                    <a:gdLst>
                      <a:gd name="connsiteX0" fmla="*/ 114300 w 114300"/>
                      <a:gd name="connsiteY0" fmla="*/ 0 h 211931"/>
                      <a:gd name="connsiteX1" fmla="*/ 26194 w 114300"/>
                      <a:gd name="connsiteY1" fmla="*/ 92869 h 211931"/>
                      <a:gd name="connsiteX2" fmla="*/ 0 w 114300"/>
                      <a:gd name="connsiteY2" fmla="*/ 211931 h 211931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</a:cxnLst>
                    <a:rect l="l" t="t" r="r" b="b"/>
                    <a:pathLst>
                      <a:path w="114300" h="211931">
                        <a:moveTo>
                          <a:pt x="114300" y="0"/>
                        </a:moveTo>
                        <a:lnTo>
                          <a:pt x="26194" y="92869"/>
                        </a:lnTo>
                        <a:lnTo>
                          <a:pt x="0" y="211931"/>
                        </a:lnTo>
                      </a:path>
                    </a:pathLst>
                  </a:custGeom>
                  <a:noFill/>
                  <a:ln w="25400" cap="sq">
                    <a:solidFill>
                      <a:srgbClr val="00B050"/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ko-KR" altLang="en-US"/>
                  </a:p>
                </p:txBody>
              </p:sp>
              <p:sp>
                <p:nvSpPr>
                  <p:cNvPr id="244" name="자유형 243"/>
                  <p:cNvSpPr/>
                  <p:nvPr/>
                </p:nvSpPr>
                <p:spPr>
                  <a:xfrm>
                    <a:off x="4583906" y="4476750"/>
                    <a:ext cx="33338" cy="164306"/>
                  </a:xfrm>
                  <a:custGeom>
                    <a:avLst/>
                    <a:gdLst>
                      <a:gd name="connsiteX0" fmla="*/ 33338 w 33338"/>
                      <a:gd name="connsiteY0" fmla="*/ 0 h 164306"/>
                      <a:gd name="connsiteX1" fmla="*/ 2382 w 33338"/>
                      <a:gd name="connsiteY1" fmla="*/ 76200 h 164306"/>
                      <a:gd name="connsiteX2" fmla="*/ 0 w 33338"/>
                      <a:gd name="connsiteY2" fmla="*/ 164306 h 164306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</a:cxnLst>
                    <a:rect l="l" t="t" r="r" b="b"/>
                    <a:pathLst>
                      <a:path w="33338" h="164306">
                        <a:moveTo>
                          <a:pt x="33338" y="0"/>
                        </a:moveTo>
                        <a:lnTo>
                          <a:pt x="2382" y="76200"/>
                        </a:lnTo>
                        <a:lnTo>
                          <a:pt x="0" y="164306"/>
                        </a:lnTo>
                      </a:path>
                    </a:pathLst>
                  </a:custGeom>
                  <a:noFill/>
                  <a:ln w="25400" cap="sq">
                    <a:solidFill>
                      <a:srgbClr val="00B050"/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ko-KR" altLang="en-US"/>
                  </a:p>
                </p:txBody>
              </p:sp>
              <p:sp>
                <p:nvSpPr>
                  <p:cNvPr id="245" name="자유형 244"/>
                  <p:cNvSpPr/>
                  <p:nvPr/>
                </p:nvSpPr>
                <p:spPr>
                  <a:xfrm>
                    <a:off x="3998119" y="4350544"/>
                    <a:ext cx="385762" cy="95250"/>
                  </a:xfrm>
                  <a:custGeom>
                    <a:avLst/>
                    <a:gdLst>
                      <a:gd name="connsiteX0" fmla="*/ 385762 w 385762"/>
                      <a:gd name="connsiteY0" fmla="*/ 57150 h 95250"/>
                      <a:gd name="connsiteX1" fmla="*/ 280987 w 385762"/>
                      <a:gd name="connsiteY1" fmla="*/ 76200 h 95250"/>
                      <a:gd name="connsiteX2" fmla="*/ 154781 w 385762"/>
                      <a:gd name="connsiteY2" fmla="*/ 95250 h 95250"/>
                      <a:gd name="connsiteX3" fmla="*/ 97631 w 385762"/>
                      <a:gd name="connsiteY3" fmla="*/ 73819 h 95250"/>
                      <a:gd name="connsiteX4" fmla="*/ 0 w 385762"/>
                      <a:gd name="connsiteY4" fmla="*/ 0 h 95250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</a:cxnLst>
                    <a:rect l="l" t="t" r="r" b="b"/>
                    <a:pathLst>
                      <a:path w="385762" h="95250">
                        <a:moveTo>
                          <a:pt x="385762" y="57150"/>
                        </a:moveTo>
                        <a:lnTo>
                          <a:pt x="280987" y="76200"/>
                        </a:lnTo>
                        <a:lnTo>
                          <a:pt x="154781" y="95250"/>
                        </a:lnTo>
                        <a:lnTo>
                          <a:pt x="97631" y="73819"/>
                        </a:lnTo>
                        <a:lnTo>
                          <a:pt x="0" y="0"/>
                        </a:lnTo>
                      </a:path>
                    </a:pathLst>
                  </a:custGeom>
                  <a:noFill/>
                  <a:ln w="25400" cap="sq">
                    <a:solidFill>
                      <a:srgbClr val="00B050"/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ko-KR" altLang="en-US"/>
                  </a:p>
                </p:txBody>
              </p:sp>
            </p:grpSp>
          </p:grpSp>
          <p:grpSp>
            <p:nvGrpSpPr>
              <p:cNvPr id="171" name="그룹 172"/>
              <p:cNvGrpSpPr/>
              <p:nvPr/>
            </p:nvGrpSpPr>
            <p:grpSpPr>
              <a:xfrm>
                <a:off x="3275955" y="4570983"/>
                <a:ext cx="1233488" cy="704850"/>
                <a:chOff x="3564731" y="4669631"/>
                <a:chExt cx="1233488" cy="704850"/>
              </a:xfrm>
            </p:grpSpPr>
            <p:sp>
              <p:nvSpPr>
                <p:cNvPr id="221" name="자유형 220"/>
                <p:cNvSpPr/>
                <p:nvPr/>
              </p:nvSpPr>
              <p:spPr>
                <a:xfrm>
                  <a:off x="3960019" y="4936331"/>
                  <a:ext cx="4762" cy="283369"/>
                </a:xfrm>
                <a:custGeom>
                  <a:avLst/>
                  <a:gdLst>
                    <a:gd name="connsiteX0" fmla="*/ 0 w 4762"/>
                    <a:gd name="connsiteY0" fmla="*/ 0 h 283369"/>
                    <a:gd name="connsiteX1" fmla="*/ 0 w 4762"/>
                    <a:gd name="connsiteY1" fmla="*/ 157163 h 283369"/>
                    <a:gd name="connsiteX2" fmla="*/ 4762 w 4762"/>
                    <a:gd name="connsiteY2" fmla="*/ 283369 h 283369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</a:cxnLst>
                  <a:rect l="l" t="t" r="r" b="b"/>
                  <a:pathLst>
                    <a:path w="4762" h="283369">
                      <a:moveTo>
                        <a:pt x="0" y="0"/>
                      </a:moveTo>
                      <a:lnTo>
                        <a:pt x="0" y="157163"/>
                      </a:lnTo>
                      <a:lnTo>
                        <a:pt x="4762" y="283369"/>
                      </a:lnTo>
                    </a:path>
                  </a:pathLst>
                </a:custGeom>
                <a:noFill/>
                <a:ln w="25400" cap="sq">
                  <a:solidFill>
                    <a:srgbClr val="00B050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grpSp>
              <p:nvGrpSpPr>
                <p:cNvPr id="222" name="그룹 171"/>
                <p:cNvGrpSpPr/>
                <p:nvPr/>
              </p:nvGrpSpPr>
              <p:grpSpPr>
                <a:xfrm>
                  <a:off x="3564731" y="4669631"/>
                  <a:ext cx="1233488" cy="704850"/>
                  <a:chOff x="3564731" y="4669631"/>
                  <a:chExt cx="1233488" cy="704850"/>
                </a:xfrm>
              </p:grpSpPr>
              <p:sp>
                <p:nvSpPr>
                  <p:cNvPr id="223" name="자유형 222"/>
                  <p:cNvSpPr/>
                  <p:nvPr/>
                </p:nvSpPr>
                <p:spPr>
                  <a:xfrm>
                    <a:off x="3564731" y="4669631"/>
                    <a:ext cx="1232402" cy="704850"/>
                  </a:xfrm>
                  <a:custGeom>
                    <a:avLst/>
                    <a:gdLst>
                      <a:gd name="connsiteX0" fmla="*/ 1226344 w 1232402"/>
                      <a:gd name="connsiteY0" fmla="*/ 78582 h 704850"/>
                      <a:gd name="connsiteX1" fmla="*/ 1040607 w 1232402"/>
                      <a:gd name="connsiteY1" fmla="*/ 64294 h 704850"/>
                      <a:gd name="connsiteX2" fmla="*/ 873919 w 1232402"/>
                      <a:gd name="connsiteY2" fmla="*/ 59532 h 704850"/>
                      <a:gd name="connsiteX3" fmla="*/ 809625 w 1232402"/>
                      <a:gd name="connsiteY3" fmla="*/ 69057 h 704850"/>
                      <a:gd name="connsiteX4" fmla="*/ 640557 w 1232402"/>
                      <a:gd name="connsiteY4" fmla="*/ 9525 h 704850"/>
                      <a:gd name="connsiteX5" fmla="*/ 488157 w 1232402"/>
                      <a:gd name="connsiteY5" fmla="*/ 0 h 704850"/>
                      <a:gd name="connsiteX6" fmla="*/ 252413 w 1232402"/>
                      <a:gd name="connsiteY6" fmla="*/ 97632 h 704850"/>
                      <a:gd name="connsiteX7" fmla="*/ 185738 w 1232402"/>
                      <a:gd name="connsiteY7" fmla="*/ 76200 h 704850"/>
                      <a:gd name="connsiteX8" fmla="*/ 0 w 1232402"/>
                      <a:gd name="connsiteY8" fmla="*/ 392907 h 704850"/>
                      <a:gd name="connsiteX9" fmla="*/ 230982 w 1232402"/>
                      <a:gd name="connsiteY9" fmla="*/ 588169 h 704850"/>
                      <a:gd name="connsiteX10" fmla="*/ 402432 w 1232402"/>
                      <a:gd name="connsiteY10" fmla="*/ 552450 h 704850"/>
                      <a:gd name="connsiteX11" fmla="*/ 652463 w 1232402"/>
                      <a:gd name="connsiteY11" fmla="*/ 661988 h 704850"/>
                      <a:gd name="connsiteX12" fmla="*/ 978694 w 1232402"/>
                      <a:gd name="connsiteY12" fmla="*/ 704850 h 704850"/>
                      <a:gd name="connsiteX13" fmla="*/ 1002507 w 1232402"/>
                      <a:gd name="connsiteY13" fmla="*/ 571500 h 704850"/>
                      <a:gd name="connsiteX14" fmla="*/ 1009650 w 1232402"/>
                      <a:gd name="connsiteY14" fmla="*/ 478632 h 704850"/>
                      <a:gd name="connsiteX15" fmla="*/ 1231107 w 1232402"/>
                      <a:gd name="connsiteY15" fmla="*/ 478632 h 704850"/>
                      <a:gd name="connsiteX16" fmla="*/ 1226344 w 1232402"/>
                      <a:gd name="connsiteY16" fmla="*/ 78582 h 704850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  <a:cxn ang="0">
                        <a:pos x="connsiteX7" y="connsiteY7"/>
                      </a:cxn>
                      <a:cxn ang="0">
                        <a:pos x="connsiteX8" y="connsiteY8"/>
                      </a:cxn>
                      <a:cxn ang="0">
                        <a:pos x="connsiteX9" y="connsiteY9"/>
                      </a:cxn>
                      <a:cxn ang="0">
                        <a:pos x="connsiteX10" y="connsiteY10"/>
                      </a:cxn>
                      <a:cxn ang="0">
                        <a:pos x="connsiteX11" y="connsiteY11"/>
                      </a:cxn>
                      <a:cxn ang="0">
                        <a:pos x="connsiteX12" y="connsiteY12"/>
                      </a:cxn>
                      <a:cxn ang="0">
                        <a:pos x="connsiteX13" y="connsiteY13"/>
                      </a:cxn>
                      <a:cxn ang="0">
                        <a:pos x="connsiteX14" y="connsiteY14"/>
                      </a:cxn>
                      <a:cxn ang="0">
                        <a:pos x="connsiteX15" y="connsiteY15"/>
                      </a:cxn>
                      <a:cxn ang="0">
                        <a:pos x="connsiteX16" y="connsiteY16"/>
                      </a:cxn>
                    </a:cxnLst>
                    <a:rect l="l" t="t" r="r" b="b"/>
                    <a:pathLst>
                      <a:path w="1232402" h="704850">
                        <a:moveTo>
                          <a:pt x="1226344" y="78582"/>
                        </a:moveTo>
                        <a:lnTo>
                          <a:pt x="1040607" y="64294"/>
                        </a:lnTo>
                        <a:lnTo>
                          <a:pt x="873919" y="59532"/>
                        </a:lnTo>
                        <a:lnTo>
                          <a:pt x="809625" y="69057"/>
                        </a:lnTo>
                        <a:lnTo>
                          <a:pt x="640557" y="9525"/>
                        </a:lnTo>
                        <a:lnTo>
                          <a:pt x="488157" y="0"/>
                        </a:lnTo>
                        <a:lnTo>
                          <a:pt x="252413" y="97632"/>
                        </a:lnTo>
                        <a:lnTo>
                          <a:pt x="185738" y="76200"/>
                        </a:lnTo>
                        <a:lnTo>
                          <a:pt x="0" y="392907"/>
                        </a:lnTo>
                        <a:lnTo>
                          <a:pt x="230982" y="588169"/>
                        </a:lnTo>
                        <a:lnTo>
                          <a:pt x="402432" y="552450"/>
                        </a:lnTo>
                        <a:lnTo>
                          <a:pt x="652463" y="661988"/>
                        </a:lnTo>
                        <a:lnTo>
                          <a:pt x="978694" y="704850"/>
                        </a:lnTo>
                        <a:lnTo>
                          <a:pt x="1002507" y="571500"/>
                        </a:lnTo>
                        <a:lnTo>
                          <a:pt x="1009650" y="478632"/>
                        </a:lnTo>
                        <a:lnTo>
                          <a:pt x="1231107" y="478632"/>
                        </a:lnTo>
                        <a:cubicBezTo>
                          <a:pt x="1232694" y="346869"/>
                          <a:pt x="1234282" y="215107"/>
                          <a:pt x="1226344" y="78582"/>
                        </a:cubicBezTo>
                        <a:close/>
                      </a:path>
                    </a:pathLst>
                  </a:custGeom>
                  <a:noFill/>
                  <a:ln w="25400" cap="sq">
                    <a:solidFill>
                      <a:srgbClr val="00B050"/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    <a:prstTxWarp prst="textNoShape">
                      <a:avLst/>
                    </a:prstTxWarp>
                    <a:noAutofit/>
                  </a:bodyPr>
                  <a:lstStyle/>
                  <a:p>
                    <a:pPr algn="ctr"/>
                    <a:endParaRPr lang="ko-KR" altLang="en-US"/>
                  </a:p>
                </p:txBody>
              </p:sp>
              <p:sp>
                <p:nvSpPr>
                  <p:cNvPr id="224" name="자유형 223"/>
                  <p:cNvSpPr/>
                  <p:nvPr/>
                </p:nvSpPr>
                <p:spPr>
                  <a:xfrm>
                    <a:off x="3721894" y="4805363"/>
                    <a:ext cx="1073944" cy="271462"/>
                  </a:xfrm>
                  <a:custGeom>
                    <a:avLst/>
                    <a:gdLst>
                      <a:gd name="connsiteX0" fmla="*/ 0 w 1073944"/>
                      <a:gd name="connsiteY0" fmla="*/ 0 h 271462"/>
                      <a:gd name="connsiteX1" fmla="*/ 230981 w 1073944"/>
                      <a:gd name="connsiteY1" fmla="*/ 123825 h 271462"/>
                      <a:gd name="connsiteX2" fmla="*/ 340519 w 1073944"/>
                      <a:gd name="connsiteY2" fmla="*/ 130968 h 271462"/>
                      <a:gd name="connsiteX3" fmla="*/ 464344 w 1073944"/>
                      <a:gd name="connsiteY3" fmla="*/ 178593 h 271462"/>
                      <a:gd name="connsiteX4" fmla="*/ 616744 w 1073944"/>
                      <a:gd name="connsiteY4" fmla="*/ 233362 h 271462"/>
                      <a:gd name="connsiteX5" fmla="*/ 1073944 w 1073944"/>
                      <a:gd name="connsiteY5" fmla="*/ 271462 h 271462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</a:cxnLst>
                    <a:rect l="l" t="t" r="r" b="b"/>
                    <a:pathLst>
                      <a:path w="1073944" h="271462">
                        <a:moveTo>
                          <a:pt x="0" y="0"/>
                        </a:moveTo>
                        <a:lnTo>
                          <a:pt x="230981" y="123825"/>
                        </a:lnTo>
                        <a:lnTo>
                          <a:pt x="340519" y="130968"/>
                        </a:lnTo>
                        <a:lnTo>
                          <a:pt x="464344" y="178593"/>
                        </a:lnTo>
                        <a:lnTo>
                          <a:pt x="616744" y="233362"/>
                        </a:lnTo>
                        <a:lnTo>
                          <a:pt x="1073944" y="271462"/>
                        </a:lnTo>
                      </a:path>
                    </a:pathLst>
                  </a:custGeom>
                  <a:noFill/>
                  <a:ln w="25400" cap="sq">
                    <a:solidFill>
                      <a:srgbClr val="00B050"/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ko-KR" altLang="en-US"/>
                  </a:p>
                </p:txBody>
              </p:sp>
              <p:sp>
                <p:nvSpPr>
                  <p:cNvPr id="225" name="자유형 224"/>
                  <p:cNvSpPr/>
                  <p:nvPr/>
                </p:nvSpPr>
                <p:spPr>
                  <a:xfrm>
                    <a:off x="4379119" y="4741069"/>
                    <a:ext cx="419100" cy="152400"/>
                  </a:xfrm>
                  <a:custGeom>
                    <a:avLst/>
                    <a:gdLst>
                      <a:gd name="connsiteX0" fmla="*/ 419100 w 419100"/>
                      <a:gd name="connsiteY0" fmla="*/ 152400 h 152400"/>
                      <a:gd name="connsiteX1" fmla="*/ 154781 w 419100"/>
                      <a:gd name="connsiteY1" fmla="*/ 130969 h 152400"/>
                      <a:gd name="connsiteX2" fmla="*/ 0 w 419100"/>
                      <a:gd name="connsiteY2" fmla="*/ 0 h 152400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</a:cxnLst>
                    <a:rect l="l" t="t" r="r" b="b"/>
                    <a:pathLst>
                      <a:path w="419100" h="152400">
                        <a:moveTo>
                          <a:pt x="419100" y="152400"/>
                        </a:moveTo>
                        <a:lnTo>
                          <a:pt x="154781" y="130969"/>
                        </a:lnTo>
                        <a:lnTo>
                          <a:pt x="0" y="0"/>
                        </a:lnTo>
                      </a:path>
                    </a:pathLst>
                  </a:custGeom>
                  <a:noFill/>
                  <a:ln w="25400" cap="sq">
                    <a:solidFill>
                      <a:srgbClr val="00B050"/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ko-KR" altLang="en-US"/>
                  </a:p>
                </p:txBody>
              </p:sp>
              <p:sp>
                <p:nvSpPr>
                  <p:cNvPr id="226" name="자유형 225"/>
                  <p:cNvSpPr/>
                  <p:nvPr/>
                </p:nvSpPr>
                <p:spPr>
                  <a:xfrm>
                    <a:off x="4095750" y="4686300"/>
                    <a:ext cx="445294" cy="200025"/>
                  </a:xfrm>
                  <a:custGeom>
                    <a:avLst/>
                    <a:gdLst>
                      <a:gd name="connsiteX0" fmla="*/ 0 w 445294"/>
                      <a:gd name="connsiteY0" fmla="*/ 0 h 200025"/>
                      <a:gd name="connsiteX1" fmla="*/ 0 w 445294"/>
                      <a:gd name="connsiteY1" fmla="*/ 64294 h 200025"/>
                      <a:gd name="connsiteX2" fmla="*/ 59531 w 445294"/>
                      <a:gd name="connsiteY2" fmla="*/ 147638 h 200025"/>
                      <a:gd name="connsiteX3" fmla="*/ 116681 w 445294"/>
                      <a:gd name="connsiteY3" fmla="*/ 200025 h 200025"/>
                      <a:gd name="connsiteX4" fmla="*/ 280988 w 445294"/>
                      <a:gd name="connsiteY4" fmla="*/ 164306 h 200025"/>
                      <a:gd name="connsiteX5" fmla="*/ 445294 w 445294"/>
                      <a:gd name="connsiteY5" fmla="*/ 188119 h 200025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</a:cxnLst>
                    <a:rect l="l" t="t" r="r" b="b"/>
                    <a:pathLst>
                      <a:path w="445294" h="200025">
                        <a:moveTo>
                          <a:pt x="0" y="0"/>
                        </a:moveTo>
                        <a:lnTo>
                          <a:pt x="0" y="64294"/>
                        </a:lnTo>
                        <a:lnTo>
                          <a:pt x="59531" y="147638"/>
                        </a:lnTo>
                        <a:lnTo>
                          <a:pt x="116681" y="200025"/>
                        </a:lnTo>
                        <a:lnTo>
                          <a:pt x="280988" y="164306"/>
                        </a:lnTo>
                        <a:lnTo>
                          <a:pt x="445294" y="188119"/>
                        </a:lnTo>
                      </a:path>
                    </a:pathLst>
                  </a:custGeom>
                  <a:noFill/>
                  <a:ln w="25400" cap="sq">
                    <a:solidFill>
                      <a:srgbClr val="00B050"/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ko-KR" altLang="en-US"/>
                  </a:p>
                </p:txBody>
              </p:sp>
              <p:sp>
                <p:nvSpPr>
                  <p:cNvPr id="227" name="자유형 226"/>
                  <p:cNvSpPr/>
                  <p:nvPr/>
                </p:nvSpPr>
                <p:spPr>
                  <a:xfrm>
                    <a:off x="3888581" y="4736306"/>
                    <a:ext cx="66675" cy="190500"/>
                  </a:xfrm>
                  <a:custGeom>
                    <a:avLst/>
                    <a:gdLst>
                      <a:gd name="connsiteX0" fmla="*/ 0 w 66675"/>
                      <a:gd name="connsiteY0" fmla="*/ 0 h 190500"/>
                      <a:gd name="connsiteX1" fmla="*/ 35719 w 66675"/>
                      <a:gd name="connsiteY1" fmla="*/ 100013 h 190500"/>
                      <a:gd name="connsiteX2" fmla="*/ 66675 w 66675"/>
                      <a:gd name="connsiteY2" fmla="*/ 190500 h 190500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</a:cxnLst>
                    <a:rect l="l" t="t" r="r" b="b"/>
                    <a:pathLst>
                      <a:path w="66675" h="190500">
                        <a:moveTo>
                          <a:pt x="0" y="0"/>
                        </a:moveTo>
                        <a:lnTo>
                          <a:pt x="35719" y="100013"/>
                        </a:lnTo>
                        <a:lnTo>
                          <a:pt x="66675" y="190500"/>
                        </a:lnTo>
                      </a:path>
                    </a:pathLst>
                  </a:custGeom>
                  <a:noFill/>
                  <a:ln w="25400" cap="sq">
                    <a:solidFill>
                      <a:srgbClr val="00B050"/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ko-KR" altLang="en-US"/>
                  </a:p>
                </p:txBody>
              </p:sp>
              <p:sp>
                <p:nvSpPr>
                  <p:cNvPr id="228" name="자유형 227"/>
                  <p:cNvSpPr/>
                  <p:nvPr/>
                </p:nvSpPr>
                <p:spPr>
                  <a:xfrm>
                    <a:off x="3862388" y="4757738"/>
                    <a:ext cx="230981" cy="114300"/>
                  </a:xfrm>
                  <a:custGeom>
                    <a:avLst/>
                    <a:gdLst>
                      <a:gd name="connsiteX0" fmla="*/ 230981 w 230981"/>
                      <a:gd name="connsiteY0" fmla="*/ 0 h 114300"/>
                      <a:gd name="connsiteX1" fmla="*/ 0 w 230981"/>
                      <a:gd name="connsiteY1" fmla="*/ 114300 h 114300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</a:cxnLst>
                    <a:rect l="l" t="t" r="r" b="b"/>
                    <a:pathLst>
                      <a:path w="230981" h="114300">
                        <a:moveTo>
                          <a:pt x="230981" y="0"/>
                        </a:moveTo>
                        <a:lnTo>
                          <a:pt x="0" y="114300"/>
                        </a:lnTo>
                      </a:path>
                    </a:pathLst>
                  </a:custGeom>
                  <a:noFill/>
                  <a:ln w="25400" cap="sq">
                    <a:solidFill>
                      <a:srgbClr val="00B050"/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ko-KR" altLang="en-US"/>
                  </a:p>
                </p:txBody>
              </p:sp>
              <p:sp>
                <p:nvSpPr>
                  <p:cNvPr id="229" name="자유형 228"/>
                  <p:cNvSpPr/>
                  <p:nvPr/>
                </p:nvSpPr>
                <p:spPr>
                  <a:xfrm>
                    <a:off x="3969544" y="4719638"/>
                    <a:ext cx="88106" cy="207168"/>
                  </a:xfrm>
                  <a:custGeom>
                    <a:avLst/>
                    <a:gdLst>
                      <a:gd name="connsiteX0" fmla="*/ 0 w 88106"/>
                      <a:gd name="connsiteY0" fmla="*/ 0 h 207168"/>
                      <a:gd name="connsiteX1" fmla="*/ 88106 w 88106"/>
                      <a:gd name="connsiteY1" fmla="*/ 207168 h 207168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</a:cxnLst>
                    <a:rect l="l" t="t" r="r" b="b"/>
                    <a:pathLst>
                      <a:path w="88106" h="207168">
                        <a:moveTo>
                          <a:pt x="0" y="0"/>
                        </a:moveTo>
                        <a:lnTo>
                          <a:pt x="88106" y="207168"/>
                        </a:lnTo>
                      </a:path>
                    </a:pathLst>
                  </a:custGeom>
                  <a:noFill/>
                  <a:ln w="25400" cap="sq">
                    <a:solidFill>
                      <a:srgbClr val="00B050"/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ko-KR" altLang="en-US"/>
                  </a:p>
                </p:txBody>
              </p:sp>
              <p:sp>
                <p:nvSpPr>
                  <p:cNvPr id="230" name="자유형 229"/>
                  <p:cNvSpPr/>
                  <p:nvPr/>
                </p:nvSpPr>
                <p:spPr>
                  <a:xfrm>
                    <a:off x="3964781" y="5055394"/>
                    <a:ext cx="614363" cy="100012"/>
                  </a:xfrm>
                  <a:custGeom>
                    <a:avLst/>
                    <a:gdLst>
                      <a:gd name="connsiteX0" fmla="*/ 0 w 614363"/>
                      <a:gd name="connsiteY0" fmla="*/ 26194 h 100012"/>
                      <a:gd name="connsiteX1" fmla="*/ 104775 w 614363"/>
                      <a:gd name="connsiteY1" fmla="*/ 0 h 100012"/>
                      <a:gd name="connsiteX2" fmla="*/ 297657 w 614363"/>
                      <a:gd name="connsiteY2" fmla="*/ 66675 h 100012"/>
                      <a:gd name="connsiteX3" fmla="*/ 361950 w 614363"/>
                      <a:gd name="connsiteY3" fmla="*/ 66675 h 100012"/>
                      <a:gd name="connsiteX4" fmla="*/ 614363 w 614363"/>
                      <a:gd name="connsiteY4" fmla="*/ 100012 h 100012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</a:cxnLst>
                    <a:rect l="l" t="t" r="r" b="b"/>
                    <a:pathLst>
                      <a:path w="614363" h="100012">
                        <a:moveTo>
                          <a:pt x="0" y="26194"/>
                        </a:moveTo>
                        <a:lnTo>
                          <a:pt x="104775" y="0"/>
                        </a:lnTo>
                        <a:lnTo>
                          <a:pt x="297657" y="66675"/>
                        </a:lnTo>
                        <a:lnTo>
                          <a:pt x="361950" y="66675"/>
                        </a:lnTo>
                        <a:lnTo>
                          <a:pt x="614363" y="100012"/>
                        </a:lnTo>
                      </a:path>
                    </a:pathLst>
                  </a:custGeom>
                  <a:noFill/>
                  <a:ln w="25400" cap="sq">
                    <a:solidFill>
                      <a:srgbClr val="00B050"/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ko-KR" altLang="en-US"/>
                  </a:p>
                </p:txBody>
              </p:sp>
              <p:sp>
                <p:nvSpPr>
                  <p:cNvPr id="231" name="자유형 230"/>
                  <p:cNvSpPr/>
                  <p:nvPr/>
                </p:nvSpPr>
                <p:spPr>
                  <a:xfrm>
                    <a:off x="4226719" y="4805363"/>
                    <a:ext cx="219075" cy="521493"/>
                  </a:xfrm>
                  <a:custGeom>
                    <a:avLst/>
                    <a:gdLst>
                      <a:gd name="connsiteX0" fmla="*/ 219075 w 219075"/>
                      <a:gd name="connsiteY0" fmla="*/ 0 h 521493"/>
                      <a:gd name="connsiteX1" fmla="*/ 209550 w 219075"/>
                      <a:gd name="connsiteY1" fmla="*/ 59531 h 521493"/>
                      <a:gd name="connsiteX2" fmla="*/ 104775 w 219075"/>
                      <a:gd name="connsiteY2" fmla="*/ 235743 h 521493"/>
                      <a:gd name="connsiteX3" fmla="*/ 97631 w 219075"/>
                      <a:gd name="connsiteY3" fmla="*/ 311943 h 521493"/>
                      <a:gd name="connsiteX4" fmla="*/ 102394 w 219075"/>
                      <a:gd name="connsiteY4" fmla="*/ 352425 h 521493"/>
                      <a:gd name="connsiteX5" fmla="*/ 0 w 219075"/>
                      <a:gd name="connsiteY5" fmla="*/ 521493 h 521493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</a:cxnLst>
                    <a:rect l="l" t="t" r="r" b="b"/>
                    <a:pathLst>
                      <a:path w="219075" h="521493">
                        <a:moveTo>
                          <a:pt x="219075" y="0"/>
                        </a:moveTo>
                        <a:lnTo>
                          <a:pt x="209550" y="59531"/>
                        </a:lnTo>
                        <a:lnTo>
                          <a:pt x="104775" y="235743"/>
                        </a:lnTo>
                        <a:lnTo>
                          <a:pt x="97631" y="311943"/>
                        </a:lnTo>
                        <a:lnTo>
                          <a:pt x="102394" y="352425"/>
                        </a:lnTo>
                        <a:lnTo>
                          <a:pt x="0" y="521493"/>
                        </a:lnTo>
                      </a:path>
                    </a:pathLst>
                  </a:custGeom>
                  <a:noFill/>
                  <a:ln w="25400" cap="sq">
                    <a:solidFill>
                      <a:srgbClr val="00B050"/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ko-KR" altLang="en-US"/>
                  </a:p>
                </p:txBody>
              </p:sp>
              <p:sp>
                <p:nvSpPr>
                  <p:cNvPr id="232" name="자유형 231"/>
                  <p:cNvSpPr/>
                  <p:nvPr/>
                </p:nvSpPr>
                <p:spPr>
                  <a:xfrm>
                    <a:off x="3967163" y="5136356"/>
                    <a:ext cx="290512" cy="145257"/>
                  </a:xfrm>
                  <a:custGeom>
                    <a:avLst/>
                    <a:gdLst>
                      <a:gd name="connsiteX0" fmla="*/ 0 w 290512"/>
                      <a:gd name="connsiteY0" fmla="*/ 0 h 145257"/>
                      <a:gd name="connsiteX1" fmla="*/ 290512 w 290512"/>
                      <a:gd name="connsiteY1" fmla="*/ 145257 h 145257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</a:cxnLst>
                    <a:rect l="l" t="t" r="r" b="b"/>
                    <a:pathLst>
                      <a:path w="290512" h="145257">
                        <a:moveTo>
                          <a:pt x="0" y="0"/>
                        </a:moveTo>
                        <a:lnTo>
                          <a:pt x="290512" y="145257"/>
                        </a:lnTo>
                      </a:path>
                    </a:pathLst>
                  </a:custGeom>
                  <a:noFill/>
                  <a:ln w="25400" cap="sq">
                    <a:solidFill>
                      <a:srgbClr val="00B050"/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ko-KR" altLang="en-US"/>
                  </a:p>
                </p:txBody>
              </p:sp>
              <p:sp>
                <p:nvSpPr>
                  <p:cNvPr id="233" name="자유형 232"/>
                  <p:cNvSpPr/>
                  <p:nvPr/>
                </p:nvSpPr>
                <p:spPr>
                  <a:xfrm>
                    <a:off x="3655219" y="4857750"/>
                    <a:ext cx="166687" cy="250031"/>
                  </a:xfrm>
                  <a:custGeom>
                    <a:avLst/>
                    <a:gdLst>
                      <a:gd name="connsiteX0" fmla="*/ 166687 w 166687"/>
                      <a:gd name="connsiteY0" fmla="*/ 0 h 250031"/>
                      <a:gd name="connsiteX1" fmla="*/ 0 w 166687"/>
                      <a:gd name="connsiteY1" fmla="*/ 250031 h 250031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</a:cxnLst>
                    <a:rect l="l" t="t" r="r" b="b"/>
                    <a:pathLst>
                      <a:path w="166687" h="250031">
                        <a:moveTo>
                          <a:pt x="166687" y="0"/>
                        </a:moveTo>
                        <a:lnTo>
                          <a:pt x="0" y="250031"/>
                        </a:lnTo>
                      </a:path>
                    </a:pathLst>
                  </a:custGeom>
                  <a:noFill/>
                  <a:ln w="25400" cap="sq">
                    <a:solidFill>
                      <a:srgbClr val="00B050"/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ko-KR" altLang="en-US"/>
                  </a:p>
                </p:txBody>
              </p:sp>
              <p:sp>
                <p:nvSpPr>
                  <p:cNvPr id="234" name="자유형 233"/>
                  <p:cNvSpPr/>
                  <p:nvPr/>
                </p:nvSpPr>
                <p:spPr>
                  <a:xfrm>
                    <a:off x="3690938" y="4891088"/>
                    <a:ext cx="178593" cy="264318"/>
                  </a:xfrm>
                  <a:custGeom>
                    <a:avLst/>
                    <a:gdLst>
                      <a:gd name="connsiteX0" fmla="*/ 178593 w 178593"/>
                      <a:gd name="connsiteY0" fmla="*/ 0 h 264318"/>
                      <a:gd name="connsiteX1" fmla="*/ 0 w 178593"/>
                      <a:gd name="connsiteY1" fmla="*/ 264318 h 264318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</a:cxnLst>
                    <a:rect l="l" t="t" r="r" b="b"/>
                    <a:pathLst>
                      <a:path w="178593" h="264318">
                        <a:moveTo>
                          <a:pt x="178593" y="0"/>
                        </a:moveTo>
                        <a:lnTo>
                          <a:pt x="0" y="264318"/>
                        </a:lnTo>
                      </a:path>
                    </a:pathLst>
                  </a:custGeom>
                  <a:noFill/>
                  <a:ln w="25400" cap="sq">
                    <a:solidFill>
                      <a:srgbClr val="00B050"/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ko-KR" altLang="en-US"/>
                  </a:p>
                </p:txBody>
              </p:sp>
              <p:sp>
                <p:nvSpPr>
                  <p:cNvPr id="235" name="자유형 234"/>
                  <p:cNvSpPr/>
                  <p:nvPr/>
                </p:nvSpPr>
                <p:spPr>
                  <a:xfrm>
                    <a:off x="3624263" y="4976813"/>
                    <a:ext cx="130968" cy="85725"/>
                  </a:xfrm>
                  <a:custGeom>
                    <a:avLst/>
                    <a:gdLst>
                      <a:gd name="connsiteX0" fmla="*/ 0 w 130968"/>
                      <a:gd name="connsiteY0" fmla="*/ 0 h 85725"/>
                      <a:gd name="connsiteX1" fmla="*/ 130968 w 130968"/>
                      <a:gd name="connsiteY1" fmla="*/ 85725 h 85725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</a:cxnLst>
                    <a:rect l="l" t="t" r="r" b="b"/>
                    <a:pathLst>
                      <a:path w="130968" h="85725">
                        <a:moveTo>
                          <a:pt x="0" y="0"/>
                        </a:moveTo>
                        <a:lnTo>
                          <a:pt x="130968" y="85725"/>
                        </a:lnTo>
                      </a:path>
                    </a:pathLst>
                  </a:custGeom>
                  <a:noFill/>
                  <a:ln w="25400" cap="sq">
                    <a:solidFill>
                      <a:srgbClr val="00B050"/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ko-KR" altLang="en-US"/>
                  </a:p>
                </p:txBody>
              </p:sp>
              <p:sp>
                <p:nvSpPr>
                  <p:cNvPr id="236" name="자유형 235"/>
                  <p:cNvSpPr/>
                  <p:nvPr/>
                </p:nvSpPr>
                <p:spPr>
                  <a:xfrm>
                    <a:off x="3802856" y="5024438"/>
                    <a:ext cx="42863" cy="221456"/>
                  </a:xfrm>
                  <a:custGeom>
                    <a:avLst/>
                    <a:gdLst>
                      <a:gd name="connsiteX0" fmla="*/ 42863 w 42863"/>
                      <a:gd name="connsiteY0" fmla="*/ 0 h 221456"/>
                      <a:gd name="connsiteX1" fmla="*/ 0 w 42863"/>
                      <a:gd name="connsiteY1" fmla="*/ 88106 h 221456"/>
                      <a:gd name="connsiteX2" fmla="*/ 26194 w 42863"/>
                      <a:gd name="connsiteY2" fmla="*/ 221456 h 221456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</a:cxnLst>
                    <a:rect l="l" t="t" r="r" b="b"/>
                    <a:pathLst>
                      <a:path w="42863" h="221456">
                        <a:moveTo>
                          <a:pt x="42863" y="0"/>
                        </a:moveTo>
                        <a:lnTo>
                          <a:pt x="0" y="88106"/>
                        </a:lnTo>
                        <a:lnTo>
                          <a:pt x="26194" y="221456"/>
                        </a:lnTo>
                      </a:path>
                    </a:pathLst>
                  </a:custGeom>
                  <a:noFill/>
                  <a:ln w="25400" cap="sq">
                    <a:solidFill>
                      <a:srgbClr val="00B050"/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ko-KR" altLang="en-US"/>
                  </a:p>
                </p:txBody>
              </p:sp>
              <p:sp>
                <p:nvSpPr>
                  <p:cNvPr id="237" name="자유형 236"/>
                  <p:cNvSpPr/>
                  <p:nvPr/>
                </p:nvSpPr>
                <p:spPr>
                  <a:xfrm>
                    <a:off x="4583906" y="4886325"/>
                    <a:ext cx="11907" cy="252413"/>
                  </a:xfrm>
                  <a:custGeom>
                    <a:avLst/>
                    <a:gdLst>
                      <a:gd name="connsiteX0" fmla="*/ 11907 w 11907"/>
                      <a:gd name="connsiteY0" fmla="*/ 0 h 252413"/>
                      <a:gd name="connsiteX1" fmla="*/ 0 w 11907"/>
                      <a:gd name="connsiteY1" fmla="*/ 252413 h 252413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</a:cxnLst>
                    <a:rect l="l" t="t" r="r" b="b"/>
                    <a:pathLst>
                      <a:path w="11907" h="252413">
                        <a:moveTo>
                          <a:pt x="11907" y="0"/>
                        </a:moveTo>
                        <a:lnTo>
                          <a:pt x="0" y="252413"/>
                        </a:lnTo>
                      </a:path>
                    </a:pathLst>
                  </a:custGeom>
                  <a:noFill/>
                  <a:ln w="25400" cap="sq">
                    <a:solidFill>
                      <a:srgbClr val="00B050"/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ko-KR" altLang="en-US"/>
                  </a:p>
                </p:txBody>
              </p:sp>
            </p:grpSp>
          </p:grpSp>
          <p:sp>
            <p:nvSpPr>
              <p:cNvPr id="172" name="자유형 171"/>
              <p:cNvSpPr/>
              <p:nvPr/>
            </p:nvSpPr>
            <p:spPr>
              <a:xfrm>
                <a:off x="4092724" y="1158652"/>
                <a:ext cx="1885950" cy="4146550"/>
              </a:xfrm>
              <a:custGeom>
                <a:avLst/>
                <a:gdLst>
                  <a:gd name="connsiteX0" fmla="*/ 0 w 1905000"/>
                  <a:gd name="connsiteY0" fmla="*/ 0 h 4165600"/>
                  <a:gd name="connsiteX1" fmla="*/ 88900 w 1905000"/>
                  <a:gd name="connsiteY1" fmla="*/ 76200 h 4165600"/>
                  <a:gd name="connsiteX2" fmla="*/ 95250 w 1905000"/>
                  <a:gd name="connsiteY2" fmla="*/ 152400 h 4165600"/>
                  <a:gd name="connsiteX3" fmla="*/ 158750 w 1905000"/>
                  <a:gd name="connsiteY3" fmla="*/ 311150 h 4165600"/>
                  <a:gd name="connsiteX4" fmla="*/ 133350 w 1905000"/>
                  <a:gd name="connsiteY4" fmla="*/ 482600 h 4165600"/>
                  <a:gd name="connsiteX5" fmla="*/ 127000 w 1905000"/>
                  <a:gd name="connsiteY5" fmla="*/ 717550 h 4165600"/>
                  <a:gd name="connsiteX6" fmla="*/ 196850 w 1905000"/>
                  <a:gd name="connsiteY6" fmla="*/ 838200 h 4165600"/>
                  <a:gd name="connsiteX7" fmla="*/ 158750 w 1905000"/>
                  <a:gd name="connsiteY7" fmla="*/ 1733550 h 4165600"/>
                  <a:gd name="connsiteX8" fmla="*/ 139700 w 1905000"/>
                  <a:gd name="connsiteY8" fmla="*/ 1911350 h 4165600"/>
                  <a:gd name="connsiteX9" fmla="*/ 165100 w 1905000"/>
                  <a:gd name="connsiteY9" fmla="*/ 2108200 h 4165600"/>
                  <a:gd name="connsiteX10" fmla="*/ 133350 w 1905000"/>
                  <a:gd name="connsiteY10" fmla="*/ 2863850 h 4165600"/>
                  <a:gd name="connsiteX11" fmla="*/ 190500 w 1905000"/>
                  <a:gd name="connsiteY11" fmla="*/ 2863850 h 4165600"/>
                  <a:gd name="connsiteX12" fmla="*/ 368300 w 1905000"/>
                  <a:gd name="connsiteY12" fmla="*/ 3009900 h 4165600"/>
                  <a:gd name="connsiteX13" fmla="*/ 368300 w 1905000"/>
                  <a:gd name="connsiteY13" fmla="*/ 3079750 h 4165600"/>
                  <a:gd name="connsiteX14" fmla="*/ 260350 w 1905000"/>
                  <a:gd name="connsiteY14" fmla="*/ 3213100 h 4165600"/>
                  <a:gd name="connsiteX15" fmla="*/ 228600 w 1905000"/>
                  <a:gd name="connsiteY15" fmla="*/ 3308350 h 4165600"/>
                  <a:gd name="connsiteX16" fmla="*/ 215900 w 1905000"/>
                  <a:gd name="connsiteY16" fmla="*/ 3448050 h 4165600"/>
                  <a:gd name="connsiteX17" fmla="*/ 177800 w 1905000"/>
                  <a:gd name="connsiteY17" fmla="*/ 3511550 h 4165600"/>
                  <a:gd name="connsiteX18" fmla="*/ 184150 w 1905000"/>
                  <a:gd name="connsiteY18" fmla="*/ 3632200 h 4165600"/>
                  <a:gd name="connsiteX19" fmla="*/ 749300 w 1905000"/>
                  <a:gd name="connsiteY19" fmla="*/ 3689350 h 4165600"/>
                  <a:gd name="connsiteX20" fmla="*/ 838200 w 1905000"/>
                  <a:gd name="connsiteY20" fmla="*/ 3683000 h 4165600"/>
                  <a:gd name="connsiteX21" fmla="*/ 1320800 w 1905000"/>
                  <a:gd name="connsiteY21" fmla="*/ 3727450 h 4165600"/>
                  <a:gd name="connsiteX22" fmla="*/ 1403350 w 1905000"/>
                  <a:gd name="connsiteY22" fmla="*/ 3784600 h 4165600"/>
                  <a:gd name="connsiteX23" fmla="*/ 1371600 w 1905000"/>
                  <a:gd name="connsiteY23" fmla="*/ 3886200 h 4165600"/>
                  <a:gd name="connsiteX24" fmla="*/ 1397000 w 1905000"/>
                  <a:gd name="connsiteY24" fmla="*/ 3911600 h 4165600"/>
                  <a:gd name="connsiteX25" fmla="*/ 1593850 w 1905000"/>
                  <a:gd name="connsiteY25" fmla="*/ 3917950 h 4165600"/>
                  <a:gd name="connsiteX26" fmla="*/ 1670050 w 1905000"/>
                  <a:gd name="connsiteY26" fmla="*/ 3892550 h 4165600"/>
                  <a:gd name="connsiteX27" fmla="*/ 1720850 w 1905000"/>
                  <a:gd name="connsiteY27" fmla="*/ 3892550 h 4165600"/>
                  <a:gd name="connsiteX28" fmla="*/ 1847850 w 1905000"/>
                  <a:gd name="connsiteY28" fmla="*/ 3962400 h 4165600"/>
                  <a:gd name="connsiteX29" fmla="*/ 1905000 w 1905000"/>
                  <a:gd name="connsiteY29" fmla="*/ 4057650 h 4165600"/>
                  <a:gd name="connsiteX30" fmla="*/ 1885950 w 1905000"/>
                  <a:gd name="connsiteY30" fmla="*/ 4165600 h 4165600"/>
                  <a:gd name="connsiteX0" fmla="*/ 0 w 1885950"/>
                  <a:gd name="connsiteY0" fmla="*/ 0 h 4146550"/>
                  <a:gd name="connsiteX1" fmla="*/ 69850 w 1885950"/>
                  <a:gd name="connsiteY1" fmla="*/ 57150 h 4146550"/>
                  <a:gd name="connsiteX2" fmla="*/ 76200 w 1885950"/>
                  <a:gd name="connsiteY2" fmla="*/ 133350 h 4146550"/>
                  <a:gd name="connsiteX3" fmla="*/ 139700 w 1885950"/>
                  <a:gd name="connsiteY3" fmla="*/ 292100 h 4146550"/>
                  <a:gd name="connsiteX4" fmla="*/ 114300 w 1885950"/>
                  <a:gd name="connsiteY4" fmla="*/ 463550 h 4146550"/>
                  <a:gd name="connsiteX5" fmla="*/ 107950 w 1885950"/>
                  <a:gd name="connsiteY5" fmla="*/ 698500 h 4146550"/>
                  <a:gd name="connsiteX6" fmla="*/ 177800 w 1885950"/>
                  <a:gd name="connsiteY6" fmla="*/ 819150 h 4146550"/>
                  <a:gd name="connsiteX7" fmla="*/ 139700 w 1885950"/>
                  <a:gd name="connsiteY7" fmla="*/ 1714500 h 4146550"/>
                  <a:gd name="connsiteX8" fmla="*/ 120650 w 1885950"/>
                  <a:gd name="connsiteY8" fmla="*/ 1892300 h 4146550"/>
                  <a:gd name="connsiteX9" fmla="*/ 146050 w 1885950"/>
                  <a:gd name="connsiteY9" fmla="*/ 2089150 h 4146550"/>
                  <a:gd name="connsiteX10" fmla="*/ 114300 w 1885950"/>
                  <a:gd name="connsiteY10" fmla="*/ 2844800 h 4146550"/>
                  <a:gd name="connsiteX11" fmla="*/ 171450 w 1885950"/>
                  <a:gd name="connsiteY11" fmla="*/ 2844800 h 4146550"/>
                  <a:gd name="connsiteX12" fmla="*/ 349250 w 1885950"/>
                  <a:gd name="connsiteY12" fmla="*/ 2990850 h 4146550"/>
                  <a:gd name="connsiteX13" fmla="*/ 349250 w 1885950"/>
                  <a:gd name="connsiteY13" fmla="*/ 3060700 h 4146550"/>
                  <a:gd name="connsiteX14" fmla="*/ 241300 w 1885950"/>
                  <a:gd name="connsiteY14" fmla="*/ 3194050 h 4146550"/>
                  <a:gd name="connsiteX15" fmla="*/ 209550 w 1885950"/>
                  <a:gd name="connsiteY15" fmla="*/ 3289300 h 4146550"/>
                  <a:gd name="connsiteX16" fmla="*/ 196850 w 1885950"/>
                  <a:gd name="connsiteY16" fmla="*/ 3429000 h 4146550"/>
                  <a:gd name="connsiteX17" fmla="*/ 158750 w 1885950"/>
                  <a:gd name="connsiteY17" fmla="*/ 3492500 h 4146550"/>
                  <a:gd name="connsiteX18" fmla="*/ 165100 w 1885950"/>
                  <a:gd name="connsiteY18" fmla="*/ 3613150 h 4146550"/>
                  <a:gd name="connsiteX19" fmla="*/ 730250 w 1885950"/>
                  <a:gd name="connsiteY19" fmla="*/ 3670300 h 4146550"/>
                  <a:gd name="connsiteX20" fmla="*/ 819150 w 1885950"/>
                  <a:gd name="connsiteY20" fmla="*/ 3663950 h 4146550"/>
                  <a:gd name="connsiteX21" fmla="*/ 1301750 w 1885950"/>
                  <a:gd name="connsiteY21" fmla="*/ 3708400 h 4146550"/>
                  <a:gd name="connsiteX22" fmla="*/ 1384300 w 1885950"/>
                  <a:gd name="connsiteY22" fmla="*/ 3765550 h 4146550"/>
                  <a:gd name="connsiteX23" fmla="*/ 1352550 w 1885950"/>
                  <a:gd name="connsiteY23" fmla="*/ 3867150 h 4146550"/>
                  <a:gd name="connsiteX24" fmla="*/ 1377950 w 1885950"/>
                  <a:gd name="connsiteY24" fmla="*/ 3892550 h 4146550"/>
                  <a:gd name="connsiteX25" fmla="*/ 1574800 w 1885950"/>
                  <a:gd name="connsiteY25" fmla="*/ 3898900 h 4146550"/>
                  <a:gd name="connsiteX26" fmla="*/ 1651000 w 1885950"/>
                  <a:gd name="connsiteY26" fmla="*/ 3873500 h 4146550"/>
                  <a:gd name="connsiteX27" fmla="*/ 1701800 w 1885950"/>
                  <a:gd name="connsiteY27" fmla="*/ 3873500 h 4146550"/>
                  <a:gd name="connsiteX28" fmla="*/ 1828800 w 1885950"/>
                  <a:gd name="connsiteY28" fmla="*/ 3943350 h 4146550"/>
                  <a:gd name="connsiteX29" fmla="*/ 1885950 w 1885950"/>
                  <a:gd name="connsiteY29" fmla="*/ 4038600 h 4146550"/>
                  <a:gd name="connsiteX30" fmla="*/ 1866900 w 1885950"/>
                  <a:gd name="connsiteY30" fmla="*/ 4146550 h 414655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</a:cxnLst>
                <a:rect l="l" t="t" r="r" b="b"/>
                <a:pathLst>
                  <a:path w="1885950" h="4146550">
                    <a:moveTo>
                      <a:pt x="0" y="0"/>
                    </a:moveTo>
                    <a:lnTo>
                      <a:pt x="69850" y="57150"/>
                    </a:lnTo>
                    <a:lnTo>
                      <a:pt x="76200" y="133350"/>
                    </a:lnTo>
                    <a:lnTo>
                      <a:pt x="139700" y="292100"/>
                    </a:lnTo>
                    <a:lnTo>
                      <a:pt x="114300" y="463550"/>
                    </a:lnTo>
                    <a:lnTo>
                      <a:pt x="107950" y="698500"/>
                    </a:lnTo>
                    <a:lnTo>
                      <a:pt x="177800" y="819150"/>
                    </a:lnTo>
                    <a:lnTo>
                      <a:pt x="139700" y="1714500"/>
                    </a:lnTo>
                    <a:lnTo>
                      <a:pt x="120650" y="1892300"/>
                    </a:lnTo>
                    <a:lnTo>
                      <a:pt x="146050" y="2089150"/>
                    </a:lnTo>
                    <a:lnTo>
                      <a:pt x="114300" y="2844800"/>
                    </a:lnTo>
                    <a:lnTo>
                      <a:pt x="171450" y="2844800"/>
                    </a:lnTo>
                    <a:lnTo>
                      <a:pt x="349250" y="2990850"/>
                    </a:lnTo>
                    <a:lnTo>
                      <a:pt x="349250" y="3060700"/>
                    </a:lnTo>
                    <a:lnTo>
                      <a:pt x="241300" y="3194050"/>
                    </a:lnTo>
                    <a:lnTo>
                      <a:pt x="209550" y="3289300"/>
                    </a:lnTo>
                    <a:lnTo>
                      <a:pt x="196850" y="3429000"/>
                    </a:lnTo>
                    <a:lnTo>
                      <a:pt x="158750" y="3492500"/>
                    </a:lnTo>
                    <a:lnTo>
                      <a:pt x="165100" y="3613150"/>
                    </a:lnTo>
                    <a:lnTo>
                      <a:pt x="730250" y="3670300"/>
                    </a:lnTo>
                    <a:lnTo>
                      <a:pt x="819150" y="3663950"/>
                    </a:lnTo>
                    <a:lnTo>
                      <a:pt x="1301750" y="3708400"/>
                    </a:lnTo>
                    <a:lnTo>
                      <a:pt x="1384300" y="3765550"/>
                    </a:lnTo>
                    <a:lnTo>
                      <a:pt x="1352550" y="3867150"/>
                    </a:lnTo>
                    <a:lnTo>
                      <a:pt x="1377950" y="3892550"/>
                    </a:lnTo>
                    <a:lnTo>
                      <a:pt x="1574800" y="3898900"/>
                    </a:lnTo>
                    <a:lnTo>
                      <a:pt x="1651000" y="3873500"/>
                    </a:lnTo>
                    <a:lnTo>
                      <a:pt x="1701800" y="3873500"/>
                    </a:lnTo>
                    <a:lnTo>
                      <a:pt x="1828800" y="3943350"/>
                    </a:lnTo>
                    <a:lnTo>
                      <a:pt x="1885950" y="4038600"/>
                    </a:lnTo>
                    <a:lnTo>
                      <a:pt x="1866900" y="4146550"/>
                    </a:lnTo>
                  </a:path>
                </a:pathLst>
              </a:custGeom>
              <a:noFill/>
              <a:ln cap="rnd">
                <a:solidFill>
                  <a:srgbClr val="00B0F0"/>
                </a:solidFill>
              </a:ln>
              <a:effectLst>
                <a:glow rad="38100">
                  <a:schemeClr val="bg1">
                    <a:alpha val="40000"/>
                  </a:schemeClr>
                </a:glo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173" name="자유형 172"/>
              <p:cNvSpPr/>
              <p:nvPr/>
            </p:nvSpPr>
            <p:spPr>
              <a:xfrm>
                <a:off x="2644924" y="1787302"/>
                <a:ext cx="3365500" cy="571500"/>
              </a:xfrm>
              <a:custGeom>
                <a:avLst/>
                <a:gdLst>
                  <a:gd name="connsiteX0" fmla="*/ 3365500 w 3365500"/>
                  <a:gd name="connsiteY0" fmla="*/ 31750 h 571500"/>
                  <a:gd name="connsiteX1" fmla="*/ 3251200 w 3365500"/>
                  <a:gd name="connsiteY1" fmla="*/ 69850 h 571500"/>
                  <a:gd name="connsiteX2" fmla="*/ 2952750 w 3365500"/>
                  <a:gd name="connsiteY2" fmla="*/ 6350 h 571500"/>
                  <a:gd name="connsiteX3" fmla="*/ 2794000 w 3365500"/>
                  <a:gd name="connsiteY3" fmla="*/ 0 h 571500"/>
                  <a:gd name="connsiteX4" fmla="*/ 1555750 w 3365500"/>
                  <a:gd name="connsiteY4" fmla="*/ 69850 h 571500"/>
                  <a:gd name="connsiteX5" fmla="*/ 1136650 w 3365500"/>
                  <a:gd name="connsiteY5" fmla="*/ 95250 h 571500"/>
                  <a:gd name="connsiteX6" fmla="*/ 901700 w 3365500"/>
                  <a:gd name="connsiteY6" fmla="*/ 190500 h 571500"/>
                  <a:gd name="connsiteX7" fmla="*/ 660400 w 3365500"/>
                  <a:gd name="connsiteY7" fmla="*/ 368300 h 571500"/>
                  <a:gd name="connsiteX8" fmla="*/ 266700 w 3365500"/>
                  <a:gd name="connsiteY8" fmla="*/ 469900 h 571500"/>
                  <a:gd name="connsiteX9" fmla="*/ 0 w 3365500"/>
                  <a:gd name="connsiteY9" fmla="*/ 571500 h 5715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</a:cxnLst>
                <a:rect l="l" t="t" r="r" b="b"/>
                <a:pathLst>
                  <a:path w="3365500" h="571500">
                    <a:moveTo>
                      <a:pt x="3365500" y="31750"/>
                    </a:moveTo>
                    <a:lnTo>
                      <a:pt x="3251200" y="69850"/>
                    </a:lnTo>
                    <a:lnTo>
                      <a:pt x="2952750" y="6350"/>
                    </a:lnTo>
                    <a:lnTo>
                      <a:pt x="2794000" y="0"/>
                    </a:lnTo>
                    <a:lnTo>
                      <a:pt x="1555750" y="69850"/>
                    </a:lnTo>
                    <a:lnTo>
                      <a:pt x="1136650" y="95250"/>
                    </a:lnTo>
                    <a:lnTo>
                      <a:pt x="901700" y="190500"/>
                    </a:lnTo>
                    <a:lnTo>
                      <a:pt x="660400" y="368300"/>
                    </a:lnTo>
                    <a:lnTo>
                      <a:pt x="266700" y="469900"/>
                    </a:lnTo>
                    <a:lnTo>
                      <a:pt x="0" y="571500"/>
                    </a:lnTo>
                  </a:path>
                </a:pathLst>
              </a:custGeom>
              <a:noFill/>
              <a:ln cap="rnd">
                <a:solidFill>
                  <a:srgbClr val="00B0F0"/>
                </a:solidFill>
              </a:ln>
              <a:effectLst>
                <a:glow rad="38100">
                  <a:schemeClr val="bg1">
                    <a:alpha val="40000"/>
                  </a:schemeClr>
                </a:glo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174" name="자유형 173"/>
              <p:cNvSpPr/>
              <p:nvPr/>
            </p:nvSpPr>
            <p:spPr>
              <a:xfrm>
                <a:off x="3127524" y="2873152"/>
                <a:ext cx="2876550" cy="171450"/>
              </a:xfrm>
              <a:custGeom>
                <a:avLst/>
                <a:gdLst>
                  <a:gd name="connsiteX0" fmla="*/ 2876550 w 2876550"/>
                  <a:gd name="connsiteY0" fmla="*/ 0 h 171450"/>
                  <a:gd name="connsiteX1" fmla="*/ 2006600 w 2876550"/>
                  <a:gd name="connsiteY1" fmla="*/ 25400 h 171450"/>
                  <a:gd name="connsiteX2" fmla="*/ 1720850 w 2876550"/>
                  <a:gd name="connsiteY2" fmla="*/ 25400 h 171450"/>
                  <a:gd name="connsiteX3" fmla="*/ 1441450 w 2876550"/>
                  <a:gd name="connsiteY3" fmla="*/ 171450 h 171450"/>
                  <a:gd name="connsiteX4" fmla="*/ 1066800 w 2876550"/>
                  <a:gd name="connsiteY4" fmla="*/ 158750 h 171450"/>
                  <a:gd name="connsiteX5" fmla="*/ 800100 w 2876550"/>
                  <a:gd name="connsiteY5" fmla="*/ 139700 h 171450"/>
                  <a:gd name="connsiteX6" fmla="*/ 806450 w 2876550"/>
                  <a:gd name="connsiteY6" fmla="*/ 12700 h 171450"/>
                  <a:gd name="connsiteX7" fmla="*/ 330200 w 2876550"/>
                  <a:gd name="connsiteY7" fmla="*/ 31750 h 171450"/>
                  <a:gd name="connsiteX8" fmla="*/ 165100 w 2876550"/>
                  <a:gd name="connsiteY8" fmla="*/ 25400 h 171450"/>
                  <a:gd name="connsiteX9" fmla="*/ 63500 w 2876550"/>
                  <a:gd name="connsiteY9" fmla="*/ 25400 h 171450"/>
                  <a:gd name="connsiteX10" fmla="*/ 0 w 2876550"/>
                  <a:gd name="connsiteY10" fmla="*/ 44450 h 171450"/>
                  <a:gd name="connsiteX0" fmla="*/ 2876550 w 2876550"/>
                  <a:gd name="connsiteY0" fmla="*/ 0 h 171450"/>
                  <a:gd name="connsiteX1" fmla="*/ 2006600 w 2876550"/>
                  <a:gd name="connsiteY1" fmla="*/ 25400 h 171450"/>
                  <a:gd name="connsiteX2" fmla="*/ 1720850 w 2876550"/>
                  <a:gd name="connsiteY2" fmla="*/ 25400 h 171450"/>
                  <a:gd name="connsiteX3" fmla="*/ 1441450 w 2876550"/>
                  <a:gd name="connsiteY3" fmla="*/ 171450 h 171450"/>
                  <a:gd name="connsiteX4" fmla="*/ 1066800 w 2876550"/>
                  <a:gd name="connsiteY4" fmla="*/ 158750 h 171450"/>
                  <a:gd name="connsiteX5" fmla="*/ 800100 w 2876550"/>
                  <a:gd name="connsiteY5" fmla="*/ 139700 h 171450"/>
                  <a:gd name="connsiteX6" fmla="*/ 806450 w 2876550"/>
                  <a:gd name="connsiteY6" fmla="*/ 12700 h 171450"/>
                  <a:gd name="connsiteX7" fmla="*/ 330200 w 2876550"/>
                  <a:gd name="connsiteY7" fmla="*/ 31750 h 171450"/>
                  <a:gd name="connsiteX8" fmla="*/ 165100 w 2876550"/>
                  <a:gd name="connsiteY8" fmla="*/ 25400 h 171450"/>
                  <a:gd name="connsiteX9" fmla="*/ 63500 w 2876550"/>
                  <a:gd name="connsiteY9" fmla="*/ 25400 h 171450"/>
                  <a:gd name="connsiteX10" fmla="*/ 0 w 2876550"/>
                  <a:gd name="connsiteY10" fmla="*/ 44450 h 17145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</a:cxnLst>
                <a:rect l="l" t="t" r="r" b="b"/>
                <a:pathLst>
                  <a:path w="2876550" h="171450">
                    <a:moveTo>
                      <a:pt x="2876550" y="0"/>
                    </a:moveTo>
                    <a:lnTo>
                      <a:pt x="2006600" y="25400"/>
                    </a:lnTo>
                    <a:cubicBezTo>
                      <a:pt x="1813983" y="29633"/>
                      <a:pt x="1815042" y="1058"/>
                      <a:pt x="1720850" y="25400"/>
                    </a:cubicBezTo>
                    <a:cubicBezTo>
                      <a:pt x="1626658" y="49742"/>
                      <a:pt x="1550458" y="149225"/>
                      <a:pt x="1441450" y="171450"/>
                    </a:cubicBezTo>
                    <a:lnTo>
                      <a:pt x="1066800" y="158750"/>
                    </a:lnTo>
                    <a:lnTo>
                      <a:pt x="800100" y="139700"/>
                    </a:lnTo>
                    <a:lnTo>
                      <a:pt x="806450" y="12700"/>
                    </a:lnTo>
                    <a:lnTo>
                      <a:pt x="330200" y="31750"/>
                    </a:lnTo>
                    <a:lnTo>
                      <a:pt x="165100" y="25400"/>
                    </a:lnTo>
                    <a:lnTo>
                      <a:pt x="63500" y="25400"/>
                    </a:lnTo>
                    <a:lnTo>
                      <a:pt x="0" y="44450"/>
                    </a:lnTo>
                  </a:path>
                </a:pathLst>
              </a:custGeom>
              <a:noFill/>
              <a:ln cap="rnd">
                <a:solidFill>
                  <a:srgbClr val="00B0F0"/>
                </a:solidFill>
              </a:ln>
              <a:effectLst>
                <a:glow rad="38100">
                  <a:schemeClr val="bg1">
                    <a:alpha val="40000"/>
                  </a:schemeClr>
                </a:glo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175" name="자유형 174"/>
              <p:cNvSpPr/>
              <p:nvPr/>
            </p:nvSpPr>
            <p:spPr>
              <a:xfrm>
                <a:off x="4226074" y="3438302"/>
                <a:ext cx="1784350" cy="114300"/>
              </a:xfrm>
              <a:custGeom>
                <a:avLst/>
                <a:gdLst>
                  <a:gd name="connsiteX0" fmla="*/ 1784350 w 1784350"/>
                  <a:gd name="connsiteY0" fmla="*/ 114300 h 114300"/>
                  <a:gd name="connsiteX1" fmla="*/ 1600200 w 1784350"/>
                  <a:gd name="connsiteY1" fmla="*/ 95250 h 114300"/>
                  <a:gd name="connsiteX2" fmla="*/ 933450 w 1784350"/>
                  <a:gd name="connsiteY2" fmla="*/ 44450 h 114300"/>
                  <a:gd name="connsiteX3" fmla="*/ 508000 w 1784350"/>
                  <a:gd name="connsiteY3" fmla="*/ 12700 h 114300"/>
                  <a:gd name="connsiteX4" fmla="*/ 355600 w 1784350"/>
                  <a:gd name="connsiteY4" fmla="*/ 0 h 114300"/>
                  <a:gd name="connsiteX5" fmla="*/ 190500 w 1784350"/>
                  <a:gd name="connsiteY5" fmla="*/ 76200 h 114300"/>
                  <a:gd name="connsiteX6" fmla="*/ 0 w 1784350"/>
                  <a:gd name="connsiteY6" fmla="*/ 76200 h 1143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1784350" h="114300">
                    <a:moveTo>
                      <a:pt x="1784350" y="114300"/>
                    </a:moveTo>
                    <a:lnTo>
                      <a:pt x="1600200" y="95250"/>
                    </a:lnTo>
                    <a:lnTo>
                      <a:pt x="933450" y="44450"/>
                    </a:lnTo>
                    <a:lnTo>
                      <a:pt x="508000" y="12700"/>
                    </a:lnTo>
                    <a:lnTo>
                      <a:pt x="355600" y="0"/>
                    </a:lnTo>
                    <a:lnTo>
                      <a:pt x="190500" y="76200"/>
                    </a:lnTo>
                    <a:lnTo>
                      <a:pt x="0" y="76200"/>
                    </a:lnTo>
                  </a:path>
                </a:pathLst>
              </a:custGeom>
              <a:noFill/>
              <a:ln cap="rnd">
                <a:solidFill>
                  <a:srgbClr val="00B0F0"/>
                </a:solidFill>
              </a:ln>
              <a:effectLst>
                <a:glow rad="38100">
                  <a:schemeClr val="bg1">
                    <a:alpha val="40000"/>
                  </a:schemeClr>
                </a:glo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176" name="자유형 175"/>
              <p:cNvSpPr/>
              <p:nvPr/>
            </p:nvSpPr>
            <p:spPr>
              <a:xfrm>
                <a:off x="2981474" y="3952652"/>
                <a:ext cx="3028950" cy="673100"/>
              </a:xfrm>
              <a:custGeom>
                <a:avLst/>
                <a:gdLst>
                  <a:gd name="connsiteX0" fmla="*/ 3028950 w 3028950"/>
                  <a:gd name="connsiteY0" fmla="*/ 69850 h 673100"/>
                  <a:gd name="connsiteX1" fmla="*/ 2393950 w 3028950"/>
                  <a:gd name="connsiteY1" fmla="*/ 19050 h 673100"/>
                  <a:gd name="connsiteX2" fmla="*/ 2146300 w 3028950"/>
                  <a:gd name="connsiteY2" fmla="*/ 0 h 673100"/>
                  <a:gd name="connsiteX3" fmla="*/ 2095500 w 3028950"/>
                  <a:gd name="connsiteY3" fmla="*/ 6350 h 673100"/>
                  <a:gd name="connsiteX4" fmla="*/ 1835150 w 3028950"/>
                  <a:gd name="connsiteY4" fmla="*/ 222250 h 673100"/>
                  <a:gd name="connsiteX5" fmla="*/ 1809750 w 3028950"/>
                  <a:gd name="connsiteY5" fmla="*/ 273050 h 673100"/>
                  <a:gd name="connsiteX6" fmla="*/ 1790700 w 3028950"/>
                  <a:gd name="connsiteY6" fmla="*/ 584200 h 673100"/>
                  <a:gd name="connsiteX7" fmla="*/ 1727200 w 3028950"/>
                  <a:gd name="connsiteY7" fmla="*/ 641350 h 673100"/>
                  <a:gd name="connsiteX8" fmla="*/ 1517650 w 3028950"/>
                  <a:gd name="connsiteY8" fmla="*/ 673100 h 673100"/>
                  <a:gd name="connsiteX9" fmla="*/ 984250 w 3028950"/>
                  <a:gd name="connsiteY9" fmla="*/ 603250 h 673100"/>
                  <a:gd name="connsiteX10" fmla="*/ 635000 w 3028950"/>
                  <a:gd name="connsiteY10" fmla="*/ 590550 h 673100"/>
                  <a:gd name="connsiteX11" fmla="*/ 393700 w 3028950"/>
                  <a:gd name="connsiteY11" fmla="*/ 450850 h 673100"/>
                  <a:gd name="connsiteX12" fmla="*/ 222250 w 3028950"/>
                  <a:gd name="connsiteY12" fmla="*/ 279400 h 673100"/>
                  <a:gd name="connsiteX13" fmla="*/ 139700 w 3028950"/>
                  <a:gd name="connsiteY13" fmla="*/ 222250 h 673100"/>
                  <a:gd name="connsiteX14" fmla="*/ 69850 w 3028950"/>
                  <a:gd name="connsiteY14" fmla="*/ 234950 h 673100"/>
                  <a:gd name="connsiteX15" fmla="*/ 6350 w 3028950"/>
                  <a:gd name="connsiteY15" fmla="*/ 298450 h 673100"/>
                  <a:gd name="connsiteX16" fmla="*/ 0 w 3028950"/>
                  <a:gd name="connsiteY16" fmla="*/ 355600 h 6731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</a:cxnLst>
                <a:rect l="l" t="t" r="r" b="b"/>
                <a:pathLst>
                  <a:path w="3028950" h="673100">
                    <a:moveTo>
                      <a:pt x="3028950" y="69850"/>
                    </a:moveTo>
                    <a:lnTo>
                      <a:pt x="2393950" y="19050"/>
                    </a:lnTo>
                    <a:lnTo>
                      <a:pt x="2146300" y="0"/>
                    </a:lnTo>
                    <a:lnTo>
                      <a:pt x="2095500" y="6350"/>
                    </a:lnTo>
                    <a:lnTo>
                      <a:pt x="1835150" y="222250"/>
                    </a:lnTo>
                    <a:lnTo>
                      <a:pt x="1809750" y="273050"/>
                    </a:lnTo>
                    <a:lnTo>
                      <a:pt x="1790700" y="584200"/>
                    </a:lnTo>
                    <a:lnTo>
                      <a:pt x="1727200" y="641350"/>
                    </a:lnTo>
                    <a:lnTo>
                      <a:pt x="1517650" y="673100"/>
                    </a:lnTo>
                    <a:lnTo>
                      <a:pt x="984250" y="603250"/>
                    </a:lnTo>
                    <a:lnTo>
                      <a:pt x="635000" y="590550"/>
                    </a:lnTo>
                    <a:lnTo>
                      <a:pt x="393700" y="450850"/>
                    </a:lnTo>
                    <a:lnTo>
                      <a:pt x="222250" y="279400"/>
                    </a:lnTo>
                    <a:lnTo>
                      <a:pt x="139700" y="222250"/>
                    </a:lnTo>
                    <a:lnTo>
                      <a:pt x="69850" y="234950"/>
                    </a:lnTo>
                    <a:lnTo>
                      <a:pt x="6350" y="298450"/>
                    </a:lnTo>
                    <a:lnTo>
                      <a:pt x="0" y="355600"/>
                    </a:lnTo>
                  </a:path>
                </a:pathLst>
              </a:custGeom>
              <a:noFill/>
              <a:ln cap="rnd">
                <a:solidFill>
                  <a:srgbClr val="00B0F0"/>
                </a:solidFill>
              </a:ln>
              <a:effectLst>
                <a:glow rad="38100">
                  <a:schemeClr val="bg1">
                    <a:alpha val="40000"/>
                  </a:schemeClr>
                </a:glo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177" name="자유형 176"/>
              <p:cNvSpPr/>
              <p:nvPr/>
            </p:nvSpPr>
            <p:spPr>
              <a:xfrm>
                <a:off x="2981474" y="4314602"/>
                <a:ext cx="2724150" cy="2387600"/>
              </a:xfrm>
              <a:custGeom>
                <a:avLst/>
                <a:gdLst>
                  <a:gd name="connsiteX0" fmla="*/ 2724150 w 2724150"/>
                  <a:gd name="connsiteY0" fmla="*/ 2387600 h 2387600"/>
                  <a:gd name="connsiteX1" fmla="*/ 2692400 w 2724150"/>
                  <a:gd name="connsiteY1" fmla="*/ 2305050 h 2387600"/>
                  <a:gd name="connsiteX2" fmla="*/ 2463800 w 2724150"/>
                  <a:gd name="connsiteY2" fmla="*/ 1987550 h 2387600"/>
                  <a:gd name="connsiteX3" fmla="*/ 2374900 w 2724150"/>
                  <a:gd name="connsiteY3" fmla="*/ 1943100 h 2387600"/>
                  <a:gd name="connsiteX4" fmla="*/ 2139950 w 2724150"/>
                  <a:gd name="connsiteY4" fmla="*/ 1993900 h 2387600"/>
                  <a:gd name="connsiteX5" fmla="*/ 2006600 w 2724150"/>
                  <a:gd name="connsiteY5" fmla="*/ 2006600 h 2387600"/>
                  <a:gd name="connsiteX6" fmla="*/ 1574800 w 2724150"/>
                  <a:gd name="connsiteY6" fmla="*/ 1746250 h 2387600"/>
                  <a:gd name="connsiteX7" fmla="*/ 1200150 w 2724150"/>
                  <a:gd name="connsiteY7" fmla="*/ 1460500 h 2387600"/>
                  <a:gd name="connsiteX8" fmla="*/ 1041400 w 2724150"/>
                  <a:gd name="connsiteY8" fmla="*/ 1282700 h 2387600"/>
                  <a:gd name="connsiteX9" fmla="*/ 901700 w 2724150"/>
                  <a:gd name="connsiteY9" fmla="*/ 1263650 h 2387600"/>
                  <a:gd name="connsiteX10" fmla="*/ 660400 w 2724150"/>
                  <a:gd name="connsiteY10" fmla="*/ 1111250 h 2387600"/>
                  <a:gd name="connsiteX11" fmla="*/ 635000 w 2724150"/>
                  <a:gd name="connsiteY11" fmla="*/ 1066800 h 2387600"/>
                  <a:gd name="connsiteX12" fmla="*/ 698500 w 2724150"/>
                  <a:gd name="connsiteY12" fmla="*/ 806450 h 2387600"/>
                  <a:gd name="connsiteX13" fmla="*/ 685800 w 2724150"/>
                  <a:gd name="connsiteY13" fmla="*/ 698500 h 2387600"/>
                  <a:gd name="connsiteX14" fmla="*/ 596900 w 2724150"/>
                  <a:gd name="connsiteY14" fmla="*/ 590550 h 2387600"/>
                  <a:gd name="connsiteX15" fmla="*/ 482600 w 2724150"/>
                  <a:gd name="connsiteY15" fmla="*/ 406400 h 2387600"/>
                  <a:gd name="connsiteX16" fmla="*/ 241300 w 2724150"/>
                  <a:gd name="connsiteY16" fmla="*/ 292100 h 2387600"/>
                  <a:gd name="connsiteX17" fmla="*/ 196850 w 2724150"/>
                  <a:gd name="connsiteY17" fmla="*/ 228600 h 2387600"/>
                  <a:gd name="connsiteX18" fmla="*/ 50800 w 2724150"/>
                  <a:gd name="connsiteY18" fmla="*/ 107950 h 2387600"/>
                  <a:gd name="connsiteX19" fmla="*/ 12700 w 2724150"/>
                  <a:gd name="connsiteY19" fmla="*/ 82550 h 2387600"/>
                  <a:gd name="connsiteX20" fmla="*/ 0 w 2724150"/>
                  <a:gd name="connsiteY20" fmla="*/ 0 h 23876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</a:cxnLst>
                <a:rect l="l" t="t" r="r" b="b"/>
                <a:pathLst>
                  <a:path w="2724150" h="2387600">
                    <a:moveTo>
                      <a:pt x="2724150" y="2387600"/>
                    </a:moveTo>
                    <a:lnTo>
                      <a:pt x="2692400" y="2305050"/>
                    </a:lnTo>
                    <a:lnTo>
                      <a:pt x="2463800" y="1987550"/>
                    </a:lnTo>
                    <a:lnTo>
                      <a:pt x="2374900" y="1943100"/>
                    </a:lnTo>
                    <a:lnTo>
                      <a:pt x="2139950" y="1993900"/>
                    </a:lnTo>
                    <a:lnTo>
                      <a:pt x="2006600" y="2006600"/>
                    </a:lnTo>
                    <a:lnTo>
                      <a:pt x="1574800" y="1746250"/>
                    </a:lnTo>
                    <a:lnTo>
                      <a:pt x="1200150" y="1460500"/>
                    </a:lnTo>
                    <a:lnTo>
                      <a:pt x="1041400" y="1282700"/>
                    </a:lnTo>
                    <a:lnTo>
                      <a:pt x="901700" y="1263650"/>
                    </a:lnTo>
                    <a:lnTo>
                      <a:pt x="660400" y="1111250"/>
                    </a:lnTo>
                    <a:lnTo>
                      <a:pt x="635000" y="1066800"/>
                    </a:lnTo>
                    <a:lnTo>
                      <a:pt x="698500" y="806450"/>
                    </a:lnTo>
                    <a:lnTo>
                      <a:pt x="685800" y="698500"/>
                    </a:lnTo>
                    <a:lnTo>
                      <a:pt x="596900" y="590550"/>
                    </a:lnTo>
                    <a:lnTo>
                      <a:pt x="482600" y="406400"/>
                    </a:lnTo>
                    <a:lnTo>
                      <a:pt x="241300" y="292100"/>
                    </a:lnTo>
                    <a:lnTo>
                      <a:pt x="196850" y="228600"/>
                    </a:lnTo>
                    <a:lnTo>
                      <a:pt x="50800" y="107950"/>
                    </a:lnTo>
                    <a:lnTo>
                      <a:pt x="12700" y="82550"/>
                    </a:lnTo>
                    <a:lnTo>
                      <a:pt x="0" y="0"/>
                    </a:lnTo>
                  </a:path>
                </a:pathLst>
              </a:custGeom>
              <a:noFill/>
              <a:ln cap="rnd">
                <a:solidFill>
                  <a:srgbClr val="00B0F0"/>
                </a:solidFill>
              </a:ln>
              <a:effectLst>
                <a:glow rad="38100">
                  <a:schemeClr val="bg1">
                    <a:alpha val="40000"/>
                  </a:schemeClr>
                </a:glo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178" name="자유형 177"/>
              <p:cNvSpPr/>
              <p:nvPr/>
            </p:nvSpPr>
            <p:spPr>
              <a:xfrm>
                <a:off x="3189436" y="1793652"/>
                <a:ext cx="2490788" cy="4946650"/>
              </a:xfrm>
              <a:custGeom>
                <a:avLst/>
                <a:gdLst>
                  <a:gd name="connsiteX0" fmla="*/ 1733550 w 1866900"/>
                  <a:gd name="connsiteY0" fmla="*/ 0 h 4953000"/>
                  <a:gd name="connsiteX1" fmla="*/ 1816100 w 1866900"/>
                  <a:gd name="connsiteY1" fmla="*/ 146050 h 4953000"/>
                  <a:gd name="connsiteX2" fmla="*/ 1816100 w 1866900"/>
                  <a:gd name="connsiteY2" fmla="*/ 228600 h 4953000"/>
                  <a:gd name="connsiteX3" fmla="*/ 1866900 w 1866900"/>
                  <a:gd name="connsiteY3" fmla="*/ 374650 h 4953000"/>
                  <a:gd name="connsiteX4" fmla="*/ 1854200 w 1866900"/>
                  <a:gd name="connsiteY4" fmla="*/ 495300 h 4953000"/>
                  <a:gd name="connsiteX5" fmla="*/ 1676400 w 1866900"/>
                  <a:gd name="connsiteY5" fmla="*/ 768350 h 4953000"/>
                  <a:gd name="connsiteX6" fmla="*/ 1384300 w 1866900"/>
                  <a:gd name="connsiteY6" fmla="*/ 755650 h 4953000"/>
                  <a:gd name="connsiteX7" fmla="*/ 1358900 w 1866900"/>
                  <a:gd name="connsiteY7" fmla="*/ 1422400 h 4953000"/>
                  <a:gd name="connsiteX8" fmla="*/ 1346200 w 1866900"/>
                  <a:gd name="connsiteY8" fmla="*/ 1689100 h 4953000"/>
                  <a:gd name="connsiteX9" fmla="*/ 1397000 w 1866900"/>
                  <a:gd name="connsiteY9" fmla="*/ 2209800 h 4953000"/>
                  <a:gd name="connsiteX10" fmla="*/ 1149350 w 1866900"/>
                  <a:gd name="connsiteY10" fmla="*/ 2381250 h 4953000"/>
                  <a:gd name="connsiteX11" fmla="*/ 1073150 w 1866900"/>
                  <a:gd name="connsiteY11" fmla="*/ 2686050 h 4953000"/>
                  <a:gd name="connsiteX12" fmla="*/ 1079500 w 1866900"/>
                  <a:gd name="connsiteY12" fmla="*/ 2762250 h 4953000"/>
                  <a:gd name="connsiteX13" fmla="*/ 1016000 w 1866900"/>
                  <a:gd name="connsiteY13" fmla="*/ 2819400 h 4953000"/>
                  <a:gd name="connsiteX14" fmla="*/ 952500 w 1866900"/>
                  <a:gd name="connsiteY14" fmla="*/ 2832100 h 4953000"/>
                  <a:gd name="connsiteX15" fmla="*/ 863600 w 1866900"/>
                  <a:gd name="connsiteY15" fmla="*/ 3619500 h 4953000"/>
                  <a:gd name="connsiteX16" fmla="*/ 869950 w 1866900"/>
                  <a:gd name="connsiteY16" fmla="*/ 3797300 h 4953000"/>
                  <a:gd name="connsiteX17" fmla="*/ 844550 w 1866900"/>
                  <a:gd name="connsiteY17" fmla="*/ 3962400 h 4953000"/>
                  <a:gd name="connsiteX18" fmla="*/ 571500 w 1866900"/>
                  <a:gd name="connsiteY18" fmla="*/ 4292600 h 4953000"/>
                  <a:gd name="connsiteX19" fmla="*/ 203200 w 1866900"/>
                  <a:gd name="connsiteY19" fmla="*/ 4724400 h 4953000"/>
                  <a:gd name="connsiteX20" fmla="*/ 0 w 1866900"/>
                  <a:gd name="connsiteY20" fmla="*/ 4953000 h 4953000"/>
                  <a:gd name="connsiteX0" fmla="*/ 1733550 w 1866900"/>
                  <a:gd name="connsiteY0" fmla="*/ 0 h 4946650"/>
                  <a:gd name="connsiteX1" fmla="*/ 1816100 w 1866900"/>
                  <a:gd name="connsiteY1" fmla="*/ 139700 h 4946650"/>
                  <a:gd name="connsiteX2" fmla="*/ 1816100 w 1866900"/>
                  <a:gd name="connsiteY2" fmla="*/ 222250 h 4946650"/>
                  <a:gd name="connsiteX3" fmla="*/ 1866900 w 1866900"/>
                  <a:gd name="connsiteY3" fmla="*/ 368300 h 4946650"/>
                  <a:gd name="connsiteX4" fmla="*/ 1854200 w 1866900"/>
                  <a:gd name="connsiteY4" fmla="*/ 488950 h 4946650"/>
                  <a:gd name="connsiteX5" fmla="*/ 1676400 w 1866900"/>
                  <a:gd name="connsiteY5" fmla="*/ 762000 h 4946650"/>
                  <a:gd name="connsiteX6" fmla="*/ 1384300 w 1866900"/>
                  <a:gd name="connsiteY6" fmla="*/ 749300 h 4946650"/>
                  <a:gd name="connsiteX7" fmla="*/ 1358900 w 1866900"/>
                  <a:gd name="connsiteY7" fmla="*/ 1416050 h 4946650"/>
                  <a:gd name="connsiteX8" fmla="*/ 1346200 w 1866900"/>
                  <a:gd name="connsiteY8" fmla="*/ 1682750 h 4946650"/>
                  <a:gd name="connsiteX9" fmla="*/ 1397000 w 1866900"/>
                  <a:gd name="connsiteY9" fmla="*/ 2203450 h 4946650"/>
                  <a:gd name="connsiteX10" fmla="*/ 1149350 w 1866900"/>
                  <a:gd name="connsiteY10" fmla="*/ 2374900 h 4946650"/>
                  <a:gd name="connsiteX11" fmla="*/ 1073150 w 1866900"/>
                  <a:gd name="connsiteY11" fmla="*/ 2679700 h 4946650"/>
                  <a:gd name="connsiteX12" fmla="*/ 1079500 w 1866900"/>
                  <a:gd name="connsiteY12" fmla="*/ 2755900 h 4946650"/>
                  <a:gd name="connsiteX13" fmla="*/ 1016000 w 1866900"/>
                  <a:gd name="connsiteY13" fmla="*/ 2813050 h 4946650"/>
                  <a:gd name="connsiteX14" fmla="*/ 952500 w 1866900"/>
                  <a:gd name="connsiteY14" fmla="*/ 2825750 h 4946650"/>
                  <a:gd name="connsiteX15" fmla="*/ 863600 w 1866900"/>
                  <a:gd name="connsiteY15" fmla="*/ 3613150 h 4946650"/>
                  <a:gd name="connsiteX16" fmla="*/ 869950 w 1866900"/>
                  <a:gd name="connsiteY16" fmla="*/ 3790950 h 4946650"/>
                  <a:gd name="connsiteX17" fmla="*/ 844550 w 1866900"/>
                  <a:gd name="connsiteY17" fmla="*/ 3956050 h 4946650"/>
                  <a:gd name="connsiteX18" fmla="*/ 571500 w 1866900"/>
                  <a:gd name="connsiteY18" fmla="*/ 4286250 h 4946650"/>
                  <a:gd name="connsiteX19" fmla="*/ 203200 w 1866900"/>
                  <a:gd name="connsiteY19" fmla="*/ 4718050 h 4946650"/>
                  <a:gd name="connsiteX20" fmla="*/ 0 w 1866900"/>
                  <a:gd name="connsiteY20" fmla="*/ 4946650 h 4946650"/>
                  <a:gd name="connsiteX0" fmla="*/ 1962150 w 2095500"/>
                  <a:gd name="connsiteY0" fmla="*/ 0 h 5194300"/>
                  <a:gd name="connsiteX1" fmla="*/ 2044700 w 2095500"/>
                  <a:gd name="connsiteY1" fmla="*/ 139700 h 5194300"/>
                  <a:gd name="connsiteX2" fmla="*/ 2044700 w 2095500"/>
                  <a:gd name="connsiteY2" fmla="*/ 222250 h 5194300"/>
                  <a:gd name="connsiteX3" fmla="*/ 2095500 w 2095500"/>
                  <a:gd name="connsiteY3" fmla="*/ 368300 h 5194300"/>
                  <a:gd name="connsiteX4" fmla="*/ 2082800 w 2095500"/>
                  <a:gd name="connsiteY4" fmla="*/ 488950 h 5194300"/>
                  <a:gd name="connsiteX5" fmla="*/ 1905000 w 2095500"/>
                  <a:gd name="connsiteY5" fmla="*/ 762000 h 5194300"/>
                  <a:gd name="connsiteX6" fmla="*/ 1612900 w 2095500"/>
                  <a:gd name="connsiteY6" fmla="*/ 749300 h 5194300"/>
                  <a:gd name="connsiteX7" fmla="*/ 1587500 w 2095500"/>
                  <a:gd name="connsiteY7" fmla="*/ 1416050 h 5194300"/>
                  <a:gd name="connsiteX8" fmla="*/ 1574800 w 2095500"/>
                  <a:gd name="connsiteY8" fmla="*/ 1682750 h 5194300"/>
                  <a:gd name="connsiteX9" fmla="*/ 1625600 w 2095500"/>
                  <a:gd name="connsiteY9" fmla="*/ 2203450 h 5194300"/>
                  <a:gd name="connsiteX10" fmla="*/ 1377950 w 2095500"/>
                  <a:gd name="connsiteY10" fmla="*/ 2374900 h 5194300"/>
                  <a:gd name="connsiteX11" fmla="*/ 1301750 w 2095500"/>
                  <a:gd name="connsiteY11" fmla="*/ 2679700 h 5194300"/>
                  <a:gd name="connsiteX12" fmla="*/ 1308100 w 2095500"/>
                  <a:gd name="connsiteY12" fmla="*/ 2755900 h 5194300"/>
                  <a:gd name="connsiteX13" fmla="*/ 1244600 w 2095500"/>
                  <a:gd name="connsiteY13" fmla="*/ 2813050 h 5194300"/>
                  <a:gd name="connsiteX14" fmla="*/ 1181100 w 2095500"/>
                  <a:gd name="connsiteY14" fmla="*/ 2825750 h 5194300"/>
                  <a:gd name="connsiteX15" fmla="*/ 1092200 w 2095500"/>
                  <a:gd name="connsiteY15" fmla="*/ 3613150 h 5194300"/>
                  <a:gd name="connsiteX16" fmla="*/ 1098550 w 2095500"/>
                  <a:gd name="connsiteY16" fmla="*/ 3790950 h 5194300"/>
                  <a:gd name="connsiteX17" fmla="*/ 1073150 w 2095500"/>
                  <a:gd name="connsiteY17" fmla="*/ 3956050 h 5194300"/>
                  <a:gd name="connsiteX18" fmla="*/ 800100 w 2095500"/>
                  <a:gd name="connsiteY18" fmla="*/ 4286250 h 5194300"/>
                  <a:gd name="connsiteX19" fmla="*/ 431800 w 2095500"/>
                  <a:gd name="connsiteY19" fmla="*/ 4718050 h 5194300"/>
                  <a:gd name="connsiteX20" fmla="*/ 0 w 2095500"/>
                  <a:gd name="connsiteY20" fmla="*/ 5194300 h 5194300"/>
                  <a:gd name="connsiteX0" fmla="*/ 1962150 w 2095500"/>
                  <a:gd name="connsiteY0" fmla="*/ 0 h 5194300"/>
                  <a:gd name="connsiteX1" fmla="*/ 2044700 w 2095500"/>
                  <a:gd name="connsiteY1" fmla="*/ 139700 h 5194300"/>
                  <a:gd name="connsiteX2" fmla="*/ 2044700 w 2095500"/>
                  <a:gd name="connsiteY2" fmla="*/ 222250 h 5194300"/>
                  <a:gd name="connsiteX3" fmla="*/ 2095500 w 2095500"/>
                  <a:gd name="connsiteY3" fmla="*/ 368300 h 5194300"/>
                  <a:gd name="connsiteX4" fmla="*/ 2082800 w 2095500"/>
                  <a:gd name="connsiteY4" fmla="*/ 488950 h 5194300"/>
                  <a:gd name="connsiteX5" fmla="*/ 1905000 w 2095500"/>
                  <a:gd name="connsiteY5" fmla="*/ 762000 h 5194300"/>
                  <a:gd name="connsiteX6" fmla="*/ 1612900 w 2095500"/>
                  <a:gd name="connsiteY6" fmla="*/ 749300 h 5194300"/>
                  <a:gd name="connsiteX7" fmla="*/ 1587500 w 2095500"/>
                  <a:gd name="connsiteY7" fmla="*/ 1416050 h 5194300"/>
                  <a:gd name="connsiteX8" fmla="*/ 1574800 w 2095500"/>
                  <a:gd name="connsiteY8" fmla="*/ 1682750 h 5194300"/>
                  <a:gd name="connsiteX9" fmla="*/ 1625600 w 2095500"/>
                  <a:gd name="connsiteY9" fmla="*/ 2203450 h 5194300"/>
                  <a:gd name="connsiteX10" fmla="*/ 1377950 w 2095500"/>
                  <a:gd name="connsiteY10" fmla="*/ 2374900 h 5194300"/>
                  <a:gd name="connsiteX11" fmla="*/ 1301750 w 2095500"/>
                  <a:gd name="connsiteY11" fmla="*/ 2679700 h 5194300"/>
                  <a:gd name="connsiteX12" fmla="*/ 1308100 w 2095500"/>
                  <a:gd name="connsiteY12" fmla="*/ 2755900 h 5194300"/>
                  <a:gd name="connsiteX13" fmla="*/ 1244600 w 2095500"/>
                  <a:gd name="connsiteY13" fmla="*/ 2813050 h 5194300"/>
                  <a:gd name="connsiteX14" fmla="*/ 1181100 w 2095500"/>
                  <a:gd name="connsiteY14" fmla="*/ 2825750 h 5194300"/>
                  <a:gd name="connsiteX15" fmla="*/ 1092200 w 2095500"/>
                  <a:gd name="connsiteY15" fmla="*/ 3613150 h 5194300"/>
                  <a:gd name="connsiteX16" fmla="*/ 1098550 w 2095500"/>
                  <a:gd name="connsiteY16" fmla="*/ 3790950 h 5194300"/>
                  <a:gd name="connsiteX17" fmla="*/ 1073150 w 2095500"/>
                  <a:gd name="connsiteY17" fmla="*/ 3956050 h 5194300"/>
                  <a:gd name="connsiteX18" fmla="*/ 800100 w 2095500"/>
                  <a:gd name="connsiteY18" fmla="*/ 4286250 h 5194300"/>
                  <a:gd name="connsiteX19" fmla="*/ 431800 w 2095500"/>
                  <a:gd name="connsiteY19" fmla="*/ 4718050 h 5194300"/>
                  <a:gd name="connsiteX20" fmla="*/ 231775 w 2095500"/>
                  <a:gd name="connsiteY20" fmla="*/ 4946650 h 5194300"/>
                  <a:gd name="connsiteX21" fmla="*/ 0 w 2095500"/>
                  <a:gd name="connsiteY21" fmla="*/ 5194300 h 5194300"/>
                  <a:gd name="connsiteX0" fmla="*/ 2781300 w 2914650"/>
                  <a:gd name="connsiteY0" fmla="*/ 0 h 4946650"/>
                  <a:gd name="connsiteX1" fmla="*/ 2863850 w 2914650"/>
                  <a:gd name="connsiteY1" fmla="*/ 139700 h 4946650"/>
                  <a:gd name="connsiteX2" fmla="*/ 2863850 w 2914650"/>
                  <a:gd name="connsiteY2" fmla="*/ 222250 h 4946650"/>
                  <a:gd name="connsiteX3" fmla="*/ 2914650 w 2914650"/>
                  <a:gd name="connsiteY3" fmla="*/ 368300 h 4946650"/>
                  <a:gd name="connsiteX4" fmla="*/ 2901950 w 2914650"/>
                  <a:gd name="connsiteY4" fmla="*/ 488950 h 4946650"/>
                  <a:gd name="connsiteX5" fmla="*/ 2724150 w 2914650"/>
                  <a:gd name="connsiteY5" fmla="*/ 762000 h 4946650"/>
                  <a:gd name="connsiteX6" fmla="*/ 2432050 w 2914650"/>
                  <a:gd name="connsiteY6" fmla="*/ 749300 h 4946650"/>
                  <a:gd name="connsiteX7" fmla="*/ 2406650 w 2914650"/>
                  <a:gd name="connsiteY7" fmla="*/ 1416050 h 4946650"/>
                  <a:gd name="connsiteX8" fmla="*/ 2393950 w 2914650"/>
                  <a:gd name="connsiteY8" fmla="*/ 1682750 h 4946650"/>
                  <a:gd name="connsiteX9" fmla="*/ 2444750 w 2914650"/>
                  <a:gd name="connsiteY9" fmla="*/ 2203450 h 4946650"/>
                  <a:gd name="connsiteX10" fmla="*/ 2197100 w 2914650"/>
                  <a:gd name="connsiteY10" fmla="*/ 2374900 h 4946650"/>
                  <a:gd name="connsiteX11" fmla="*/ 2120900 w 2914650"/>
                  <a:gd name="connsiteY11" fmla="*/ 2679700 h 4946650"/>
                  <a:gd name="connsiteX12" fmla="*/ 2127250 w 2914650"/>
                  <a:gd name="connsiteY12" fmla="*/ 2755900 h 4946650"/>
                  <a:gd name="connsiteX13" fmla="*/ 2063750 w 2914650"/>
                  <a:gd name="connsiteY13" fmla="*/ 2813050 h 4946650"/>
                  <a:gd name="connsiteX14" fmla="*/ 2000250 w 2914650"/>
                  <a:gd name="connsiteY14" fmla="*/ 2825750 h 4946650"/>
                  <a:gd name="connsiteX15" fmla="*/ 1911350 w 2914650"/>
                  <a:gd name="connsiteY15" fmla="*/ 3613150 h 4946650"/>
                  <a:gd name="connsiteX16" fmla="*/ 1917700 w 2914650"/>
                  <a:gd name="connsiteY16" fmla="*/ 3790950 h 4946650"/>
                  <a:gd name="connsiteX17" fmla="*/ 1892300 w 2914650"/>
                  <a:gd name="connsiteY17" fmla="*/ 3956050 h 4946650"/>
                  <a:gd name="connsiteX18" fmla="*/ 1619250 w 2914650"/>
                  <a:gd name="connsiteY18" fmla="*/ 4286250 h 4946650"/>
                  <a:gd name="connsiteX19" fmla="*/ 1250950 w 2914650"/>
                  <a:gd name="connsiteY19" fmla="*/ 4718050 h 4946650"/>
                  <a:gd name="connsiteX20" fmla="*/ 1050925 w 2914650"/>
                  <a:gd name="connsiteY20" fmla="*/ 4946650 h 4946650"/>
                  <a:gd name="connsiteX21" fmla="*/ 0 w 2914650"/>
                  <a:gd name="connsiteY21" fmla="*/ 4927600 h 4946650"/>
                  <a:gd name="connsiteX0" fmla="*/ 2452688 w 2586038"/>
                  <a:gd name="connsiteY0" fmla="*/ 0 h 4946650"/>
                  <a:gd name="connsiteX1" fmla="*/ 2535238 w 2586038"/>
                  <a:gd name="connsiteY1" fmla="*/ 139700 h 4946650"/>
                  <a:gd name="connsiteX2" fmla="*/ 2535238 w 2586038"/>
                  <a:gd name="connsiteY2" fmla="*/ 222250 h 4946650"/>
                  <a:gd name="connsiteX3" fmla="*/ 2586038 w 2586038"/>
                  <a:gd name="connsiteY3" fmla="*/ 368300 h 4946650"/>
                  <a:gd name="connsiteX4" fmla="*/ 2573338 w 2586038"/>
                  <a:gd name="connsiteY4" fmla="*/ 488950 h 4946650"/>
                  <a:gd name="connsiteX5" fmla="*/ 2395538 w 2586038"/>
                  <a:gd name="connsiteY5" fmla="*/ 762000 h 4946650"/>
                  <a:gd name="connsiteX6" fmla="*/ 2103438 w 2586038"/>
                  <a:gd name="connsiteY6" fmla="*/ 749300 h 4946650"/>
                  <a:gd name="connsiteX7" fmla="*/ 2078038 w 2586038"/>
                  <a:gd name="connsiteY7" fmla="*/ 1416050 h 4946650"/>
                  <a:gd name="connsiteX8" fmla="*/ 2065338 w 2586038"/>
                  <a:gd name="connsiteY8" fmla="*/ 1682750 h 4946650"/>
                  <a:gd name="connsiteX9" fmla="*/ 2116138 w 2586038"/>
                  <a:gd name="connsiteY9" fmla="*/ 2203450 h 4946650"/>
                  <a:gd name="connsiteX10" fmla="*/ 1868488 w 2586038"/>
                  <a:gd name="connsiteY10" fmla="*/ 2374900 h 4946650"/>
                  <a:gd name="connsiteX11" fmla="*/ 1792288 w 2586038"/>
                  <a:gd name="connsiteY11" fmla="*/ 2679700 h 4946650"/>
                  <a:gd name="connsiteX12" fmla="*/ 1798638 w 2586038"/>
                  <a:gd name="connsiteY12" fmla="*/ 2755900 h 4946650"/>
                  <a:gd name="connsiteX13" fmla="*/ 1735138 w 2586038"/>
                  <a:gd name="connsiteY13" fmla="*/ 2813050 h 4946650"/>
                  <a:gd name="connsiteX14" fmla="*/ 1671638 w 2586038"/>
                  <a:gd name="connsiteY14" fmla="*/ 2825750 h 4946650"/>
                  <a:gd name="connsiteX15" fmla="*/ 1582738 w 2586038"/>
                  <a:gd name="connsiteY15" fmla="*/ 3613150 h 4946650"/>
                  <a:gd name="connsiteX16" fmla="*/ 1589088 w 2586038"/>
                  <a:gd name="connsiteY16" fmla="*/ 3790950 h 4946650"/>
                  <a:gd name="connsiteX17" fmla="*/ 1563688 w 2586038"/>
                  <a:gd name="connsiteY17" fmla="*/ 3956050 h 4946650"/>
                  <a:gd name="connsiteX18" fmla="*/ 1290638 w 2586038"/>
                  <a:gd name="connsiteY18" fmla="*/ 4286250 h 4946650"/>
                  <a:gd name="connsiteX19" fmla="*/ 922338 w 2586038"/>
                  <a:gd name="connsiteY19" fmla="*/ 4718050 h 4946650"/>
                  <a:gd name="connsiteX20" fmla="*/ 722313 w 2586038"/>
                  <a:gd name="connsiteY20" fmla="*/ 4946650 h 4946650"/>
                  <a:gd name="connsiteX21" fmla="*/ 0 w 2586038"/>
                  <a:gd name="connsiteY21" fmla="*/ 4270375 h 4946650"/>
                  <a:gd name="connsiteX0" fmla="*/ 2452688 w 2586038"/>
                  <a:gd name="connsiteY0" fmla="*/ 0 h 4946650"/>
                  <a:gd name="connsiteX1" fmla="*/ 2535238 w 2586038"/>
                  <a:gd name="connsiteY1" fmla="*/ 139700 h 4946650"/>
                  <a:gd name="connsiteX2" fmla="*/ 2535238 w 2586038"/>
                  <a:gd name="connsiteY2" fmla="*/ 222250 h 4946650"/>
                  <a:gd name="connsiteX3" fmla="*/ 2586038 w 2586038"/>
                  <a:gd name="connsiteY3" fmla="*/ 368300 h 4946650"/>
                  <a:gd name="connsiteX4" fmla="*/ 2573338 w 2586038"/>
                  <a:gd name="connsiteY4" fmla="*/ 488950 h 4946650"/>
                  <a:gd name="connsiteX5" fmla="*/ 2395538 w 2586038"/>
                  <a:gd name="connsiteY5" fmla="*/ 762000 h 4946650"/>
                  <a:gd name="connsiteX6" fmla="*/ 2103438 w 2586038"/>
                  <a:gd name="connsiteY6" fmla="*/ 749300 h 4946650"/>
                  <a:gd name="connsiteX7" fmla="*/ 2078038 w 2586038"/>
                  <a:gd name="connsiteY7" fmla="*/ 1416050 h 4946650"/>
                  <a:gd name="connsiteX8" fmla="*/ 2065338 w 2586038"/>
                  <a:gd name="connsiteY8" fmla="*/ 1682750 h 4946650"/>
                  <a:gd name="connsiteX9" fmla="*/ 2116138 w 2586038"/>
                  <a:gd name="connsiteY9" fmla="*/ 2203450 h 4946650"/>
                  <a:gd name="connsiteX10" fmla="*/ 1868488 w 2586038"/>
                  <a:gd name="connsiteY10" fmla="*/ 2374900 h 4946650"/>
                  <a:gd name="connsiteX11" fmla="*/ 1792288 w 2586038"/>
                  <a:gd name="connsiteY11" fmla="*/ 2679700 h 4946650"/>
                  <a:gd name="connsiteX12" fmla="*/ 1798638 w 2586038"/>
                  <a:gd name="connsiteY12" fmla="*/ 2755900 h 4946650"/>
                  <a:gd name="connsiteX13" fmla="*/ 1735138 w 2586038"/>
                  <a:gd name="connsiteY13" fmla="*/ 2813050 h 4946650"/>
                  <a:gd name="connsiteX14" fmla="*/ 1671638 w 2586038"/>
                  <a:gd name="connsiteY14" fmla="*/ 2825750 h 4946650"/>
                  <a:gd name="connsiteX15" fmla="*/ 1582738 w 2586038"/>
                  <a:gd name="connsiteY15" fmla="*/ 3613150 h 4946650"/>
                  <a:gd name="connsiteX16" fmla="*/ 1589088 w 2586038"/>
                  <a:gd name="connsiteY16" fmla="*/ 3790950 h 4946650"/>
                  <a:gd name="connsiteX17" fmla="*/ 1563688 w 2586038"/>
                  <a:gd name="connsiteY17" fmla="*/ 3956050 h 4946650"/>
                  <a:gd name="connsiteX18" fmla="*/ 1290638 w 2586038"/>
                  <a:gd name="connsiteY18" fmla="*/ 4286250 h 4946650"/>
                  <a:gd name="connsiteX19" fmla="*/ 922338 w 2586038"/>
                  <a:gd name="connsiteY19" fmla="*/ 4718050 h 4946650"/>
                  <a:gd name="connsiteX20" fmla="*/ 722313 w 2586038"/>
                  <a:gd name="connsiteY20" fmla="*/ 4946650 h 4946650"/>
                  <a:gd name="connsiteX21" fmla="*/ 479426 w 2586038"/>
                  <a:gd name="connsiteY21" fmla="*/ 4718050 h 4946650"/>
                  <a:gd name="connsiteX22" fmla="*/ 0 w 2586038"/>
                  <a:gd name="connsiteY22" fmla="*/ 4270375 h 4946650"/>
                  <a:gd name="connsiteX0" fmla="*/ 2452688 w 2586038"/>
                  <a:gd name="connsiteY0" fmla="*/ 0 h 4956175"/>
                  <a:gd name="connsiteX1" fmla="*/ 2535238 w 2586038"/>
                  <a:gd name="connsiteY1" fmla="*/ 139700 h 4956175"/>
                  <a:gd name="connsiteX2" fmla="*/ 2535238 w 2586038"/>
                  <a:gd name="connsiteY2" fmla="*/ 222250 h 4956175"/>
                  <a:gd name="connsiteX3" fmla="*/ 2586038 w 2586038"/>
                  <a:gd name="connsiteY3" fmla="*/ 368300 h 4956175"/>
                  <a:gd name="connsiteX4" fmla="*/ 2573338 w 2586038"/>
                  <a:gd name="connsiteY4" fmla="*/ 488950 h 4956175"/>
                  <a:gd name="connsiteX5" fmla="*/ 2395538 w 2586038"/>
                  <a:gd name="connsiteY5" fmla="*/ 762000 h 4956175"/>
                  <a:gd name="connsiteX6" fmla="*/ 2103438 w 2586038"/>
                  <a:gd name="connsiteY6" fmla="*/ 749300 h 4956175"/>
                  <a:gd name="connsiteX7" fmla="*/ 2078038 w 2586038"/>
                  <a:gd name="connsiteY7" fmla="*/ 1416050 h 4956175"/>
                  <a:gd name="connsiteX8" fmla="*/ 2065338 w 2586038"/>
                  <a:gd name="connsiteY8" fmla="*/ 1682750 h 4956175"/>
                  <a:gd name="connsiteX9" fmla="*/ 2116138 w 2586038"/>
                  <a:gd name="connsiteY9" fmla="*/ 2203450 h 4956175"/>
                  <a:gd name="connsiteX10" fmla="*/ 1868488 w 2586038"/>
                  <a:gd name="connsiteY10" fmla="*/ 2374900 h 4956175"/>
                  <a:gd name="connsiteX11" fmla="*/ 1792288 w 2586038"/>
                  <a:gd name="connsiteY11" fmla="*/ 2679700 h 4956175"/>
                  <a:gd name="connsiteX12" fmla="*/ 1798638 w 2586038"/>
                  <a:gd name="connsiteY12" fmla="*/ 2755900 h 4956175"/>
                  <a:gd name="connsiteX13" fmla="*/ 1735138 w 2586038"/>
                  <a:gd name="connsiteY13" fmla="*/ 2813050 h 4956175"/>
                  <a:gd name="connsiteX14" fmla="*/ 1671638 w 2586038"/>
                  <a:gd name="connsiteY14" fmla="*/ 2825750 h 4956175"/>
                  <a:gd name="connsiteX15" fmla="*/ 1582738 w 2586038"/>
                  <a:gd name="connsiteY15" fmla="*/ 3613150 h 4956175"/>
                  <a:gd name="connsiteX16" fmla="*/ 1589088 w 2586038"/>
                  <a:gd name="connsiteY16" fmla="*/ 3790950 h 4956175"/>
                  <a:gd name="connsiteX17" fmla="*/ 1563688 w 2586038"/>
                  <a:gd name="connsiteY17" fmla="*/ 3956050 h 4956175"/>
                  <a:gd name="connsiteX18" fmla="*/ 1290638 w 2586038"/>
                  <a:gd name="connsiteY18" fmla="*/ 4286250 h 4956175"/>
                  <a:gd name="connsiteX19" fmla="*/ 922338 w 2586038"/>
                  <a:gd name="connsiteY19" fmla="*/ 4718050 h 4956175"/>
                  <a:gd name="connsiteX20" fmla="*/ 722313 w 2586038"/>
                  <a:gd name="connsiteY20" fmla="*/ 4946650 h 4956175"/>
                  <a:gd name="connsiteX21" fmla="*/ 398464 w 2586038"/>
                  <a:gd name="connsiteY21" fmla="*/ 4956175 h 4956175"/>
                  <a:gd name="connsiteX22" fmla="*/ 0 w 2586038"/>
                  <a:gd name="connsiteY22" fmla="*/ 4270375 h 4956175"/>
                  <a:gd name="connsiteX0" fmla="*/ 2262188 w 2395538"/>
                  <a:gd name="connsiteY0" fmla="*/ 0 h 4956175"/>
                  <a:gd name="connsiteX1" fmla="*/ 2344738 w 2395538"/>
                  <a:gd name="connsiteY1" fmla="*/ 139700 h 4956175"/>
                  <a:gd name="connsiteX2" fmla="*/ 2344738 w 2395538"/>
                  <a:gd name="connsiteY2" fmla="*/ 222250 h 4956175"/>
                  <a:gd name="connsiteX3" fmla="*/ 2395538 w 2395538"/>
                  <a:gd name="connsiteY3" fmla="*/ 368300 h 4956175"/>
                  <a:gd name="connsiteX4" fmla="*/ 2382838 w 2395538"/>
                  <a:gd name="connsiteY4" fmla="*/ 488950 h 4956175"/>
                  <a:gd name="connsiteX5" fmla="*/ 2205038 w 2395538"/>
                  <a:gd name="connsiteY5" fmla="*/ 762000 h 4956175"/>
                  <a:gd name="connsiteX6" fmla="*/ 1912938 w 2395538"/>
                  <a:gd name="connsiteY6" fmla="*/ 749300 h 4956175"/>
                  <a:gd name="connsiteX7" fmla="*/ 1887538 w 2395538"/>
                  <a:gd name="connsiteY7" fmla="*/ 1416050 h 4956175"/>
                  <a:gd name="connsiteX8" fmla="*/ 1874838 w 2395538"/>
                  <a:gd name="connsiteY8" fmla="*/ 1682750 h 4956175"/>
                  <a:gd name="connsiteX9" fmla="*/ 1925638 w 2395538"/>
                  <a:gd name="connsiteY9" fmla="*/ 2203450 h 4956175"/>
                  <a:gd name="connsiteX10" fmla="*/ 1677988 w 2395538"/>
                  <a:gd name="connsiteY10" fmla="*/ 2374900 h 4956175"/>
                  <a:gd name="connsiteX11" fmla="*/ 1601788 w 2395538"/>
                  <a:gd name="connsiteY11" fmla="*/ 2679700 h 4956175"/>
                  <a:gd name="connsiteX12" fmla="*/ 1608138 w 2395538"/>
                  <a:gd name="connsiteY12" fmla="*/ 2755900 h 4956175"/>
                  <a:gd name="connsiteX13" fmla="*/ 1544638 w 2395538"/>
                  <a:gd name="connsiteY13" fmla="*/ 2813050 h 4956175"/>
                  <a:gd name="connsiteX14" fmla="*/ 1481138 w 2395538"/>
                  <a:gd name="connsiteY14" fmla="*/ 2825750 h 4956175"/>
                  <a:gd name="connsiteX15" fmla="*/ 1392238 w 2395538"/>
                  <a:gd name="connsiteY15" fmla="*/ 3613150 h 4956175"/>
                  <a:gd name="connsiteX16" fmla="*/ 1398588 w 2395538"/>
                  <a:gd name="connsiteY16" fmla="*/ 3790950 h 4956175"/>
                  <a:gd name="connsiteX17" fmla="*/ 1373188 w 2395538"/>
                  <a:gd name="connsiteY17" fmla="*/ 3956050 h 4956175"/>
                  <a:gd name="connsiteX18" fmla="*/ 1100138 w 2395538"/>
                  <a:gd name="connsiteY18" fmla="*/ 4286250 h 4956175"/>
                  <a:gd name="connsiteX19" fmla="*/ 731838 w 2395538"/>
                  <a:gd name="connsiteY19" fmla="*/ 4718050 h 4956175"/>
                  <a:gd name="connsiteX20" fmla="*/ 531813 w 2395538"/>
                  <a:gd name="connsiteY20" fmla="*/ 4946650 h 4956175"/>
                  <a:gd name="connsiteX21" fmla="*/ 207964 w 2395538"/>
                  <a:gd name="connsiteY21" fmla="*/ 4956175 h 4956175"/>
                  <a:gd name="connsiteX22" fmla="*/ 0 w 2395538"/>
                  <a:gd name="connsiteY22" fmla="*/ 4365625 h 4956175"/>
                  <a:gd name="connsiteX0" fmla="*/ 2357438 w 2490788"/>
                  <a:gd name="connsiteY0" fmla="*/ 0 h 4956175"/>
                  <a:gd name="connsiteX1" fmla="*/ 2439988 w 2490788"/>
                  <a:gd name="connsiteY1" fmla="*/ 139700 h 4956175"/>
                  <a:gd name="connsiteX2" fmla="*/ 2439988 w 2490788"/>
                  <a:gd name="connsiteY2" fmla="*/ 222250 h 4956175"/>
                  <a:gd name="connsiteX3" fmla="*/ 2490788 w 2490788"/>
                  <a:gd name="connsiteY3" fmla="*/ 368300 h 4956175"/>
                  <a:gd name="connsiteX4" fmla="*/ 2478088 w 2490788"/>
                  <a:gd name="connsiteY4" fmla="*/ 488950 h 4956175"/>
                  <a:gd name="connsiteX5" fmla="*/ 2300288 w 2490788"/>
                  <a:gd name="connsiteY5" fmla="*/ 762000 h 4956175"/>
                  <a:gd name="connsiteX6" fmla="*/ 2008188 w 2490788"/>
                  <a:gd name="connsiteY6" fmla="*/ 749300 h 4956175"/>
                  <a:gd name="connsiteX7" fmla="*/ 1982788 w 2490788"/>
                  <a:gd name="connsiteY7" fmla="*/ 1416050 h 4956175"/>
                  <a:gd name="connsiteX8" fmla="*/ 1970088 w 2490788"/>
                  <a:gd name="connsiteY8" fmla="*/ 1682750 h 4956175"/>
                  <a:gd name="connsiteX9" fmla="*/ 2020888 w 2490788"/>
                  <a:gd name="connsiteY9" fmla="*/ 2203450 h 4956175"/>
                  <a:gd name="connsiteX10" fmla="*/ 1773238 w 2490788"/>
                  <a:gd name="connsiteY10" fmla="*/ 2374900 h 4956175"/>
                  <a:gd name="connsiteX11" fmla="*/ 1697038 w 2490788"/>
                  <a:gd name="connsiteY11" fmla="*/ 2679700 h 4956175"/>
                  <a:gd name="connsiteX12" fmla="*/ 1703388 w 2490788"/>
                  <a:gd name="connsiteY12" fmla="*/ 2755900 h 4956175"/>
                  <a:gd name="connsiteX13" fmla="*/ 1639888 w 2490788"/>
                  <a:gd name="connsiteY13" fmla="*/ 2813050 h 4956175"/>
                  <a:gd name="connsiteX14" fmla="*/ 1576388 w 2490788"/>
                  <a:gd name="connsiteY14" fmla="*/ 2825750 h 4956175"/>
                  <a:gd name="connsiteX15" fmla="*/ 1487488 w 2490788"/>
                  <a:gd name="connsiteY15" fmla="*/ 3613150 h 4956175"/>
                  <a:gd name="connsiteX16" fmla="*/ 1493838 w 2490788"/>
                  <a:gd name="connsiteY16" fmla="*/ 3790950 h 4956175"/>
                  <a:gd name="connsiteX17" fmla="*/ 1468438 w 2490788"/>
                  <a:gd name="connsiteY17" fmla="*/ 3956050 h 4956175"/>
                  <a:gd name="connsiteX18" fmla="*/ 1195388 w 2490788"/>
                  <a:gd name="connsiteY18" fmla="*/ 4286250 h 4956175"/>
                  <a:gd name="connsiteX19" fmla="*/ 827088 w 2490788"/>
                  <a:gd name="connsiteY19" fmla="*/ 4718050 h 4956175"/>
                  <a:gd name="connsiteX20" fmla="*/ 627063 w 2490788"/>
                  <a:gd name="connsiteY20" fmla="*/ 4946650 h 4956175"/>
                  <a:gd name="connsiteX21" fmla="*/ 303214 w 2490788"/>
                  <a:gd name="connsiteY21" fmla="*/ 4956175 h 4956175"/>
                  <a:gd name="connsiteX22" fmla="*/ 0 w 2490788"/>
                  <a:gd name="connsiteY22" fmla="*/ 4394200 h 4956175"/>
                  <a:gd name="connsiteX0" fmla="*/ 2357438 w 2490788"/>
                  <a:gd name="connsiteY0" fmla="*/ 0 h 4946650"/>
                  <a:gd name="connsiteX1" fmla="*/ 2439988 w 2490788"/>
                  <a:gd name="connsiteY1" fmla="*/ 139700 h 4946650"/>
                  <a:gd name="connsiteX2" fmla="*/ 2439988 w 2490788"/>
                  <a:gd name="connsiteY2" fmla="*/ 222250 h 4946650"/>
                  <a:gd name="connsiteX3" fmla="*/ 2490788 w 2490788"/>
                  <a:gd name="connsiteY3" fmla="*/ 368300 h 4946650"/>
                  <a:gd name="connsiteX4" fmla="*/ 2478088 w 2490788"/>
                  <a:gd name="connsiteY4" fmla="*/ 488950 h 4946650"/>
                  <a:gd name="connsiteX5" fmla="*/ 2300288 w 2490788"/>
                  <a:gd name="connsiteY5" fmla="*/ 762000 h 4946650"/>
                  <a:gd name="connsiteX6" fmla="*/ 2008188 w 2490788"/>
                  <a:gd name="connsiteY6" fmla="*/ 749300 h 4946650"/>
                  <a:gd name="connsiteX7" fmla="*/ 1982788 w 2490788"/>
                  <a:gd name="connsiteY7" fmla="*/ 1416050 h 4946650"/>
                  <a:gd name="connsiteX8" fmla="*/ 1970088 w 2490788"/>
                  <a:gd name="connsiteY8" fmla="*/ 1682750 h 4946650"/>
                  <a:gd name="connsiteX9" fmla="*/ 2020888 w 2490788"/>
                  <a:gd name="connsiteY9" fmla="*/ 2203450 h 4946650"/>
                  <a:gd name="connsiteX10" fmla="*/ 1773238 w 2490788"/>
                  <a:gd name="connsiteY10" fmla="*/ 2374900 h 4946650"/>
                  <a:gd name="connsiteX11" fmla="*/ 1697038 w 2490788"/>
                  <a:gd name="connsiteY11" fmla="*/ 2679700 h 4946650"/>
                  <a:gd name="connsiteX12" fmla="*/ 1703388 w 2490788"/>
                  <a:gd name="connsiteY12" fmla="*/ 2755900 h 4946650"/>
                  <a:gd name="connsiteX13" fmla="*/ 1639888 w 2490788"/>
                  <a:gd name="connsiteY13" fmla="*/ 2813050 h 4946650"/>
                  <a:gd name="connsiteX14" fmla="*/ 1576388 w 2490788"/>
                  <a:gd name="connsiteY14" fmla="*/ 2825750 h 4946650"/>
                  <a:gd name="connsiteX15" fmla="*/ 1487488 w 2490788"/>
                  <a:gd name="connsiteY15" fmla="*/ 3613150 h 4946650"/>
                  <a:gd name="connsiteX16" fmla="*/ 1493838 w 2490788"/>
                  <a:gd name="connsiteY16" fmla="*/ 3790950 h 4946650"/>
                  <a:gd name="connsiteX17" fmla="*/ 1468438 w 2490788"/>
                  <a:gd name="connsiteY17" fmla="*/ 3956050 h 4946650"/>
                  <a:gd name="connsiteX18" fmla="*/ 1195388 w 2490788"/>
                  <a:gd name="connsiteY18" fmla="*/ 4286250 h 4946650"/>
                  <a:gd name="connsiteX19" fmla="*/ 827088 w 2490788"/>
                  <a:gd name="connsiteY19" fmla="*/ 4718050 h 4946650"/>
                  <a:gd name="connsiteX20" fmla="*/ 627063 w 2490788"/>
                  <a:gd name="connsiteY20" fmla="*/ 4946650 h 4946650"/>
                  <a:gd name="connsiteX21" fmla="*/ 303214 w 2490788"/>
                  <a:gd name="connsiteY21" fmla="*/ 4946650 h 4946650"/>
                  <a:gd name="connsiteX22" fmla="*/ 0 w 2490788"/>
                  <a:gd name="connsiteY22" fmla="*/ 4394200 h 494665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</a:cxnLst>
                <a:rect l="l" t="t" r="r" b="b"/>
                <a:pathLst>
                  <a:path w="2490788" h="4946650">
                    <a:moveTo>
                      <a:pt x="2357438" y="0"/>
                    </a:moveTo>
                    <a:lnTo>
                      <a:pt x="2439988" y="139700"/>
                    </a:lnTo>
                    <a:lnTo>
                      <a:pt x="2439988" y="222250"/>
                    </a:lnTo>
                    <a:lnTo>
                      <a:pt x="2490788" y="368300"/>
                    </a:lnTo>
                    <a:lnTo>
                      <a:pt x="2478088" y="488950"/>
                    </a:lnTo>
                    <a:lnTo>
                      <a:pt x="2300288" y="762000"/>
                    </a:lnTo>
                    <a:lnTo>
                      <a:pt x="2008188" y="749300"/>
                    </a:lnTo>
                    <a:lnTo>
                      <a:pt x="1982788" y="1416050"/>
                    </a:lnTo>
                    <a:lnTo>
                      <a:pt x="1970088" y="1682750"/>
                    </a:lnTo>
                    <a:lnTo>
                      <a:pt x="2020888" y="2203450"/>
                    </a:lnTo>
                    <a:lnTo>
                      <a:pt x="1773238" y="2374900"/>
                    </a:lnTo>
                    <a:lnTo>
                      <a:pt x="1697038" y="2679700"/>
                    </a:lnTo>
                    <a:lnTo>
                      <a:pt x="1703388" y="2755900"/>
                    </a:lnTo>
                    <a:lnTo>
                      <a:pt x="1639888" y="2813050"/>
                    </a:lnTo>
                    <a:lnTo>
                      <a:pt x="1576388" y="2825750"/>
                    </a:lnTo>
                    <a:lnTo>
                      <a:pt x="1487488" y="3613150"/>
                    </a:lnTo>
                    <a:lnTo>
                      <a:pt x="1493838" y="3790950"/>
                    </a:lnTo>
                    <a:lnTo>
                      <a:pt x="1468438" y="3956050"/>
                    </a:lnTo>
                    <a:lnTo>
                      <a:pt x="1195388" y="4286250"/>
                    </a:lnTo>
                    <a:lnTo>
                      <a:pt x="827088" y="4718050"/>
                    </a:lnTo>
                    <a:lnTo>
                      <a:pt x="627063" y="4946650"/>
                    </a:lnTo>
                    <a:lnTo>
                      <a:pt x="303214" y="4946650"/>
                    </a:lnTo>
                    <a:lnTo>
                      <a:pt x="0" y="4394200"/>
                    </a:lnTo>
                  </a:path>
                </a:pathLst>
              </a:custGeom>
              <a:noFill/>
              <a:ln cap="rnd">
                <a:solidFill>
                  <a:srgbClr val="00B0F0"/>
                </a:solidFill>
              </a:ln>
              <a:effectLst>
                <a:glow rad="38100">
                  <a:schemeClr val="bg1">
                    <a:alpha val="40000"/>
                  </a:schemeClr>
                </a:glo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179" name="타원 178"/>
              <p:cNvSpPr/>
              <p:nvPr/>
            </p:nvSpPr>
            <p:spPr>
              <a:xfrm>
                <a:off x="5523349" y="1753602"/>
                <a:ext cx="79200" cy="79200"/>
              </a:xfrm>
              <a:prstGeom prst="ellipse">
                <a:avLst/>
              </a:prstGeom>
              <a:solidFill>
                <a:srgbClr val="00B0F0"/>
              </a:solidFill>
              <a:ln w="19050">
                <a:solidFill>
                  <a:schemeClr val="bg1"/>
                </a:solidFill>
              </a:ln>
              <a:effectLst>
                <a:outerShdw blurRad="63500" sx="102000" sy="1020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ko-KR" altLang="en-US">
                  <a:solidFill>
                    <a:schemeClr val="tx1"/>
                  </a:solidFill>
                  <a:latin typeface="Rix고딕 B" pitchFamily="18" charset="-127"/>
                  <a:ea typeface="Rix고딕 B" pitchFamily="18" charset="-127"/>
                </a:endParaRPr>
              </a:p>
            </p:txBody>
          </p:sp>
          <p:sp>
            <p:nvSpPr>
              <p:cNvPr id="180" name="타원 179"/>
              <p:cNvSpPr/>
              <p:nvPr/>
            </p:nvSpPr>
            <p:spPr>
              <a:xfrm>
                <a:off x="5143649" y="2854103"/>
                <a:ext cx="79200" cy="79200"/>
              </a:xfrm>
              <a:prstGeom prst="ellipse">
                <a:avLst/>
              </a:prstGeom>
              <a:solidFill>
                <a:srgbClr val="00B0F0"/>
              </a:solidFill>
              <a:ln w="19050">
                <a:solidFill>
                  <a:schemeClr val="bg1"/>
                </a:solidFill>
              </a:ln>
              <a:effectLst>
                <a:outerShdw blurRad="63500" sx="102000" sy="1020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ko-KR" altLang="en-US">
                  <a:solidFill>
                    <a:schemeClr val="tx1"/>
                  </a:solidFill>
                  <a:latin typeface="Rix고딕 B" pitchFamily="18" charset="-127"/>
                  <a:ea typeface="Rix고딕 B" pitchFamily="18" charset="-127"/>
                </a:endParaRPr>
              </a:p>
            </p:txBody>
          </p:sp>
          <p:sp>
            <p:nvSpPr>
              <p:cNvPr id="181" name="타원 180"/>
              <p:cNvSpPr/>
              <p:nvPr/>
            </p:nvSpPr>
            <p:spPr>
              <a:xfrm>
                <a:off x="5124599" y="3439890"/>
                <a:ext cx="79200" cy="79200"/>
              </a:xfrm>
              <a:prstGeom prst="ellipse">
                <a:avLst/>
              </a:prstGeom>
              <a:solidFill>
                <a:srgbClr val="00B0F0"/>
              </a:solidFill>
              <a:ln w="19050">
                <a:solidFill>
                  <a:schemeClr val="bg1"/>
                </a:solidFill>
              </a:ln>
              <a:effectLst>
                <a:outerShdw blurRad="63500" sx="102000" sy="1020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ko-KR" altLang="en-US">
                  <a:solidFill>
                    <a:schemeClr val="tx1"/>
                  </a:solidFill>
                  <a:latin typeface="Rix고딕 B" pitchFamily="18" charset="-127"/>
                  <a:ea typeface="Rix고딕 B" pitchFamily="18" charset="-127"/>
                </a:endParaRPr>
              </a:p>
            </p:txBody>
          </p:sp>
          <p:sp>
            <p:nvSpPr>
              <p:cNvPr id="182" name="타원 181"/>
              <p:cNvSpPr/>
              <p:nvPr/>
            </p:nvSpPr>
            <p:spPr>
              <a:xfrm>
                <a:off x="5164199" y="3913052"/>
                <a:ext cx="79200" cy="79200"/>
              </a:xfrm>
              <a:prstGeom prst="ellipse">
                <a:avLst/>
              </a:prstGeom>
              <a:solidFill>
                <a:srgbClr val="00B0F0"/>
              </a:solidFill>
              <a:ln w="19050">
                <a:solidFill>
                  <a:schemeClr val="bg1"/>
                </a:solidFill>
              </a:ln>
              <a:effectLst>
                <a:outerShdw blurRad="63500" sx="102000" sy="1020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ko-KR" altLang="en-US">
                  <a:solidFill>
                    <a:schemeClr val="tx1"/>
                  </a:solidFill>
                  <a:latin typeface="Rix고딕 B" pitchFamily="18" charset="-127"/>
                  <a:ea typeface="Rix고딕 B" pitchFamily="18" charset="-127"/>
                </a:endParaRPr>
              </a:p>
            </p:txBody>
          </p:sp>
          <p:sp>
            <p:nvSpPr>
              <p:cNvPr id="183" name="타원 182"/>
              <p:cNvSpPr/>
              <p:nvPr/>
            </p:nvSpPr>
            <p:spPr>
              <a:xfrm>
                <a:off x="4175562" y="2993977"/>
                <a:ext cx="79200" cy="79200"/>
              </a:xfrm>
              <a:prstGeom prst="ellipse">
                <a:avLst/>
              </a:prstGeom>
              <a:solidFill>
                <a:srgbClr val="0000FF"/>
              </a:solidFill>
              <a:ln w="19050">
                <a:solidFill>
                  <a:schemeClr val="bg1"/>
                </a:solidFill>
              </a:ln>
              <a:effectLst>
                <a:outerShdw blurRad="63500" sx="102000" sy="1020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ko-KR" altLang="en-US">
                  <a:solidFill>
                    <a:schemeClr val="tx1"/>
                  </a:solidFill>
                  <a:latin typeface="Rix고딕 B" pitchFamily="18" charset="-127"/>
                  <a:ea typeface="Rix고딕 B" pitchFamily="18" charset="-127"/>
                </a:endParaRPr>
              </a:p>
            </p:txBody>
          </p:sp>
          <p:sp>
            <p:nvSpPr>
              <p:cNvPr id="184" name="타원 183"/>
              <p:cNvSpPr/>
              <p:nvPr/>
            </p:nvSpPr>
            <p:spPr>
              <a:xfrm>
                <a:off x="4192729" y="3473403"/>
                <a:ext cx="79200" cy="79200"/>
              </a:xfrm>
              <a:prstGeom prst="ellipse">
                <a:avLst/>
              </a:prstGeom>
              <a:solidFill>
                <a:srgbClr val="0000FF"/>
              </a:solidFill>
              <a:ln w="19050">
                <a:solidFill>
                  <a:schemeClr val="bg1"/>
                </a:solidFill>
              </a:ln>
              <a:effectLst>
                <a:outerShdw blurRad="63500" sx="102000" sy="1020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ko-KR" altLang="en-US">
                  <a:solidFill>
                    <a:schemeClr val="tx1"/>
                  </a:solidFill>
                  <a:latin typeface="Rix고딕 B" pitchFamily="18" charset="-127"/>
                  <a:ea typeface="Rix고딕 B" pitchFamily="18" charset="-127"/>
                </a:endParaRPr>
              </a:p>
            </p:txBody>
          </p:sp>
          <p:sp>
            <p:nvSpPr>
              <p:cNvPr id="185" name="타원 184"/>
              <p:cNvSpPr/>
              <p:nvPr/>
            </p:nvSpPr>
            <p:spPr>
              <a:xfrm>
                <a:off x="4240122" y="4559294"/>
                <a:ext cx="79200" cy="79200"/>
              </a:xfrm>
              <a:prstGeom prst="ellipse">
                <a:avLst/>
              </a:prstGeom>
              <a:solidFill>
                <a:srgbClr val="00B0F0"/>
              </a:solidFill>
              <a:ln w="19050">
                <a:solidFill>
                  <a:schemeClr val="bg1"/>
                </a:solidFill>
              </a:ln>
              <a:effectLst>
                <a:outerShdw blurRad="63500" sx="102000" sy="1020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ko-KR" altLang="en-US">
                  <a:solidFill>
                    <a:schemeClr val="tx1"/>
                  </a:solidFill>
                  <a:latin typeface="Rix고딕 B" pitchFamily="18" charset="-127"/>
                  <a:ea typeface="Rix고딕 B" pitchFamily="18" charset="-127"/>
                </a:endParaRPr>
              </a:p>
            </p:txBody>
          </p:sp>
          <p:sp>
            <p:nvSpPr>
              <p:cNvPr id="186" name="타원 185"/>
              <p:cNvSpPr/>
              <p:nvPr/>
            </p:nvSpPr>
            <p:spPr>
              <a:xfrm>
                <a:off x="4702083" y="4787806"/>
                <a:ext cx="79200" cy="79200"/>
              </a:xfrm>
              <a:prstGeom prst="ellipse">
                <a:avLst/>
              </a:prstGeom>
              <a:solidFill>
                <a:srgbClr val="00B0F0"/>
              </a:solidFill>
              <a:ln w="19050">
                <a:solidFill>
                  <a:schemeClr val="bg1"/>
                </a:solidFill>
              </a:ln>
              <a:effectLst>
                <a:outerShdw blurRad="63500" sx="102000" sy="1020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ko-KR" altLang="en-US">
                  <a:solidFill>
                    <a:schemeClr val="tx1"/>
                  </a:solidFill>
                  <a:latin typeface="Rix고딕 B" pitchFamily="18" charset="-127"/>
                  <a:ea typeface="Rix고딕 B" pitchFamily="18" charset="-127"/>
                </a:endParaRPr>
              </a:p>
            </p:txBody>
          </p:sp>
          <p:sp>
            <p:nvSpPr>
              <p:cNvPr id="187" name="타원 186"/>
              <p:cNvSpPr/>
              <p:nvPr/>
            </p:nvSpPr>
            <p:spPr>
              <a:xfrm>
                <a:off x="4425304" y="5947634"/>
                <a:ext cx="79200" cy="79200"/>
              </a:xfrm>
              <a:prstGeom prst="ellipse">
                <a:avLst/>
              </a:prstGeom>
              <a:solidFill>
                <a:srgbClr val="00B0F0"/>
              </a:solidFill>
              <a:ln w="19050">
                <a:solidFill>
                  <a:schemeClr val="bg1"/>
                </a:solidFill>
              </a:ln>
              <a:effectLst>
                <a:outerShdw blurRad="63500" sx="102000" sy="1020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ko-KR" altLang="en-US">
                  <a:solidFill>
                    <a:schemeClr val="tx1"/>
                  </a:solidFill>
                  <a:latin typeface="Rix고딕 B" pitchFamily="18" charset="-127"/>
                  <a:ea typeface="Rix고딕 B" pitchFamily="18" charset="-127"/>
                </a:endParaRPr>
              </a:p>
            </p:txBody>
          </p:sp>
          <p:sp>
            <p:nvSpPr>
              <p:cNvPr id="188" name="TextBox 48"/>
              <p:cNvSpPr txBox="1"/>
              <p:nvPr/>
            </p:nvSpPr>
            <p:spPr>
              <a:xfrm>
                <a:off x="5286567" y="2445039"/>
                <a:ext cx="973591" cy="467129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>
                <a:defPPr>
                  <a:defRPr lang="ko-KR"/>
                </a:defPPr>
                <a:lvl1pPr marL="0" algn="l" defTabSz="1088502" rtl="0" eaLnBrk="1" latinLnBrk="1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544251" algn="l" defTabSz="1088502" rtl="0" eaLnBrk="1" latinLnBrk="1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088502" algn="l" defTabSz="1088502" rtl="0" eaLnBrk="1" latinLnBrk="1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632753" algn="l" defTabSz="1088502" rtl="0" eaLnBrk="1" latinLnBrk="1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177004" algn="l" defTabSz="1088502" rtl="0" eaLnBrk="1" latinLnBrk="1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721254" algn="l" defTabSz="1088502" rtl="0" eaLnBrk="1" latinLnBrk="1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3265505" algn="l" defTabSz="1088502" rtl="0" eaLnBrk="1" latinLnBrk="1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809756" algn="l" defTabSz="1088502" rtl="0" eaLnBrk="1" latinLnBrk="1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4354007" algn="l" defTabSz="1088502" rtl="0" eaLnBrk="1" latinLnBrk="1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r>
                  <a:rPr lang="ko-KR" altLang="en-US" sz="900" dirty="0" err="1" smtClean="0">
                    <a:solidFill>
                      <a:srgbClr val="0000FF"/>
                    </a:solidFill>
                    <a:effectLst>
                      <a:glow rad="127000">
                        <a:schemeClr val="bg1"/>
                      </a:glow>
                      <a:outerShdw blurRad="63500" sx="102000" sy="102000" algn="ctr" rotWithShape="0">
                        <a:prstClr val="black">
                          <a:alpha val="40000"/>
                        </a:prstClr>
                      </a:outerShdw>
                    </a:effectLst>
                    <a:latin typeface="Rix고딕 B" panose="02020603020101020101" pitchFamily="18" charset="-127"/>
                    <a:ea typeface="Rix고딕 B" panose="02020603020101020101" pitchFamily="18" charset="-127"/>
                  </a:rPr>
                  <a:t>청라</a:t>
                </a:r>
                <a:r>
                  <a:rPr lang="en-US" altLang="ko-KR" sz="900" dirty="0" smtClean="0">
                    <a:solidFill>
                      <a:srgbClr val="0000FF"/>
                    </a:solidFill>
                    <a:effectLst>
                      <a:glow rad="127000">
                        <a:schemeClr val="bg1"/>
                      </a:glow>
                      <a:outerShdw blurRad="63500" sx="102000" sy="102000" algn="ctr" rotWithShape="0">
                        <a:prstClr val="black">
                          <a:alpha val="40000"/>
                        </a:prstClr>
                      </a:outerShdw>
                    </a:effectLst>
                    <a:latin typeface="Rix고딕 B" panose="02020603020101020101" pitchFamily="18" charset="-127"/>
                    <a:ea typeface="Rix고딕 B" panose="02020603020101020101" pitchFamily="18" charset="-127"/>
                  </a:rPr>
                  <a:t>~</a:t>
                </a:r>
                <a:r>
                  <a:rPr lang="ko-KR" altLang="en-US" sz="900" dirty="0" smtClean="0">
                    <a:solidFill>
                      <a:srgbClr val="0000FF"/>
                    </a:solidFill>
                    <a:effectLst>
                      <a:glow rad="127000">
                        <a:schemeClr val="bg1"/>
                      </a:glow>
                      <a:outerShdw blurRad="63500" sx="102000" sy="102000" algn="ctr" rotWithShape="0">
                        <a:prstClr val="black">
                          <a:alpha val="40000"/>
                        </a:prstClr>
                      </a:outerShdw>
                    </a:effectLst>
                    <a:latin typeface="Rix고딕 B" panose="02020603020101020101" pitchFamily="18" charset="-127"/>
                    <a:ea typeface="Rix고딕 B" panose="02020603020101020101" pitchFamily="18" charset="-127"/>
                  </a:rPr>
                  <a:t>강서간</a:t>
                </a:r>
                <a:endParaRPr lang="en-US" altLang="ko-KR" sz="900" dirty="0" smtClean="0">
                  <a:solidFill>
                    <a:srgbClr val="0000FF"/>
                  </a:solidFill>
                  <a:effectLst>
                    <a:glow rad="127000">
                      <a:schemeClr val="bg1"/>
                    </a:glow>
                    <a:outerShdw blurRad="63500" sx="102000" sy="102000" algn="ctr" rotWithShape="0">
                      <a:prstClr val="black">
                        <a:alpha val="40000"/>
                      </a:prstClr>
                    </a:outerShdw>
                  </a:effectLst>
                  <a:latin typeface="Rix고딕 B" panose="02020603020101020101" pitchFamily="18" charset="-127"/>
                  <a:ea typeface="Rix고딕 B" panose="02020603020101020101" pitchFamily="18" charset="-127"/>
                </a:endParaRPr>
              </a:p>
              <a:p>
                <a:pPr algn="ctr"/>
                <a:r>
                  <a:rPr lang="en-US" altLang="ko-KR" sz="900" dirty="0" smtClean="0">
                    <a:solidFill>
                      <a:srgbClr val="0000FF"/>
                    </a:solidFill>
                    <a:effectLst>
                      <a:glow rad="127000">
                        <a:schemeClr val="bg1"/>
                      </a:glow>
                      <a:outerShdw blurRad="63500" sx="102000" sy="102000" algn="ctr" rotWithShape="0">
                        <a:prstClr val="black">
                          <a:alpha val="40000"/>
                        </a:prstClr>
                      </a:outerShdw>
                    </a:effectLst>
                    <a:latin typeface="Rix고딕 B" panose="02020603020101020101" pitchFamily="18" charset="-127"/>
                    <a:ea typeface="Rix고딕 B" panose="02020603020101020101" pitchFamily="18" charset="-127"/>
                  </a:rPr>
                  <a:t>BRT</a:t>
                </a:r>
                <a:endParaRPr lang="en-US" altLang="ko-KR" sz="900" dirty="0">
                  <a:solidFill>
                    <a:srgbClr val="0000FF"/>
                  </a:solidFill>
                  <a:effectLst>
                    <a:glow rad="127000">
                      <a:schemeClr val="bg1"/>
                    </a:glow>
                    <a:outerShdw blurRad="63500" sx="102000" sy="102000" algn="ctr" rotWithShape="0">
                      <a:prstClr val="black">
                        <a:alpha val="40000"/>
                      </a:prstClr>
                    </a:outerShdw>
                  </a:effectLst>
                  <a:latin typeface="Rix고딕 B" panose="02020603020101020101" pitchFamily="18" charset="-127"/>
                  <a:ea typeface="Rix고딕 B" panose="02020603020101020101" pitchFamily="18" charset="-127"/>
                </a:endParaRPr>
              </a:p>
            </p:txBody>
          </p:sp>
          <p:sp>
            <p:nvSpPr>
              <p:cNvPr id="189" name="TextBox 48"/>
              <p:cNvSpPr txBox="1"/>
              <p:nvPr/>
            </p:nvSpPr>
            <p:spPr>
              <a:xfrm>
                <a:off x="5459025" y="1528858"/>
                <a:ext cx="760708" cy="29195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>
                <a:defPPr>
                  <a:defRPr lang="ko-KR"/>
                </a:defPPr>
                <a:lvl1pPr marL="0" algn="l" defTabSz="1088502" rtl="0" eaLnBrk="1" latinLnBrk="1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544251" algn="l" defTabSz="1088502" rtl="0" eaLnBrk="1" latinLnBrk="1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088502" algn="l" defTabSz="1088502" rtl="0" eaLnBrk="1" latinLnBrk="1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632753" algn="l" defTabSz="1088502" rtl="0" eaLnBrk="1" latinLnBrk="1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177004" algn="l" defTabSz="1088502" rtl="0" eaLnBrk="1" latinLnBrk="1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721254" algn="l" defTabSz="1088502" rtl="0" eaLnBrk="1" latinLnBrk="1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3265505" algn="l" defTabSz="1088502" rtl="0" eaLnBrk="1" latinLnBrk="1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809756" algn="l" defTabSz="1088502" rtl="0" eaLnBrk="1" latinLnBrk="1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4354007" algn="l" defTabSz="1088502" rtl="0" eaLnBrk="1" latinLnBrk="1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r>
                  <a:rPr lang="ko-KR" altLang="en-US" sz="900" dirty="0" smtClean="0">
                    <a:solidFill>
                      <a:srgbClr val="0000FF"/>
                    </a:solidFill>
                    <a:effectLst>
                      <a:glow rad="127000">
                        <a:schemeClr val="bg1"/>
                      </a:glow>
                      <a:outerShdw blurRad="63500" sx="102000" sy="102000" algn="ctr" rotWithShape="0">
                        <a:prstClr val="black">
                          <a:alpha val="40000"/>
                        </a:prstClr>
                      </a:outerShdw>
                    </a:effectLst>
                    <a:latin typeface="Rix고딕 B" panose="02020603020101020101" pitchFamily="18" charset="-127"/>
                    <a:ea typeface="Rix고딕 B" panose="02020603020101020101" pitchFamily="18" charset="-127"/>
                  </a:rPr>
                  <a:t>공항철도</a:t>
                </a:r>
                <a:endParaRPr lang="en-US" altLang="ko-KR" sz="900" dirty="0">
                  <a:solidFill>
                    <a:srgbClr val="0000FF"/>
                  </a:solidFill>
                  <a:effectLst>
                    <a:glow rad="127000">
                      <a:schemeClr val="bg1"/>
                    </a:glow>
                    <a:outerShdw blurRad="63500" sx="102000" sy="102000" algn="ctr" rotWithShape="0">
                      <a:prstClr val="black">
                        <a:alpha val="40000"/>
                      </a:prstClr>
                    </a:outerShdw>
                  </a:effectLst>
                  <a:latin typeface="Rix고딕 B" panose="02020603020101020101" pitchFamily="18" charset="-127"/>
                  <a:ea typeface="Rix고딕 B" panose="02020603020101020101" pitchFamily="18" charset="-127"/>
                </a:endParaRPr>
              </a:p>
            </p:txBody>
          </p:sp>
          <p:sp>
            <p:nvSpPr>
              <p:cNvPr id="190" name="TextBox 48"/>
              <p:cNvSpPr txBox="1"/>
              <p:nvPr/>
            </p:nvSpPr>
            <p:spPr>
              <a:xfrm>
                <a:off x="5355818" y="1958692"/>
                <a:ext cx="892492" cy="467129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>
                <a:defPPr>
                  <a:defRPr lang="ko-KR"/>
                </a:defPPr>
                <a:lvl1pPr marL="0" algn="l" defTabSz="1088502" rtl="0" eaLnBrk="1" latinLnBrk="1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544251" algn="l" defTabSz="1088502" rtl="0" eaLnBrk="1" latinLnBrk="1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088502" algn="l" defTabSz="1088502" rtl="0" eaLnBrk="1" latinLnBrk="1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632753" algn="l" defTabSz="1088502" rtl="0" eaLnBrk="1" latinLnBrk="1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177004" algn="l" defTabSz="1088502" rtl="0" eaLnBrk="1" latinLnBrk="1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721254" algn="l" defTabSz="1088502" rtl="0" eaLnBrk="1" latinLnBrk="1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3265505" algn="l" defTabSz="1088502" rtl="0" eaLnBrk="1" latinLnBrk="1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809756" algn="l" defTabSz="1088502" rtl="0" eaLnBrk="1" latinLnBrk="1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4354007" algn="l" defTabSz="1088502" rtl="0" eaLnBrk="1" latinLnBrk="1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r>
                  <a:rPr lang="ko-KR" altLang="en-US" sz="900" dirty="0" smtClean="0">
                    <a:solidFill>
                      <a:srgbClr val="0000FF"/>
                    </a:solidFill>
                    <a:effectLst>
                      <a:glow rad="127000">
                        <a:schemeClr val="bg1"/>
                      </a:glow>
                      <a:outerShdw blurRad="63500" sx="102000" sy="102000" algn="ctr" rotWithShape="0">
                        <a:prstClr val="black">
                          <a:alpha val="40000"/>
                        </a:prstClr>
                      </a:outerShdw>
                    </a:effectLst>
                    <a:latin typeface="Rix고딕 B" panose="02020603020101020101" pitchFamily="18" charset="-127"/>
                    <a:ea typeface="Rix고딕 B" panose="02020603020101020101" pitchFamily="18" charset="-127"/>
                  </a:rPr>
                  <a:t>인천지하철</a:t>
                </a:r>
                <a:endParaRPr lang="en-US" altLang="ko-KR" sz="900" dirty="0" smtClean="0">
                  <a:solidFill>
                    <a:srgbClr val="0000FF"/>
                  </a:solidFill>
                  <a:effectLst>
                    <a:glow rad="127000">
                      <a:schemeClr val="bg1"/>
                    </a:glow>
                    <a:outerShdw blurRad="63500" sx="102000" sy="102000" algn="ctr" rotWithShape="0">
                      <a:prstClr val="black">
                        <a:alpha val="40000"/>
                      </a:prstClr>
                    </a:outerShdw>
                  </a:effectLst>
                  <a:latin typeface="Rix고딕 B" panose="02020603020101020101" pitchFamily="18" charset="-127"/>
                  <a:ea typeface="Rix고딕 B" panose="02020603020101020101" pitchFamily="18" charset="-127"/>
                </a:endParaRPr>
              </a:p>
              <a:p>
                <a:pPr algn="ctr"/>
                <a:r>
                  <a:rPr lang="en-US" altLang="ko-KR" sz="900" dirty="0" smtClean="0">
                    <a:solidFill>
                      <a:srgbClr val="0000FF"/>
                    </a:solidFill>
                    <a:effectLst>
                      <a:glow rad="127000">
                        <a:schemeClr val="bg1"/>
                      </a:glow>
                      <a:outerShdw blurRad="63500" sx="102000" sy="102000" algn="ctr" rotWithShape="0">
                        <a:prstClr val="black">
                          <a:alpha val="40000"/>
                        </a:prstClr>
                      </a:outerShdw>
                    </a:effectLst>
                    <a:latin typeface="Rix고딕 B" panose="02020603020101020101" pitchFamily="18" charset="-127"/>
                    <a:ea typeface="Rix고딕 B" panose="02020603020101020101" pitchFamily="18" charset="-127"/>
                  </a:rPr>
                  <a:t>1</a:t>
                </a:r>
                <a:r>
                  <a:rPr lang="ko-KR" altLang="en-US" sz="900" dirty="0" smtClean="0">
                    <a:solidFill>
                      <a:srgbClr val="0000FF"/>
                    </a:solidFill>
                    <a:effectLst>
                      <a:glow rad="127000">
                        <a:schemeClr val="bg1"/>
                      </a:glow>
                      <a:outerShdw blurRad="63500" sx="102000" sy="102000" algn="ctr" rotWithShape="0">
                        <a:prstClr val="black">
                          <a:alpha val="40000"/>
                        </a:prstClr>
                      </a:outerShdw>
                    </a:effectLst>
                    <a:latin typeface="Rix고딕 B" panose="02020603020101020101" pitchFamily="18" charset="-127"/>
                    <a:ea typeface="Rix고딕 B" panose="02020603020101020101" pitchFamily="18" charset="-127"/>
                  </a:rPr>
                  <a:t>호선</a:t>
                </a:r>
                <a:endParaRPr lang="en-US" altLang="ko-KR" sz="900" dirty="0">
                  <a:solidFill>
                    <a:srgbClr val="0000FF"/>
                  </a:solidFill>
                  <a:effectLst>
                    <a:glow rad="127000">
                      <a:schemeClr val="bg1"/>
                    </a:glow>
                    <a:outerShdw blurRad="63500" sx="102000" sy="102000" algn="ctr" rotWithShape="0">
                      <a:prstClr val="black">
                        <a:alpha val="40000"/>
                      </a:prstClr>
                    </a:outerShdw>
                  </a:effectLst>
                  <a:latin typeface="Rix고딕 B" panose="02020603020101020101" pitchFamily="18" charset="-127"/>
                  <a:ea typeface="Rix고딕 B" panose="02020603020101020101" pitchFamily="18" charset="-127"/>
                </a:endParaRPr>
              </a:p>
            </p:txBody>
          </p:sp>
          <p:sp>
            <p:nvSpPr>
              <p:cNvPr id="191" name="TextBox 48"/>
              <p:cNvSpPr txBox="1"/>
              <p:nvPr/>
            </p:nvSpPr>
            <p:spPr>
              <a:xfrm>
                <a:off x="5265389" y="3154932"/>
                <a:ext cx="1024277" cy="467129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>
                <a:defPPr>
                  <a:defRPr lang="ko-KR"/>
                </a:defPPr>
                <a:lvl1pPr marL="0" algn="l" defTabSz="1088502" rtl="0" eaLnBrk="1" latinLnBrk="1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544251" algn="l" defTabSz="1088502" rtl="0" eaLnBrk="1" latinLnBrk="1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088502" algn="l" defTabSz="1088502" rtl="0" eaLnBrk="1" latinLnBrk="1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632753" algn="l" defTabSz="1088502" rtl="0" eaLnBrk="1" latinLnBrk="1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177004" algn="l" defTabSz="1088502" rtl="0" eaLnBrk="1" latinLnBrk="1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721254" algn="l" defTabSz="1088502" rtl="0" eaLnBrk="1" latinLnBrk="1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3265505" algn="l" defTabSz="1088502" rtl="0" eaLnBrk="1" latinLnBrk="1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809756" algn="l" defTabSz="1088502" rtl="0" eaLnBrk="1" latinLnBrk="1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4354007" algn="l" defTabSz="1088502" rtl="0" eaLnBrk="1" latinLnBrk="1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r>
                  <a:rPr lang="ko-KR" altLang="en-US" sz="900" dirty="0" smtClean="0">
                    <a:solidFill>
                      <a:srgbClr val="0000FF"/>
                    </a:solidFill>
                    <a:effectLst>
                      <a:glow rad="127000">
                        <a:schemeClr val="bg1"/>
                      </a:glow>
                      <a:outerShdw blurRad="63500" sx="102000" sy="102000" algn="ctr" rotWithShape="0">
                        <a:prstClr val="black">
                          <a:alpha val="40000"/>
                        </a:prstClr>
                      </a:outerShdw>
                    </a:effectLst>
                    <a:latin typeface="Rix고딕 B" panose="02020603020101020101" pitchFamily="18" charset="-127"/>
                    <a:ea typeface="Rix고딕 B" panose="02020603020101020101" pitchFamily="18" charset="-127"/>
                  </a:rPr>
                  <a:t>서울도시철도</a:t>
                </a:r>
                <a:endParaRPr lang="en-US" altLang="ko-KR" sz="900" dirty="0" smtClean="0">
                  <a:solidFill>
                    <a:srgbClr val="0000FF"/>
                  </a:solidFill>
                  <a:effectLst>
                    <a:glow rad="127000">
                      <a:schemeClr val="bg1"/>
                    </a:glow>
                    <a:outerShdw blurRad="63500" sx="102000" sy="102000" algn="ctr" rotWithShape="0">
                      <a:prstClr val="black">
                        <a:alpha val="40000"/>
                      </a:prstClr>
                    </a:outerShdw>
                  </a:effectLst>
                  <a:latin typeface="Rix고딕 B" panose="02020603020101020101" pitchFamily="18" charset="-127"/>
                  <a:ea typeface="Rix고딕 B" panose="02020603020101020101" pitchFamily="18" charset="-127"/>
                </a:endParaRPr>
              </a:p>
              <a:p>
                <a:pPr algn="ctr"/>
                <a:r>
                  <a:rPr lang="en-US" altLang="ko-KR" sz="900" dirty="0" smtClean="0">
                    <a:solidFill>
                      <a:srgbClr val="0000FF"/>
                    </a:solidFill>
                    <a:effectLst>
                      <a:glow rad="127000">
                        <a:schemeClr val="bg1"/>
                      </a:glow>
                      <a:outerShdw blurRad="63500" sx="102000" sy="102000" algn="ctr" rotWithShape="0">
                        <a:prstClr val="black">
                          <a:alpha val="40000"/>
                        </a:prstClr>
                      </a:outerShdw>
                    </a:effectLst>
                    <a:latin typeface="Rix고딕 B" panose="02020603020101020101" pitchFamily="18" charset="-127"/>
                    <a:ea typeface="Rix고딕 B" panose="02020603020101020101" pitchFamily="18" charset="-127"/>
                  </a:rPr>
                  <a:t>7</a:t>
                </a:r>
                <a:r>
                  <a:rPr lang="ko-KR" altLang="en-US" sz="900" dirty="0" smtClean="0">
                    <a:solidFill>
                      <a:srgbClr val="0000FF"/>
                    </a:solidFill>
                    <a:effectLst>
                      <a:glow rad="127000">
                        <a:schemeClr val="bg1"/>
                      </a:glow>
                      <a:outerShdw blurRad="63500" sx="102000" sy="102000" algn="ctr" rotWithShape="0">
                        <a:prstClr val="black">
                          <a:alpha val="40000"/>
                        </a:prstClr>
                      </a:outerShdw>
                    </a:effectLst>
                    <a:latin typeface="Rix고딕 B" panose="02020603020101020101" pitchFamily="18" charset="-127"/>
                    <a:ea typeface="Rix고딕 B" panose="02020603020101020101" pitchFamily="18" charset="-127"/>
                  </a:rPr>
                  <a:t>호선</a:t>
                </a:r>
                <a:endParaRPr lang="en-US" altLang="ko-KR" sz="900" dirty="0">
                  <a:solidFill>
                    <a:srgbClr val="0000FF"/>
                  </a:solidFill>
                  <a:effectLst>
                    <a:glow rad="127000">
                      <a:schemeClr val="bg1"/>
                    </a:glow>
                    <a:outerShdw blurRad="63500" sx="102000" sy="102000" algn="ctr" rotWithShape="0">
                      <a:prstClr val="black">
                        <a:alpha val="40000"/>
                      </a:prstClr>
                    </a:outerShdw>
                  </a:effectLst>
                  <a:latin typeface="Rix고딕 B" panose="02020603020101020101" pitchFamily="18" charset="-127"/>
                  <a:ea typeface="Rix고딕 B" panose="02020603020101020101" pitchFamily="18" charset="-127"/>
                </a:endParaRPr>
              </a:p>
            </p:txBody>
          </p:sp>
          <p:sp>
            <p:nvSpPr>
              <p:cNvPr id="192" name="TextBox 48"/>
              <p:cNvSpPr txBox="1"/>
              <p:nvPr/>
            </p:nvSpPr>
            <p:spPr>
              <a:xfrm>
                <a:off x="5459027" y="3763192"/>
                <a:ext cx="760708" cy="29195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>
                <a:defPPr>
                  <a:defRPr lang="ko-KR"/>
                </a:defPPr>
                <a:lvl1pPr marL="0" algn="l" defTabSz="1088502" rtl="0" eaLnBrk="1" latinLnBrk="1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544251" algn="l" defTabSz="1088502" rtl="0" eaLnBrk="1" latinLnBrk="1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088502" algn="l" defTabSz="1088502" rtl="0" eaLnBrk="1" latinLnBrk="1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632753" algn="l" defTabSz="1088502" rtl="0" eaLnBrk="1" latinLnBrk="1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177004" algn="l" defTabSz="1088502" rtl="0" eaLnBrk="1" latinLnBrk="1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721254" algn="l" defTabSz="1088502" rtl="0" eaLnBrk="1" latinLnBrk="1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3265505" algn="l" defTabSz="1088502" rtl="0" eaLnBrk="1" latinLnBrk="1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809756" algn="l" defTabSz="1088502" rtl="0" eaLnBrk="1" latinLnBrk="1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4354007" algn="l" defTabSz="1088502" rtl="0" eaLnBrk="1" latinLnBrk="1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r>
                  <a:rPr lang="ko-KR" altLang="en-US" sz="900" dirty="0" smtClean="0">
                    <a:solidFill>
                      <a:srgbClr val="0000FF"/>
                    </a:solidFill>
                    <a:effectLst>
                      <a:glow rad="127000">
                        <a:schemeClr val="bg1"/>
                      </a:glow>
                      <a:outerShdw blurRad="63500" sx="102000" sy="102000" algn="ctr" rotWithShape="0">
                        <a:prstClr val="black">
                          <a:alpha val="40000"/>
                        </a:prstClr>
                      </a:outerShdw>
                    </a:effectLst>
                    <a:latin typeface="Rix고딕 B" panose="02020603020101020101" pitchFamily="18" charset="-127"/>
                    <a:ea typeface="Rix고딕 B" panose="02020603020101020101" pitchFamily="18" charset="-127"/>
                  </a:rPr>
                  <a:t>경인철도</a:t>
                </a:r>
                <a:endParaRPr lang="en-US" altLang="ko-KR" sz="900" dirty="0">
                  <a:solidFill>
                    <a:srgbClr val="0000FF"/>
                  </a:solidFill>
                  <a:effectLst>
                    <a:glow rad="127000">
                      <a:schemeClr val="bg1"/>
                    </a:glow>
                    <a:outerShdw blurRad="63500" sx="102000" sy="102000" algn="ctr" rotWithShape="0">
                      <a:prstClr val="black">
                        <a:alpha val="40000"/>
                      </a:prstClr>
                    </a:outerShdw>
                  </a:effectLst>
                  <a:latin typeface="Rix고딕 B" panose="02020603020101020101" pitchFamily="18" charset="-127"/>
                  <a:ea typeface="Rix고딕 B" panose="02020603020101020101" pitchFamily="18" charset="-127"/>
                </a:endParaRPr>
              </a:p>
            </p:txBody>
          </p:sp>
          <p:sp>
            <p:nvSpPr>
              <p:cNvPr id="193" name="TextBox 48"/>
              <p:cNvSpPr txBox="1"/>
              <p:nvPr/>
            </p:nvSpPr>
            <p:spPr>
              <a:xfrm>
                <a:off x="5348057" y="4651874"/>
                <a:ext cx="892492" cy="467129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>
                <a:defPPr>
                  <a:defRPr lang="ko-KR"/>
                </a:defPPr>
                <a:lvl1pPr marL="0" algn="l" defTabSz="1088502" rtl="0" eaLnBrk="1" latinLnBrk="1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544251" algn="l" defTabSz="1088502" rtl="0" eaLnBrk="1" latinLnBrk="1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088502" algn="l" defTabSz="1088502" rtl="0" eaLnBrk="1" latinLnBrk="1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632753" algn="l" defTabSz="1088502" rtl="0" eaLnBrk="1" latinLnBrk="1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177004" algn="l" defTabSz="1088502" rtl="0" eaLnBrk="1" latinLnBrk="1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721254" algn="l" defTabSz="1088502" rtl="0" eaLnBrk="1" latinLnBrk="1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3265505" algn="l" defTabSz="1088502" rtl="0" eaLnBrk="1" latinLnBrk="1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809756" algn="l" defTabSz="1088502" rtl="0" eaLnBrk="1" latinLnBrk="1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4354007" algn="l" defTabSz="1088502" rtl="0" eaLnBrk="1" latinLnBrk="1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r>
                  <a:rPr lang="ko-KR" altLang="en-US" sz="900" dirty="0" smtClean="0">
                    <a:solidFill>
                      <a:srgbClr val="0000FF"/>
                    </a:solidFill>
                    <a:effectLst>
                      <a:glow rad="127000">
                        <a:schemeClr val="bg1"/>
                      </a:glow>
                      <a:outerShdw blurRad="63500" sx="102000" sy="102000" algn="ctr" rotWithShape="0">
                        <a:prstClr val="black">
                          <a:alpha val="40000"/>
                        </a:prstClr>
                      </a:outerShdw>
                    </a:effectLst>
                    <a:latin typeface="Rix고딕 B" panose="02020603020101020101" pitchFamily="18" charset="-127"/>
                    <a:ea typeface="Rix고딕 B" panose="02020603020101020101" pitchFamily="18" charset="-127"/>
                  </a:rPr>
                  <a:t>인천지하철</a:t>
                </a:r>
                <a:endParaRPr lang="en-US" altLang="ko-KR" sz="900" dirty="0" smtClean="0">
                  <a:solidFill>
                    <a:srgbClr val="0000FF"/>
                  </a:solidFill>
                  <a:effectLst>
                    <a:glow rad="127000">
                      <a:schemeClr val="bg1"/>
                    </a:glow>
                    <a:outerShdw blurRad="63500" sx="102000" sy="102000" algn="ctr" rotWithShape="0">
                      <a:prstClr val="black">
                        <a:alpha val="40000"/>
                      </a:prstClr>
                    </a:outerShdw>
                  </a:effectLst>
                  <a:latin typeface="Rix고딕 B" panose="02020603020101020101" pitchFamily="18" charset="-127"/>
                  <a:ea typeface="Rix고딕 B" panose="02020603020101020101" pitchFamily="18" charset="-127"/>
                </a:endParaRPr>
              </a:p>
              <a:p>
                <a:pPr algn="ctr"/>
                <a:r>
                  <a:rPr lang="en-US" altLang="ko-KR" sz="900" dirty="0" smtClean="0">
                    <a:solidFill>
                      <a:srgbClr val="0000FF"/>
                    </a:solidFill>
                    <a:effectLst>
                      <a:glow rad="127000">
                        <a:schemeClr val="bg1"/>
                      </a:glow>
                      <a:outerShdw blurRad="63500" sx="102000" sy="102000" algn="ctr" rotWithShape="0">
                        <a:prstClr val="black">
                          <a:alpha val="40000"/>
                        </a:prstClr>
                      </a:outerShdw>
                    </a:effectLst>
                    <a:latin typeface="Rix고딕 B" panose="02020603020101020101" pitchFamily="18" charset="-127"/>
                    <a:ea typeface="Rix고딕 B" panose="02020603020101020101" pitchFamily="18" charset="-127"/>
                  </a:rPr>
                  <a:t>2</a:t>
                </a:r>
                <a:r>
                  <a:rPr lang="ko-KR" altLang="en-US" sz="900" dirty="0" smtClean="0">
                    <a:solidFill>
                      <a:srgbClr val="0000FF"/>
                    </a:solidFill>
                    <a:effectLst>
                      <a:glow rad="127000">
                        <a:schemeClr val="bg1"/>
                      </a:glow>
                      <a:outerShdw blurRad="63500" sx="102000" sy="102000" algn="ctr" rotWithShape="0">
                        <a:prstClr val="black">
                          <a:alpha val="40000"/>
                        </a:prstClr>
                      </a:outerShdw>
                    </a:effectLst>
                    <a:latin typeface="Rix고딕 B" panose="02020603020101020101" pitchFamily="18" charset="-127"/>
                    <a:ea typeface="Rix고딕 B" panose="02020603020101020101" pitchFamily="18" charset="-127"/>
                  </a:rPr>
                  <a:t>호선</a:t>
                </a:r>
                <a:endParaRPr lang="en-US" altLang="ko-KR" sz="900" dirty="0">
                  <a:solidFill>
                    <a:srgbClr val="0000FF"/>
                  </a:solidFill>
                  <a:effectLst>
                    <a:glow rad="127000">
                      <a:schemeClr val="bg1"/>
                    </a:glow>
                    <a:outerShdw blurRad="63500" sx="102000" sy="102000" algn="ctr" rotWithShape="0">
                      <a:prstClr val="black">
                        <a:alpha val="40000"/>
                      </a:prstClr>
                    </a:outerShdw>
                  </a:effectLst>
                  <a:latin typeface="Rix고딕 B" panose="02020603020101020101" pitchFamily="18" charset="-127"/>
                  <a:ea typeface="Rix고딕 B" panose="02020603020101020101" pitchFamily="18" charset="-127"/>
                </a:endParaRPr>
              </a:p>
            </p:txBody>
          </p:sp>
          <p:sp>
            <p:nvSpPr>
              <p:cNvPr id="194" name="TextBox 48"/>
              <p:cNvSpPr txBox="1"/>
              <p:nvPr/>
            </p:nvSpPr>
            <p:spPr>
              <a:xfrm>
                <a:off x="5329276" y="6197352"/>
                <a:ext cx="760708" cy="29195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>
                <a:defPPr>
                  <a:defRPr lang="ko-KR"/>
                </a:defPPr>
                <a:lvl1pPr marL="0" algn="l" defTabSz="1088502" rtl="0" eaLnBrk="1" latinLnBrk="1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544251" algn="l" defTabSz="1088502" rtl="0" eaLnBrk="1" latinLnBrk="1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088502" algn="l" defTabSz="1088502" rtl="0" eaLnBrk="1" latinLnBrk="1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632753" algn="l" defTabSz="1088502" rtl="0" eaLnBrk="1" latinLnBrk="1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177004" algn="l" defTabSz="1088502" rtl="0" eaLnBrk="1" latinLnBrk="1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721254" algn="l" defTabSz="1088502" rtl="0" eaLnBrk="1" latinLnBrk="1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3265505" algn="l" defTabSz="1088502" rtl="0" eaLnBrk="1" latinLnBrk="1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809756" algn="l" defTabSz="1088502" rtl="0" eaLnBrk="1" latinLnBrk="1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4354007" algn="l" defTabSz="1088502" rtl="0" eaLnBrk="1" latinLnBrk="1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r>
                  <a:rPr lang="ko-KR" altLang="en-US" sz="900" dirty="0" smtClean="0">
                    <a:solidFill>
                      <a:srgbClr val="0000FF"/>
                    </a:solidFill>
                    <a:effectLst>
                      <a:glow rad="127000">
                        <a:schemeClr val="bg1"/>
                      </a:glow>
                      <a:outerShdw blurRad="63500" sx="102000" sy="102000" algn="ctr" rotWithShape="0">
                        <a:prstClr val="black">
                          <a:alpha val="40000"/>
                        </a:prstClr>
                      </a:outerShdw>
                    </a:effectLst>
                    <a:latin typeface="Rix고딕 B" panose="02020603020101020101" pitchFamily="18" charset="-127"/>
                    <a:ea typeface="Rix고딕 B" panose="02020603020101020101" pitchFamily="18" charset="-127"/>
                  </a:rPr>
                  <a:t>수인철도</a:t>
                </a:r>
                <a:endParaRPr lang="en-US" altLang="ko-KR" sz="900" dirty="0">
                  <a:solidFill>
                    <a:srgbClr val="0000FF"/>
                  </a:solidFill>
                  <a:effectLst>
                    <a:glow rad="127000">
                      <a:schemeClr val="bg1"/>
                    </a:glow>
                    <a:outerShdw blurRad="63500" sx="102000" sy="102000" algn="ctr" rotWithShape="0">
                      <a:prstClr val="black">
                        <a:alpha val="40000"/>
                      </a:prstClr>
                    </a:outerShdw>
                  </a:effectLst>
                  <a:latin typeface="Rix고딕 B" panose="02020603020101020101" pitchFamily="18" charset="-127"/>
                  <a:ea typeface="Rix고딕 B" panose="02020603020101020101" pitchFamily="18" charset="-127"/>
                </a:endParaRPr>
              </a:p>
            </p:txBody>
          </p:sp>
          <p:sp>
            <p:nvSpPr>
              <p:cNvPr id="195" name="자유형 194"/>
              <p:cNvSpPr/>
              <p:nvPr/>
            </p:nvSpPr>
            <p:spPr>
              <a:xfrm>
                <a:off x="3383528" y="3256375"/>
                <a:ext cx="853440" cy="1706880"/>
              </a:xfrm>
              <a:custGeom>
                <a:avLst/>
                <a:gdLst>
                  <a:gd name="connsiteX0" fmla="*/ 853440 w 853440"/>
                  <a:gd name="connsiteY0" fmla="*/ 0 h 1706880"/>
                  <a:gd name="connsiteX1" fmla="*/ 807720 w 853440"/>
                  <a:gd name="connsiteY1" fmla="*/ 883920 h 1706880"/>
                  <a:gd name="connsiteX2" fmla="*/ 784860 w 853440"/>
                  <a:gd name="connsiteY2" fmla="*/ 1348740 h 1706880"/>
                  <a:gd name="connsiteX3" fmla="*/ 708660 w 853440"/>
                  <a:gd name="connsiteY3" fmla="*/ 1524000 h 1706880"/>
                  <a:gd name="connsiteX4" fmla="*/ 617220 w 853440"/>
                  <a:gd name="connsiteY4" fmla="*/ 1592580 h 1706880"/>
                  <a:gd name="connsiteX5" fmla="*/ 381000 w 853440"/>
                  <a:gd name="connsiteY5" fmla="*/ 1676400 h 1706880"/>
                  <a:gd name="connsiteX6" fmla="*/ 289560 w 853440"/>
                  <a:gd name="connsiteY6" fmla="*/ 1706880 h 1706880"/>
                  <a:gd name="connsiteX7" fmla="*/ 0 w 853440"/>
                  <a:gd name="connsiteY7" fmla="*/ 1569720 h 1706880"/>
                  <a:gd name="connsiteX0" fmla="*/ 853440 w 853440"/>
                  <a:gd name="connsiteY0" fmla="*/ 0 h 1706880"/>
                  <a:gd name="connsiteX1" fmla="*/ 807720 w 853440"/>
                  <a:gd name="connsiteY1" fmla="*/ 883920 h 1706880"/>
                  <a:gd name="connsiteX2" fmla="*/ 784860 w 853440"/>
                  <a:gd name="connsiteY2" fmla="*/ 1348740 h 1706880"/>
                  <a:gd name="connsiteX3" fmla="*/ 708660 w 853440"/>
                  <a:gd name="connsiteY3" fmla="*/ 1524000 h 1706880"/>
                  <a:gd name="connsiteX4" fmla="*/ 617220 w 853440"/>
                  <a:gd name="connsiteY4" fmla="*/ 1592580 h 1706880"/>
                  <a:gd name="connsiteX5" fmla="*/ 449580 w 853440"/>
                  <a:gd name="connsiteY5" fmla="*/ 1668780 h 1706880"/>
                  <a:gd name="connsiteX6" fmla="*/ 289560 w 853440"/>
                  <a:gd name="connsiteY6" fmla="*/ 1706880 h 1706880"/>
                  <a:gd name="connsiteX7" fmla="*/ 0 w 853440"/>
                  <a:gd name="connsiteY7" fmla="*/ 1569720 h 170688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</a:cxnLst>
                <a:rect l="l" t="t" r="r" b="b"/>
                <a:pathLst>
                  <a:path w="853440" h="1706880">
                    <a:moveTo>
                      <a:pt x="853440" y="0"/>
                    </a:moveTo>
                    <a:lnTo>
                      <a:pt x="807720" y="883920"/>
                    </a:lnTo>
                    <a:lnTo>
                      <a:pt x="784860" y="1348740"/>
                    </a:lnTo>
                    <a:lnTo>
                      <a:pt x="708660" y="1524000"/>
                    </a:lnTo>
                    <a:lnTo>
                      <a:pt x="617220" y="1592580"/>
                    </a:lnTo>
                    <a:lnTo>
                      <a:pt x="449580" y="1668780"/>
                    </a:lnTo>
                    <a:lnTo>
                      <a:pt x="289560" y="1706880"/>
                    </a:lnTo>
                    <a:lnTo>
                      <a:pt x="0" y="1569720"/>
                    </a:lnTo>
                  </a:path>
                </a:pathLst>
              </a:custGeom>
              <a:noFill/>
              <a:ln w="1270" cap="rnd">
                <a:solidFill>
                  <a:schemeClr val="accent3">
                    <a:lumMod val="50000"/>
                  </a:schemeClr>
                </a:solidFill>
              </a:ln>
              <a:effectLst>
                <a:glow rad="190500">
                  <a:schemeClr val="accent3">
                    <a:lumMod val="75000"/>
                    <a:alpha val="80000"/>
                  </a:schemeClr>
                </a:glo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196" name="TextBox 48"/>
              <p:cNvSpPr txBox="1"/>
              <p:nvPr/>
            </p:nvSpPr>
            <p:spPr>
              <a:xfrm>
                <a:off x="4182333" y="2760137"/>
                <a:ext cx="564578" cy="26161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>
                <a:defPPr>
                  <a:defRPr lang="ko-KR"/>
                </a:defPPr>
                <a:lvl1pPr marL="0" algn="l" defTabSz="1088502" rtl="0" eaLnBrk="1" latinLnBrk="1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544251" algn="l" defTabSz="1088502" rtl="0" eaLnBrk="1" latinLnBrk="1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088502" algn="l" defTabSz="1088502" rtl="0" eaLnBrk="1" latinLnBrk="1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632753" algn="l" defTabSz="1088502" rtl="0" eaLnBrk="1" latinLnBrk="1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177004" algn="l" defTabSz="1088502" rtl="0" eaLnBrk="1" latinLnBrk="1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721254" algn="l" defTabSz="1088502" rtl="0" eaLnBrk="1" latinLnBrk="1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3265505" algn="l" defTabSz="1088502" rtl="0" eaLnBrk="1" latinLnBrk="1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809756" algn="l" defTabSz="1088502" rtl="0" eaLnBrk="1" latinLnBrk="1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4354007" algn="l" defTabSz="1088502" rtl="0" eaLnBrk="1" latinLnBrk="1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r>
                  <a:rPr lang="ko-KR" altLang="en-US" sz="1100" dirty="0" err="1" smtClean="0">
                    <a:solidFill>
                      <a:srgbClr val="FF0000"/>
                    </a:solidFill>
                    <a:effectLst>
                      <a:glow rad="127000">
                        <a:schemeClr val="bg1"/>
                      </a:glow>
                      <a:outerShdw blurRad="63500" sx="102000" sy="102000" algn="ctr" rotWithShape="0">
                        <a:prstClr val="black">
                          <a:alpha val="40000"/>
                        </a:prstClr>
                      </a:outerShdw>
                    </a:effectLst>
                    <a:latin typeface="Rix고딕 B" panose="02020603020101020101" pitchFamily="18" charset="-127"/>
                    <a:ea typeface="Rix고딕 B" panose="02020603020101020101" pitchFamily="18" charset="-127"/>
                  </a:rPr>
                  <a:t>가정역</a:t>
                </a:r>
                <a:endParaRPr lang="en-US" altLang="ko-KR" sz="1100" dirty="0">
                  <a:solidFill>
                    <a:srgbClr val="FF0000"/>
                  </a:solidFill>
                  <a:effectLst>
                    <a:glow rad="127000">
                      <a:schemeClr val="bg1"/>
                    </a:glow>
                    <a:outerShdw blurRad="63500" sx="102000" sy="102000" algn="ctr" rotWithShape="0">
                      <a:prstClr val="black">
                        <a:alpha val="40000"/>
                      </a:prstClr>
                    </a:outerShdw>
                  </a:effectLst>
                  <a:latin typeface="Rix고딕 B" panose="02020603020101020101" pitchFamily="18" charset="-127"/>
                  <a:ea typeface="Rix고딕 B" panose="02020603020101020101" pitchFamily="18" charset="-127"/>
                </a:endParaRPr>
              </a:p>
            </p:txBody>
          </p:sp>
          <p:sp>
            <p:nvSpPr>
              <p:cNvPr id="197" name="TextBox 48"/>
              <p:cNvSpPr txBox="1"/>
              <p:nvPr/>
            </p:nvSpPr>
            <p:spPr>
              <a:xfrm>
                <a:off x="4197248" y="3203099"/>
                <a:ext cx="564578" cy="26161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>
                <a:defPPr>
                  <a:defRPr lang="ko-KR"/>
                </a:defPPr>
                <a:lvl1pPr marL="0" algn="l" defTabSz="1088502" rtl="0" eaLnBrk="1" latinLnBrk="1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544251" algn="l" defTabSz="1088502" rtl="0" eaLnBrk="1" latinLnBrk="1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088502" algn="l" defTabSz="1088502" rtl="0" eaLnBrk="1" latinLnBrk="1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632753" algn="l" defTabSz="1088502" rtl="0" eaLnBrk="1" latinLnBrk="1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177004" algn="l" defTabSz="1088502" rtl="0" eaLnBrk="1" latinLnBrk="1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721254" algn="l" defTabSz="1088502" rtl="0" eaLnBrk="1" latinLnBrk="1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3265505" algn="l" defTabSz="1088502" rtl="0" eaLnBrk="1" latinLnBrk="1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809756" algn="l" defTabSz="1088502" rtl="0" eaLnBrk="1" latinLnBrk="1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4354007" algn="l" defTabSz="1088502" rtl="0" eaLnBrk="1" latinLnBrk="1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r>
                  <a:rPr lang="ko-KR" altLang="en-US" sz="1100" dirty="0" err="1" smtClean="0">
                    <a:solidFill>
                      <a:srgbClr val="FF0000"/>
                    </a:solidFill>
                    <a:effectLst>
                      <a:glow rad="127000">
                        <a:schemeClr val="bg1"/>
                      </a:glow>
                      <a:outerShdw blurRad="63500" sx="102000" sy="102000" algn="ctr" rotWithShape="0">
                        <a:prstClr val="black">
                          <a:alpha val="40000"/>
                        </a:prstClr>
                      </a:outerShdw>
                    </a:effectLst>
                    <a:latin typeface="Rix고딕 B" panose="02020603020101020101" pitchFamily="18" charset="-127"/>
                    <a:ea typeface="Rix고딕 B" panose="02020603020101020101" pitchFamily="18" charset="-127"/>
                  </a:rPr>
                  <a:t>석남역</a:t>
                </a:r>
                <a:endParaRPr lang="en-US" altLang="ko-KR" sz="1100" dirty="0" smtClean="0">
                  <a:solidFill>
                    <a:srgbClr val="FF0000"/>
                  </a:solidFill>
                  <a:effectLst>
                    <a:glow rad="127000">
                      <a:schemeClr val="bg1"/>
                    </a:glow>
                    <a:outerShdw blurRad="63500" sx="102000" sy="102000" algn="ctr" rotWithShape="0">
                      <a:prstClr val="black">
                        <a:alpha val="40000"/>
                      </a:prstClr>
                    </a:outerShdw>
                  </a:effectLst>
                  <a:latin typeface="Rix고딕 B" panose="02020603020101020101" pitchFamily="18" charset="-127"/>
                  <a:ea typeface="Rix고딕 B" panose="02020603020101020101" pitchFamily="18" charset="-127"/>
                </a:endParaRPr>
              </a:p>
            </p:txBody>
          </p:sp>
          <p:sp>
            <p:nvSpPr>
              <p:cNvPr id="198" name="TextBox 48"/>
              <p:cNvSpPr txBox="1"/>
              <p:nvPr/>
            </p:nvSpPr>
            <p:spPr>
              <a:xfrm>
                <a:off x="3152320" y="3582795"/>
                <a:ext cx="1071127" cy="26161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>
                <a:defPPr>
                  <a:defRPr lang="ko-KR"/>
                </a:defPPr>
                <a:lvl1pPr marL="0" algn="l" defTabSz="1088502" rtl="0" eaLnBrk="1" latinLnBrk="1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544251" algn="l" defTabSz="1088502" rtl="0" eaLnBrk="1" latinLnBrk="1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088502" algn="l" defTabSz="1088502" rtl="0" eaLnBrk="1" latinLnBrk="1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632753" algn="l" defTabSz="1088502" rtl="0" eaLnBrk="1" latinLnBrk="1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177004" algn="l" defTabSz="1088502" rtl="0" eaLnBrk="1" latinLnBrk="1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721254" algn="l" defTabSz="1088502" rtl="0" eaLnBrk="1" latinLnBrk="1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3265505" algn="l" defTabSz="1088502" rtl="0" eaLnBrk="1" latinLnBrk="1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809756" algn="l" defTabSz="1088502" rtl="0" eaLnBrk="1" latinLnBrk="1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4354007" algn="l" defTabSz="1088502" rtl="0" eaLnBrk="1" latinLnBrk="1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r>
                  <a:rPr lang="ko-KR" altLang="en-US" sz="1100" dirty="0" err="1" smtClean="0">
                    <a:solidFill>
                      <a:srgbClr val="FF0000"/>
                    </a:solidFill>
                    <a:effectLst>
                      <a:glow rad="127000">
                        <a:schemeClr val="bg1"/>
                      </a:glow>
                      <a:outerShdw blurRad="63500" sx="102000" sy="102000" algn="ctr" rotWithShape="0">
                        <a:prstClr val="black">
                          <a:alpha val="40000"/>
                        </a:prstClr>
                      </a:outerShdw>
                    </a:effectLst>
                    <a:latin typeface="Rix고딕 B" panose="02020603020101020101" pitchFamily="18" charset="-127"/>
                    <a:ea typeface="Rix고딕 B" panose="02020603020101020101" pitchFamily="18" charset="-127"/>
                  </a:rPr>
                  <a:t>서부여성회관역</a:t>
                </a:r>
                <a:endParaRPr lang="en-US" altLang="ko-KR" sz="1100" dirty="0" smtClean="0">
                  <a:solidFill>
                    <a:srgbClr val="FF0000"/>
                  </a:solidFill>
                  <a:effectLst>
                    <a:glow rad="127000">
                      <a:schemeClr val="bg1"/>
                    </a:glow>
                    <a:outerShdw blurRad="63500" sx="102000" sy="102000" algn="ctr" rotWithShape="0">
                      <a:prstClr val="black">
                        <a:alpha val="40000"/>
                      </a:prstClr>
                    </a:outerShdw>
                  </a:effectLst>
                  <a:latin typeface="Rix고딕 B" panose="02020603020101020101" pitchFamily="18" charset="-127"/>
                  <a:ea typeface="Rix고딕 B" panose="02020603020101020101" pitchFamily="18" charset="-127"/>
                </a:endParaRPr>
              </a:p>
            </p:txBody>
          </p:sp>
          <p:sp>
            <p:nvSpPr>
              <p:cNvPr id="199" name="TextBox 48"/>
              <p:cNvSpPr txBox="1"/>
              <p:nvPr/>
            </p:nvSpPr>
            <p:spPr>
              <a:xfrm>
                <a:off x="4181467" y="3825895"/>
                <a:ext cx="1083922" cy="33088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>
                <a:defPPr>
                  <a:defRPr lang="ko-KR"/>
                </a:defPPr>
                <a:lvl1pPr marL="0" algn="l" defTabSz="1088502" rtl="0" eaLnBrk="1" latinLnBrk="1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544251" algn="l" defTabSz="1088502" rtl="0" eaLnBrk="1" latinLnBrk="1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088502" algn="l" defTabSz="1088502" rtl="0" eaLnBrk="1" latinLnBrk="1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632753" algn="l" defTabSz="1088502" rtl="0" eaLnBrk="1" latinLnBrk="1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177004" algn="l" defTabSz="1088502" rtl="0" eaLnBrk="1" latinLnBrk="1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721254" algn="l" defTabSz="1088502" rtl="0" eaLnBrk="1" latinLnBrk="1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3265505" algn="l" defTabSz="1088502" rtl="0" eaLnBrk="1" latinLnBrk="1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809756" algn="l" defTabSz="1088502" rtl="0" eaLnBrk="1" latinLnBrk="1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4354007" algn="l" defTabSz="1088502" rtl="0" eaLnBrk="1" latinLnBrk="1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r>
                  <a:rPr lang="ko-KR" altLang="en-US" sz="1100" dirty="0" err="1" smtClean="0">
                    <a:solidFill>
                      <a:srgbClr val="FF0000"/>
                    </a:solidFill>
                    <a:effectLst>
                      <a:glow rad="127000">
                        <a:schemeClr val="bg1"/>
                      </a:glow>
                      <a:outerShdw blurRad="63500" sx="102000" sy="102000" algn="ctr" rotWithShape="0">
                        <a:prstClr val="black">
                          <a:alpha val="40000"/>
                        </a:prstClr>
                      </a:outerShdw>
                    </a:effectLst>
                    <a:latin typeface="Rix고딕 B" panose="02020603020101020101" pitchFamily="18" charset="-127"/>
                    <a:ea typeface="Rix고딕 B" panose="02020603020101020101" pitchFamily="18" charset="-127"/>
                  </a:rPr>
                  <a:t>인천가좌역</a:t>
                </a:r>
                <a:endParaRPr lang="en-US" altLang="ko-KR" sz="1100" dirty="0" smtClean="0">
                  <a:solidFill>
                    <a:srgbClr val="FF0000"/>
                  </a:solidFill>
                  <a:effectLst>
                    <a:glow rad="127000">
                      <a:schemeClr val="bg1"/>
                    </a:glow>
                    <a:outerShdw blurRad="63500" sx="102000" sy="102000" algn="ctr" rotWithShape="0">
                      <a:prstClr val="black">
                        <a:alpha val="40000"/>
                      </a:prstClr>
                    </a:outerShdw>
                  </a:effectLst>
                  <a:latin typeface="Rix고딕 B" panose="02020603020101020101" pitchFamily="18" charset="-127"/>
                  <a:ea typeface="Rix고딕 B" panose="02020603020101020101" pitchFamily="18" charset="-127"/>
                </a:endParaRPr>
              </a:p>
            </p:txBody>
          </p:sp>
          <p:sp>
            <p:nvSpPr>
              <p:cNvPr id="200" name="자유형 199"/>
              <p:cNvSpPr/>
              <p:nvPr/>
            </p:nvSpPr>
            <p:spPr>
              <a:xfrm>
                <a:off x="3379937" y="3031902"/>
                <a:ext cx="852488" cy="1930400"/>
              </a:xfrm>
              <a:custGeom>
                <a:avLst/>
                <a:gdLst>
                  <a:gd name="connsiteX0" fmla="*/ 1714500 w 1714500"/>
                  <a:gd name="connsiteY0" fmla="*/ 38100 h 3771900"/>
                  <a:gd name="connsiteX1" fmla="*/ 1473200 w 1714500"/>
                  <a:gd name="connsiteY1" fmla="*/ 0 h 3771900"/>
                  <a:gd name="connsiteX2" fmla="*/ 1314450 w 1714500"/>
                  <a:gd name="connsiteY2" fmla="*/ 25400 h 3771900"/>
                  <a:gd name="connsiteX3" fmla="*/ 1168400 w 1714500"/>
                  <a:gd name="connsiteY3" fmla="*/ 25400 h 3771900"/>
                  <a:gd name="connsiteX4" fmla="*/ 1174750 w 1714500"/>
                  <a:gd name="connsiteY4" fmla="*/ 101600 h 3771900"/>
                  <a:gd name="connsiteX5" fmla="*/ 1238250 w 1714500"/>
                  <a:gd name="connsiteY5" fmla="*/ 254000 h 3771900"/>
                  <a:gd name="connsiteX6" fmla="*/ 1206500 w 1714500"/>
                  <a:gd name="connsiteY6" fmla="*/ 444500 h 3771900"/>
                  <a:gd name="connsiteX7" fmla="*/ 1206500 w 1714500"/>
                  <a:gd name="connsiteY7" fmla="*/ 660400 h 3771900"/>
                  <a:gd name="connsiteX8" fmla="*/ 1282700 w 1714500"/>
                  <a:gd name="connsiteY8" fmla="*/ 793750 h 3771900"/>
                  <a:gd name="connsiteX9" fmla="*/ 1238250 w 1714500"/>
                  <a:gd name="connsiteY9" fmla="*/ 1682750 h 3771900"/>
                  <a:gd name="connsiteX10" fmla="*/ 1225550 w 1714500"/>
                  <a:gd name="connsiteY10" fmla="*/ 1841500 h 3771900"/>
                  <a:gd name="connsiteX11" fmla="*/ 1238250 w 1714500"/>
                  <a:gd name="connsiteY11" fmla="*/ 2051050 h 3771900"/>
                  <a:gd name="connsiteX12" fmla="*/ 1206500 w 1714500"/>
                  <a:gd name="connsiteY12" fmla="*/ 2832100 h 3771900"/>
                  <a:gd name="connsiteX13" fmla="*/ 1181100 w 1714500"/>
                  <a:gd name="connsiteY13" fmla="*/ 3409950 h 3771900"/>
                  <a:gd name="connsiteX14" fmla="*/ 1104900 w 1714500"/>
                  <a:gd name="connsiteY14" fmla="*/ 3581400 h 3771900"/>
                  <a:gd name="connsiteX15" fmla="*/ 977900 w 1714500"/>
                  <a:gd name="connsiteY15" fmla="*/ 3670300 h 3771900"/>
                  <a:gd name="connsiteX16" fmla="*/ 844550 w 1714500"/>
                  <a:gd name="connsiteY16" fmla="*/ 3733800 h 3771900"/>
                  <a:gd name="connsiteX17" fmla="*/ 673100 w 1714500"/>
                  <a:gd name="connsiteY17" fmla="*/ 3771900 h 3771900"/>
                  <a:gd name="connsiteX18" fmla="*/ 266700 w 1714500"/>
                  <a:gd name="connsiteY18" fmla="*/ 3575050 h 3771900"/>
                  <a:gd name="connsiteX19" fmla="*/ 368300 w 1714500"/>
                  <a:gd name="connsiteY19" fmla="*/ 3403600 h 3771900"/>
                  <a:gd name="connsiteX20" fmla="*/ 241300 w 1714500"/>
                  <a:gd name="connsiteY20" fmla="*/ 3352800 h 3771900"/>
                  <a:gd name="connsiteX21" fmla="*/ 0 w 1714500"/>
                  <a:gd name="connsiteY21" fmla="*/ 3117850 h 3771900"/>
                  <a:gd name="connsiteX0" fmla="*/ 1473200 w 1473200"/>
                  <a:gd name="connsiteY0" fmla="*/ 0 h 3771900"/>
                  <a:gd name="connsiteX1" fmla="*/ 1314450 w 1473200"/>
                  <a:gd name="connsiteY1" fmla="*/ 25400 h 3771900"/>
                  <a:gd name="connsiteX2" fmla="*/ 1168400 w 1473200"/>
                  <a:gd name="connsiteY2" fmla="*/ 25400 h 3771900"/>
                  <a:gd name="connsiteX3" fmla="*/ 1174750 w 1473200"/>
                  <a:gd name="connsiteY3" fmla="*/ 101600 h 3771900"/>
                  <a:gd name="connsiteX4" fmla="*/ 1238250 w 1473200"/>
                  <a:gd name="connsiteY4" fmla="*/ 254000 h 3771900"/>
                  <a:gd name="connsiteX5" fmla="*/ 1206500 w 1473200"/>
                  <a:gd name="connsiteY5" fmla="*/ 444500 h 3771900"/>
                  <a:gd name="connsiteX6" fmla="*/ 1206500 w 1473200"/>
                  <a:gd name="connsiteY6" fmla="*/ 660400 h 3771900"/>
                  <a:gd name="connsiteX7" fmla="*/ 1282700 w 1473200"/>
                  <a:gd name="connsiteY7" fmla="*/ 793750 h 3771900"/>
                  <a:gd name="connsiteX8" fmla="*/ 1238250 w 1473200"/>
                  <a:gd name="connsiteY8" fmla="*/ 1682750 h 3771900"/>
                  <a:gd name="connsiteX9" fmla="*/ 1225550 w 1473200"/>
                  <a:gd name="connsiteY9" fmla="*/ 1841500 h 3771900"/>
                  <a:gd name="connsiteX10" fmla="*/ 1238250 w 1473200"/>
                  <a:gd name="connsiteY10" fmla="*/ 2051050 h 3771900"/>
                  <a:gd name="connsiteX11" fmla="*/ 1206500 w 1473200"/>
                  <a:gd name="connsiteY11" fmla="*/ 2832100 h 3771900"/>
                  <a:gd name="connsiteX12" fmla="*/ 1181100 w 1473200"/>
                  <a:gd name="connsiteY12" fmla="*/ 3409950 h 3771900"/>
                  <a:gd name="connsiteX13" fmla="*/ 1104900 w 1473200"/>
                  <a:gd name="connsiteY13" fmla="*/ 3581400 h 3771900"/>
                  <a:gd name="connsiteX14" fmla="*/ 977900 w 1473200"/>
                  <a:gd name="connsiteY14" fmla="*/ 3670300 h 3771900"/>
                  <a:gd name="connsiteX15" fmla="*/ 844550 w 1473200"/>
                  <a:gd name="connsiteY15" fmla="*/ 3733800 h 3771900"/>
                  <a:gd name="connsiteX16" fmla="*/ 673100 w 1473200"/>
                  <a:gd name="connsiteY16" fmla="*/ 3771900 h 3771900"/>
                  <a:gd name="connsiteX17" fmla="*/ 266700 w 1473200"/>
                  <a:gd name="connsiteY17" fmla="*/ 3575050 h 3771900"/>
                  <a:gd name="connsiteX18" fmla="*/ 368300 w 1473200"/>
                  <a:gd name="connsiteY18" fmla="*/ 3403600 h 3771900"/>
                  <a:gd name="connsiteX19" fmla="*/ 241300 w 1473200"/>
                  <a:gd name="connsiteY19" fmla="*/ 3352800 h 3771900"/>
                  <a:gd name="connsiteX20" fmla="*/ 0 w 1473200"/>
                  <a:gd name="connsiteY20" fmla="*/ 3117850 h 3771900"/>
                  <a:gd name="connsiteX0" fmla="*/ 1314450 w 1314450"/>
                  <a:gd name="connsiteY0" fmla="*/ 0 h 3746500"/>
                  <a:gd name="connsiteX1" fmla="*/ 1168400 w 1314450"/>
                  <a:gd name="connsiteY1" fmla="*/ 0 h 3746500"/>
                  <a:gd name="connsiteX2" fmla="*/ 1174750 w 1314450"/>
                  <a:gd name="connsiteY2" fmla="*/ 76200 h 3746500"/>
                  <a:gd name="connsiteX3" fmla="*/ 1238250 w 1314450"/>
                  <a:gd name="connsiteY3" fmla="*/ 228600 h 3746500"/>
                  <a:gd name="connsiteX4" fmla="*/ 1206500 w 1314450"/>
                  <a:gd name="connsiteY4" fmla="*/ 419100 h 3746500"/>
                  <a:gd name="connsiteX5" fmla="*/ 1206500 w 1314450"/>
                  <a:gd name="connsiteY5" fmla="*/ 635000 h 3746500"/>
                  <a:gd name="connsiteX6" fmla="*/ 1282700 w 1314450"/>
                  <a:gd name="connsiteY6" fmla="*/ 768350 h 3746500"/>
                  <a:gd name="connsiteX7" fmla="*/ 1238250 w 1314450"/>
                  <a:gd name="connsiteY7" fmla="*/ 1657350 h 3746500"/>
                  <a:gd name="connsiteX8" fmla="*/ 1225550 w 1314450"/>
                  <a:gd name="connsiteY8" fmla="*/ 1816100 h 3746500"/>
                  <a:gd name="connsiteX9" fmla="*/ 1238250 w 1314450"/>
                  <a:gd name="connsiteY9" fmla="*/ 2025650 h 3746500"/>
                  <a:gd name="connsiteX10" fmla="*/ 1206500 w 1314450"/>
                  <a:gd name="connsiteY10" fmla="*/ 2806700 h 3746500"/>
                  <a:gd name="connsiteX11" fmla="*/ 1181100 w 1314450"/>
                  <a:gd name="connsiteY11" fmla="*/ 3384550 h 3746500"/>
                  <a:gd name="connsiteX12" fmla="*/ 1104900 w 1314450"/>
                  <a:gd name="connsiteY12" fmla="*/ 3556000 h 3746500"/>
                  <a:gd name="connsiteX13" fmla="*/ 977900 w 1314450"/>
                  <a:gd name="connsiteY13" fmla="*/ 3644900 h 3746500"/>
                  <a:gd name="connsiteX14" fmla="*/ 844550 w 1314450"/>
                  <a:gd name="connsiteY14" fmla="*/ 3708400 h 3746500"/>
                  <a:gd name="connsiteX15" fmla="*/ 673100 w 1314450"/>
                  <a:gd name="connsiteY15" fmla="*/ 3746500 h 3746500"/>
                  <a:gd name="connsiteX16" fmla="*/ 266700 w 1314450"/>
                  <a:gd name="connsiteY16" fmla="*/ 3549650 h 3746500"/>
                  <a:gd name="connsiteX17" fmla="*/ 368300 w 1314450"/>
                  <a:gd name="connsiteY17" fmla="*/ 3378200 h 3746500"/>
                  <a:gd name="connsiteX18" fmla="*/ 241300 w 1314450"/>
                  <a:gd name="connsiteY18" fmla="*/ 3327400 h 3746500"/>
                  <a:gd name="connsiteX19" fmla="*/ 0 w 1314450"/>
                  <a:gd name="connsiteY19" fmla="*/ 3092450 h 3746500"/>
                  <a:gd name="connsiteX0" fmla="*/ 1168400 w 1282700"/>
                  <a:gd name="connsiteY0" fmla="*/ 0 h 3746500"/>
                  <a:gd name="connsiteX1" fmla="*/ 1174750 w 1282700"/>
                  <a:gd name="connsiteY1" fmla="*/ 76200 h 3746500"/>
                  <a:gd name="connsiteX2" fmla="*/ 1238250 w 1282700"/>
                  <a:gd name="connsiteY2" fmla="*/ 228600 h 3746500"/>
                  <a:gd name="connsiteX3" fmla="*/ 1206500 w 1282700"/>
                  <a:gd name="connsiteY3" fmla="*/ 419100 h 3746500"/>
                  <a:gd name="connsiteX4" fmla="*/ 1206500 w 1282700"/>
                  <a:gd name="connsiteY4" fmla="*/ 635000 h 3746500"/>
                  <a:gd name="connsiteX5" fmla="*/ 1282700 w 1282700"/>
                  <a:gd name="connsiteY5" fmla="*/ 768350 h 3746500"/>
                  <a:gd name="connsiteX6" fmla="*/ 1238250 w 1282700"/>
                  <a:gd name="connsiteY6" fmla="*/ 1657350 h 3746500"/>
                  <a:gd name="connsiteX7" fmla="*/ 1225550 w 1282700"/>
                  <a:gd name="connsiteY7" fmla="*/ 1816100 h 3746500"/>
                  <a:gd name="connsiteX8" fmla="*/ 1238250 w 1282700"/>
                  <a:gd name="connsiteY8" fmla="*/ 2025650 h 3746500"/>
                  <a:gd name="connsiteX9" fmla="*/ 1206500 w 1282700"/>
                  <a:gd name="connsiteY9" fmla="*/ 2806700 h 3746500"/>
                  <a:gd name="connsiteX10" fmla="*/ 1181100 w 1282700"/>
                  <a:gd name="connsiteY10" fmla="*/ 3384550 h 3746500"/>
                  <a:gd name="connsiteX11" fmla="*/ 1104900 w 1282700"/>
                  <a:gd name="connsiteY11" fmla="*/ 3556000 h 3746500"/>
                  <a:gd name="connsiteX12" fmla="*/ 977900 w 1282700"/>
                  <a:gd name="connsiteY12" fmla="*/ 3644900 h 3746500"/>
                  <a:gd name="connsiteX13" fmla="*/ 844550 w 1282700"/>
                  <a:gd name="connsiteY13" fmla="*/ 3708400 h 3746500"/>
                  <a:gd name="connsiteX14" fmla="*/ 673100 w 1282700"/>
                  <a:gd name="connsiteY14" fmla="*/ 3746500 h 3746500"/>
                  <a:gd name="connsiteX15" fmla="*/ 266700 w 1282700"/>
                  <a:gd name="connsiteY15" fmla="*/ 3549650 h 3746500"/>
                  <a:gd name="connsiteX16" fmla="*/ 368300 w 1282700"/>
                  <a:gd name="connsiteY16" fmla="*/ 3378200 h 3746500"/>
                  <a:gd name="connsiteX17" fmla="*/ 241300 w 1282700"/>
                  <a:gd name="connsiteY17" fmla="*/ 3327400 h 3746500"/>
                  <a:gd name="connsiteX18" fmla="*/ 0 w 1282700"/>
                  <a:gd name="connsiteY18" fmla="*/ 3092450 h 3746500"/>
                  <a:gd name="connsiteX0" fmla="*/ 1174750 w 1282700"/>
                  <a:gd name="connsiteY0" fmla="*/ 0 h 3670300"/>
                  <a:gd name="connsiteX1" fmla="*/ 1238250 w 1282700"/>
                  <a:gd name="connsiteY1" fmla="*/ 152400 h 3670300"/>
                  <a:gd name="connsiteX2" fmla="*/ 1206500 w 1282700"/>
                  <a:gd name="connsiteY2" fmla="*/ 342900 h 3670300"/>
                  <a:gd name="connsiteX3" fmla="*/ 1206500 w 1282700"/>
                  <a:gd name="connsiteY3" fmla="*/ 558800 h 3670300"/>
                  <a:gd name="connsiteX4" fmla="*/ 1282700 w 1282700"/>
                  <a:gd name="connsiteY4" fmla="*/ 692150 h 3670300"/>
                  <a:gd name="connsiteX5" fmla="*/ 1238250 w 1282700"/>
                  <a:gd name="connsiteY5" fmla="*/ 1581150 h 3670300"/>
                  <a:gd name="connsiteX6" fmla="*/ 1225550 w 1282700"/>
                  <a:gd name="connsiteY6" fmla="*/ 1739900 h 3670300"/>
                  <a:gd name="connsiteX7" fmla="*/ 1238250 w 1282700"/>
                  <a:gd name="connsiteY7" fmla="*/ 1949450 h 3670300"/>
                  <a:gd name="connsiteX8" fmla="*/ 1206500 w 1282700"/>
                  <a:gd name="connsiteY8" fmla="*/ 2730500 h 3670300"/>
                  <a:gd name="connsiteX9" fmla="*/ 1181100 w 1282700"/>
                  <a:gd name="connsiteY9" fmla="*/ 3308350 h 3670300"/>
                  <a:gd name="connsiteX10" fmla="*/ 1104900 w 1282700"/>
                  <a:gd name="connsiteY10" fmla="*/ 3479800 h 3670300"/>
                  <a:gd name="connsiteX11" fmla="*/ 977900 w 1282700"/>
                  <a:gd name="connsiteY11" fmla="*/ 3568700 h 3670300"/>
                  <a:gd name="connsiteX12" fmla="*/ 844550 w 1282700"/>
                  <a:gd name="connsiteY12" fmla="*/ 3632200 h 3670300"/>
                  <a:gd name="connsiteX13" fmla="*/ 673100 w 1282700"/>
                  <a:gd name="connsiteY13" fmla="*/ 3670300 h 3670300"/>
                  <a:gd name="connsiteX14" fmla="*/ 266700 w 1282700"/>
                  <a:gd name="connsiteY14" fmla="*/ 3473450 h 3670300"/>
                  <a:gd name="connsiteX15" fmla="*/ 368300 w 1282700"/>
                  <a:gd name="connsiteY15" fmla="*/ 3302000 h 3670300"/>
                  <a:gd name="connsiteX16" fmla="*/ 241300 w 1282700"/>
                  <a:gd name="connsiteY16" fmla="*/ 3251200 h 3670300"/>
                  <a:gd name="connsiteX17" fmla="*/ 0 w 1282700"/>
                  <a:gd name="connsiteY17" fmla="*/ 3016250 h 3670300"/>
                  <a:gd name="connsiteX0" fmla="*/ 1238250 w 1282700"/>
                  <a:gd name="connsiteY0" fmla="*/ 0 h 3517900"/>
                  <a:gd name="connsiteX1" fmla="*/ 1206500 w 1282700"/>
                  <a:gd name="connsiteY1" fmla="*/ 190500 h 3517900"/>
                  <a:gd name="connsiteX2" fmla="*/ 1206500 w 1282700"/>
                  <a:gd name="connsiteY2" fmla="*/ 406400 h 3517900"/>
                  <a:gd name="connsiteX3" fmla="*/ 1282700 w 1282700"/>
                  <a:gd name="connsiteY3" fmla="*/ 539750 h 3517900"/>
                  <a:gd name="connsiteX4" fmla="*/ 1238250 w 1282700"/>
                  <a:gd name="connsiteY4" fmla="*/ 1428750 h 3517900"/>
                  <a:gd name="connsiteX5" fmla="*/ 1225550 w 1282700"/>
                  <a:gd name="connsiteY5" fmla="*/ 1587500 h 3517900"/>
                  <a:gd name="connsiteX6" fmla="*/ 1238250 w 1282700"/>
                  <a:gd name="connsiteY6" fmla="*/ 1797050 h 3517900"/>
                  <a:gd name="connsiteX7" fmla="*/ 1206500 w 1282700"/>
                  <a:gd name="connsiteY7" fmla="*/ 2578100 h 3517900"/>
                  <a:gd name="connsiteX8" fmla="*/ 1181100 w 1282700"/>
                  <a:gd name="connsiteY8" fmla="*/ 3155950 h 3517900"/>
                  <a:gd name="connsiteX9" fmla="*/ 1104900 w 1282700"/>
                  <a:gd name="connsiteY9" fmla="*/ 3327400 h 3517900"/>
                  <a:gd name="connsiteX10" fmla="*/ 977900 w 1282700"/>
                  <a:gd name="connsiteY10" fmla="*/ 3416300 h 3517900"/>
                  <a:gd name="connsiteX11" fmla="*/ 844550 w 1282700"/>
                  <a:gd name="connsiteY11" fmla="*/ 3479800 h 3517900"/>
                  <a:gd name="connsiteX12" fmla="*/ 673100 w 1282700"/>
                  <a:gd name="connsiteY12" fmla="*/ 3517900 h 3517900"/>
                  <a:gd name="connsiteX13" fmla="*/ 266700 w 1282700"/>
                  <a:gd name="connsiteY13" fmla="*/ 3321050 h 3517900"/>
                  <a:gd name="connsiteX14" fmla="*/ 368300 w 1282700"/>
                  <a:gd name="connsiteY14" fmla="*/ 3149600 h 3517900"/>
                  <a:gd name="connsiteX15" fmla="*/ 241300 w 1282700"/>
                  <a:gd name="connsiteY15" fmla="*/ 3098800 h 3517900"/>
                  <a:gd name="connsiteX16" fmla="*/ 0 w 1282700"/>
                  <a:gd name="connsiteY16" fmla="*/ 2863850 h 3517900"/>
                  <a:gd name="connsiteX0" fmla="*/ 1206500 w 1282700"/>
                  <a:gd name="connsiteY0" fmla="*/ 0 h 3327400"/>
                  <a:gd name="connsiteX1" fmla="*/ 1206500 w 1282700"/>
                  <a:gd name="connsiteY1" fmla="*/ 215900 h 3327400"/>
                  <a:gd name="connsiteX2" fmla="*/ 1282700 w 1282700"/>
                  <a:gd name="connsiteY2" fmla="*/ 349250 h 3327400"/>
                  <a:gd name="connsiteX3" fmla="*/ 1238250 w 1282700"/>
                  <a:gd name="connsiteY3" fmla="*/ 1238250 h 3327400"/>
                  <a:gd name="connsiteX4" fmla="*/ 1225550 w 1282700"/>
                  <a:gd name="connsiteY4" fmla="*/ 1397000 h 3327400"/>
                  <a:gd name="connsiteX5" fmla="*/ 1238250 w 1282700"/>
                  <a:gd name="connsiteY5" fmla="*/ 1606550 h 3327400"/>
                  <a:gd name="connsiteX6" fmla="*/ 1206500 w 1282700"/>
                  <a:gd name="connsiteY6" fmla="*/ 2387600 h 3327400"/>
                  <a:gd name="connsiteX7" fmla="*/ 1181100 w 1282700"/>
                  <a:gd name="connsiteY7" fmla="*/ 2965450 h 3327400"/>
                  <a:gd name="connsiteX8" fmla="*/ 1104900 w 1282700"/>
                  <a:gd name="connsiteY8" fmla="*/ 3136900 h 3327400"/>
                  <a:gd name="connsiteX9" fmla="*/ 977900 w 1282700"/>
                  <a:gd name="connsiteY9" fmla="*/ 3225800 h 3327400"/>
                  <a:gd name="connsiteX10" fmla="*/ 844550 w 1282700"/>
                  <a:gd name="connsiteY10" fmla="*/ 3289300 h 3327400"/>
                  <a:gd name="connsiteX11" fmla="*/ 673100 w 1282700"/>
                  <a:gd name="connsiteY11" fmla="*/ 3327400 h 3327400"/>
                  <a:gd name="connsiteX12" fmla="*/ 266700 w 1282700"/>
                  <a:gd name="connsiteY12" fmla="*/ 3130550 h 3327400"/>
                  <a:gd name="connsiteX13" fmla="*/ 368300 w 1282700"/>
                  <a:gd name="connsiteY13" fmla="*/ 2959100 h 3327400"/>
                  <a:gd name="connsiteX14" fmla="*/ 241300 w 1282700"/>
                  <a:gd name="connsiteY14" fmla="*/ 2908300 h 3327400"/>
                  <a:gd name="connsiteX15" fmla="*/ 0 w 1282700"/>
                  <a:gd name="connsiteY15" fmla="*/ 2673350 h 3327400"/>
                  <a:gd name="connsiteX0" fmla="*/ 1206500 w 1282700"/>
                  <a:gd name="connsiteY0" fmla="*/ 0 h 3111500"/>
                  <a:gd name="connsiteX1" fmla="*/ 1282700 w 1282700"/>
                  <a:gd name="connsiteY1" fmla="*/ 133350 h 3111500"/>
                  <a:gd name="connsiteX2" fmla="*/ 1238250 w 1282700"/>
                  <a:gd name="connsiteY2" fmla="*/ 1022350 h 3111500"/>
                  <a:gd name="connsiteX3" fmla="*/ 1225550 w 1282700"/>
                  <a:gd name="connsiteY3" fmla="*/ 1181100 h 3111500"/>
                  <a:gd name="connsiteX4" fmla="*/ 1238250 w 1282700"/>
                  <a:gd name="connsiteY4" fmla="*/ 1390650 h 3111500"/>
                  <a:gd name="connsiteX5" fmla="*/ 1206500 w 1282700"/>
                  <a:gd name="connsiteY5" fmla="*/ 2171700 h 3111500"/>
                  <a:gd name="connsiteX6" fmla="*/ 1181100 w 1282700"/>
                  <a:gd name="connsiteY6" fmla="*/ 2749550 h 3111500"/>
                  <a:gd name="connsiteX7" fmla="*/ 1104900 w 1282700"/>
                  <a:gd name="connsiteY7" fmla="*/ 2921000 h 3111500"/>
                  <a:gd name="connsiteX8" fmla="*/ 977900 w 1282700"/>
                  <a:gd name="connsiteY8" fmla="*/ 3009900 h 3111500"/>
                  <a:gd name="connsiteX9" fmla="*/ 844550 w 1282700"/>
                  <a:gd name="connsiteY9" fmla="*/ 3073400 h 3111500"/>
                  <a:gd name="connsiteX10" fmla="*/ 673100 w 1282700"/>
                  <a:gd name="connsiteY10" fmla="*/ 3111500 h 3111500"/>
                  <a:gd name="connsiteX11" fmla="*/ 266700 w 1282700"/>
                  <a:gd name="connsiteY11" fmla="*/ 2914650 h 3111500"/>
                  <a:gd name="connsiteX12" fmla="*/ 368300 w 1282700"/>
                  <a:gd name="connsiteY12" fmla="*/ 2743200 h 3111500"/>
                  <a:gd name="connsiteX13" fmla="*/ 241300 w 1282700"/>
                  <a:gd name="connsiteY13" fmla="*/ 2692400 h 3111500"/>
                  <a:gd name="connsiteX14" fmla="*/ 0 w 1282700"/>
                  <a:gd name="connsiteY14" fmla="*/ 2457450 h 3111500"/>
                  <a:gd name="connsiteX0" fmla="*/ 1282700 w 1282700"/>
                  <a:gd name="connsiteY0" fmla="*/ 0 h 2978150"/>
                  <a:gd name="connsiteX1" fmla="*/ 1238250 w 1282700"/>
                  <a:gd name="connsiteY1" fmla="*/ 889000 h 2978150"/>
                  <a:gd name="connsiteX2" fmla="*/ 1225550 w 1282700"/>
                  <a:gd name="connsiteY2" fmla="*/ 1047750 h 2978150"/>
                  <a:gd name="connsiteX3" fmla="*/ 1238250 w 1282700"/>
                  <a:gd name="connsiteY3" fmla="*/ 1257300 h 2978150"/>
                  <a:gd name="connsiteX4" fmla="*/ 1206500 w 1282700"/>
                  <a:gd name="connsiteY4" fmla="*/ 2038350 h 2978150"/>
                  <a:gd name="connsiteX5" fmla="*/ 1181100 w 1282700"/>
                  <a:gd name="connsiteY5" fmla="*/ 2616200 h 2978150"/>
                  <a:gd name="connsiteX6" fmla="*/ 1104900 w 1282700"/>
                  <a:gd name="connsiteY6" fmla="*/ 2787650 h 2978150"/>
                  <a:gd name="connsiteX7" fmla="*/ 977900 w 1282700"/>
                  <a:gd name="connsiteY7" fmla="*/ 2876550 h 2978150"/>
                  <a:gd name="connsiteX8" fmla="*/ 844550 w 1282700"/>
                  <a:gd name="connsiteY8" fmla="*/ 2940050 h 2978150"/>
                  <a:gd name="connsiteX9" fmla="*/ 673100 w 1282700"/>
                  <a:gd name="connsiteY9" fmla="*/ 2978150 h 2978150"/>
                  <a:gd name="connsiteX10" fmla="*/ 266700 w 1282700"/>
                  <a:gd name="connsiteY10" fmla="*/ 2781300 h 2978150"/>
                  <a:gd name="connsiteX11" fmla="*/ 368300 w 1282700"/>
                  <a:gd name="connsiteY11" fmla="*/ 2609850 h 2978150"/>
                  <a:gd name="connsiteX12" fmla="*/ 241300 w 1282700"/>
                  <a:gd name="connsiteY12" fmla="*/ 2559050 h 2978150"/>
                  <a:gd name="connsiteX13" fmla="*/ 0 w 1282700"/>
                  <a:gd name="connsiteY13" fmla="*/ 2324100 h 2978150"/>
                  <a:gd name="connsiteX0" fmla="*/ 1238250 w 1238250"/>
                  <a:gd name="connsiteY0" fmla="*/ 0 h 2089150"/>
                  <a:gd name="connsiteX1" fmla="*/ 1225550 w 1238250"/>
                  <a:gd name="connsiteY1" fmla="*/ 158750 h 2089150"/>
                  <a:gd name="connsiteX2" fmla="*/ 1238250 w 1238250"/>
                  <a:gd name="connsiteY2" fmla="*/ 368300 h 2089150"/>
                  <a:gd name="connsiteX3" fmla="*/ 1206500 w 1238250"/>
                  <a:gd name="connsiteY3" fmla="*/ 1149350 h 2089150"/>
                  <a:gd name="connsiteX4" fmla="*/ 1181100 w 1238250"/>
                  <a:gd name="connsiteY4" fmla="*/ 1727200 h 2089150"/>
                  <a:gd name="connsiteX5" fmla="*/ 1104900 w 1238250"/>
                  <a:gd name="connsiteY5" fmla="*/ 1898650 h 2089150"/>
                  <a:gd name="connsiteX6" fmla="*/ 977900 w 1238250"/>
                  <a:gd name="connsiteY6" fmla="*/ 1987550 h 2089150"/>
                  <a:gd name="connsiteX7" fmla="*/ 844550 w 1238250"/>
                  <a:gd name="connsiteY7" fmla="*/ 2051050 h 2089150"/>
                  <a:gd name="connsiteX8" fmla="*/ 673100 w 1238250"/>
                  <a:gd name="connsiteY8" fmla="*/ 2089150 h 2089150"/>
                  <a:gd name="connsiteX9" fmla="*/ 266700 w 1238250"/>
                  <a:gd name="connsiteY9" fmla="*/ 1892300 h 2089150"/>
                  <a:gd name="connsiteX10" fmla="*/ 368300 w 1238250"/>
                  <a:gd name="connsiteY10" fmla="*/ 1720850 h 2089150"/>
                  <a:gd name="connsiteX11" fmla="*/ 241300 w 1238250"/>
                  <a:gd name="connsiteY11" fmla="*/ 1670050 h 2089150"/>
                  <a:gd name="connsiteX12" fmla="*/ 0 w 1238250"/>
                  <a:gd name="connsiteY12" fmla="*/ 1435100 h 2089150"/>
                  <a:gd name="connsiteX0" fmla="*/ 1225550 w 1238250"/>
                  <a:gd name="connsiteY0" fmla="*/ 0 h 1930400"/>
                  <a:gd name="connsiteX1" fmla="*/ 1238250 w 1238250"/>
                  <a:gd name="connsiteY1" fmla="*/ 209550 h 1930400"/>
                  <a:gd name="connsiteX2" fmla="*/ 1206500 w 1238250"/>
                  <a:gd name="connsiteY2" fmla="*/ 990600 h 1930400"/>
                  <a:gd name="connsiteX3" fmla="*/ 1181100 w 1238250"/>
                  <a:gd name="connsiteY3" fmla="*/ 1568450 h 1930400"/>
                  <a:gd name="connsiteX4" fmla="*/ 1104900 w 1238250"/>
                  <a:gd name="connsiteY4" fmla="*/ 1739900 h 1930400"/>
                  <a:gd name="connsiteX5" fmla="*/ 977900 w 1238250"/>
                  <a:gd name="connsiteY5" fmla="*/ 1828800 h 1930400"/>
                  <a:gd name="connsiteX6" fmla="*/ 844550 w 1238250"/>
                  <a:gd name="connsiteY6" fmla="*/ 1892300 h 1930400"/>
                  <a:gd name="connsiteX7" fmla="*/ 673100 w 1238250"/>
                  <a:gd name="connsiteY7" fmla="*/ 1930400 h 1930400"/>
                  <a:gd name="connsiteX8" fmla="*/ 266700 w 1238250"/>
                  <a:gd name="connsiteY8" fmla="*/ 1733550 h 1930400"/>
                  <a:gd name="connsiteX9" fmla="*/ 368300 w 1238250"/>
                  <a:gd name="connsiteY9" fmla="*/ 1562100 h 1930400"/>
                  <a:gd name="connsiteX10" fmla="*/ 241300 w 1238250"/>
                  <a:gd name="connsiteY10" fmla="*/ 1511300 h 1930400"/>
                  <a:gd name="connsiteX11" fmla="*/ 0 w 1238250"/>
                  <a:gd name="connsiteY11" fmla="*/ 1276350 h 1930400"/>
                  <a:gd name="connsiteX0" fmla="*/ 1225550 w 1238250"/>
                  <a:gd name="connsiteY0" fmla="*/ 0 h 1930400"/>
                  <a:gd name="connsiteX1" fmla="*/ 1238250 w 1238250"/>
                  <a:gd name="connsiteY1" fmla="*/ 209550 h 1930400"/>
                  <a:gd name="connsiteX2" fmla="*/ 1206500 w 1238250"/>
                  <a:gd name="connsiteY2" fmla="*/ 990600 h 1930400"/>
                  <a:gd name="connsiteX3" fmla="*/ 1181100 w 1238250"/>
                  <a:gd name="connsiteY3" fmla="*/ 1568450 h 1930400"/>
                  <a:gd name="connsiteX4" fmla="*/ 1104900 w 1238250"/>
                  <a:gd name="connsiteY4" fmla="*/ 1739900 h 1930400"/>
                  <a:gd name="connsiteX5" fmla="*/ 977900 w 1238250"/>
                  <a:gd name="connsiteY5" fmla="*/ 1828800 h 1930400"/>
                  <a:gd name="connsiteX6" fmla="*/ 844550 w 1238250"/>
                  <a:gd name="connsiteY6" fmla="*/ 1892300 h 1930400"/>
                  <a:gd name="connsiteX7" fmla="*/ 673100 w 1238250"/>
                  <a:gd name="connsiteY7" fmla="*/ 1930400 h 1930400"/>
                  <a:gd name="connsiteX8" fmla="*/ 266700 w 1238250"/>
                  <a:gd name="connsiteY8" fmla="*/ 1733550 h 1930400"/>
                  <a:gd name="connsiteX9" fmla="*/ 241300 w 1238250"/>
                  <a:gd name="connsiteY9" fmla="*/ 1511300 h 1930400"/>
                  <a:gd name="connsiteX10" fmla="*/ 0 w 1238250"/>
                  <a:gd name="connsiteY10" fmla="*/ 1276350 h 1930400"/>
                  <a:gd name="connsiteX0" fmla="*/ 1225550 w 1238250"/>
                  <a:gd name="connsiteY0" fmla="*/ 0 h 1930400"/>
                  <a:gd name="connsiteX1" fmla="*/ 1238250 w 1238250"/>
                  <a:gd name="connsiteY1" fmla="*/ 209550 h 1930400"/>
                  <a:gd name="connsiteX2" fmla="*/ 1206500 w 1238250"/>
                  <a:gd name="connsiteY2" fmla="*/ 990600 h 1930400"/>
                  <a:gd name="connsiteX3" fmla="*/ 1181100 w 1238250"/>
                  <a:gd name="connsiteY3" fmla="*/ 1568450 h 1930400"/>
                  <a:gd name="connsiteX4" fmla="*/ 1104900 w 1238250"/>
                  <a:gd name="connsiteY4" fmla="*/ 1739900 h 1930400"/>
                  <a:gd name="connsiteX5" fmla="*/ 977900 w 1238250"/>
                  <a:gd name="connsiteY5" fmla="*/ 1828800 h 1930400"/>
                  <a:gd name="connsiteX6" fmla="*/ 844550 w 1238250"/>
                  <a:gd name="connsiteY6" fmla="*/ 1892300 h 1930400"/>
                  <a:gd name="connsiteX7" fmla="*/ 673100 w 1238250"/>
                  <a:gd name="connsiteY7" fmla="*/ 1930400 h 1930400"/>
                  <a:gd name="connsiteX8" fmla="*/ 371475 w 1238250"/>
                  <a:gd name="connsiteY8" fmla="*/ 1785938 h 1930400"/>
                  <a:gd name="connsiteX9" fmla="*/ 241300 w 1238250"/>
                  <a:gd name="connsiteY9" fmla="*/ 1511300 h 1930400"/>
                  <a:gd name="connsiteX10" fmla="*/ 0 w 1238250"/>
                  <a:gd name="connsiteY10" fmla="*/ 1276350 h 1930400"/>
                  <a:gd name="connsiteX0" fmla="*/ 1225550 w 1238250"/>
                  <a:gd name="connsiteY0" fmla="*/ 0 h 1930400"/>
                  <a:gd name="connsiteX1" fmla="*/ 1238250 w 1238250"/>
                  <a:gd name="connsiteY1" fmla="*/ 209550 h 1930400"/>
                  <a:gd name="connsiteX2" fmla="*/ 1206500 w 1238250"/>
                  <a:gd name="connsiteY2" fmla="*/ 990600 h 1930400"/>
                  <a:gd name="connsiteX3" fmla="*/ 1181100 w 1238250"/>
                  <a:gd name="connsiteY3" fmla="*/ 1568450 h 1930400"/>
                  <a:gd name="connsiteX4" fmla="*/ 1104900 w 1238250"/>
                  <a:gd name="connsiteY4" fmla="*/ 1739900 h 1930400"/>
                  <a:gd name="connsiteX5" fmla="*/ 977900 w 1238250"/>
                  <a:gd name="connsiteY5" fmla="*/ 1828800 h 1930400"/>
                  <a:gd name="connsiteX6" fmla="*/ 844550 w 1238250"/>
                  <a:gd name="connsiteY6" fmla="*/ 1892300 h 1930400"/>
                  <a:gd name="connsiteX7" fmla="*/ 673100 w 1238250"/>
                  <a:gd name="connsiteY7" fmla="*/ 1930400 h 1930400"/>
                  <a:gd name="connsiteX8" fmla="*/ 371475 w 1238250"/>
                  <a:gd name="connsiteY8" fmla="*/ 1785938 h 1930400"/>
                  <a:gd name="connsiteX9" fmla="*/ 0 w 1238250"/>
                  <a:gd name="connsiteY9" fmla="*/ 1276350 h 1930400"/>
                  <a:gd name="connsiteX0" fmla="*/ 854075 w 866775"/>
                  <a:gd name="connsiteY0" fmla="*/ 0 h 1930400"/>
                  <a:gd name="connsiteX1" fmla="*/ 866775 w 866775"/>
                  <a:gd name="connsiteY1" fmla="*/ 209550 h 1930400"/>
                  <a:gd name="connsiteX2" fmla="*/ 835025 w 866775"/>
                  <a:gd name="connsiteY2" fmla="*/ 990600 h 1930400"/>
                  <a:gd name="connsiteX3" fmla="*/ 809625 w 866775"/>
                  <a:gd name="connsiteY3" fmla="*/ 1568450 h 1930400"/>
                  <a:gd name="connsiteX4" fmla="*/ 733425 w 866775"/>
                  <a:gd name="connsiteY4" fmla="*/ 1739900 h 1930400"/>
                  <a:gd name="connsiteX5" fmla="*/ 606425 w 866775"/>
                  <a:gd name="connsiteY5" fmla="*/ 1828800 h 1930400"/>
                  <a:gd name="connsiteX6" fmla="*/ 473075 w 866775"/>
                  <a:gd name="connsiteY6" fmla="*/ 1892300 h 1930400"/>
                  <a:gd name="connsiteX7" fmla="*/ 301625 w 866775"/>
                  <a:gd name="connsiteY7" fmla="*/ 1930400 h 1930400"/>
                  <a:gd name="connsiteX8" fmla="*/ 0 w 866775"/>
                  <a:gd name="connsiteY8" fmla="*/ 1785938 h 1930400"/>
                  <a:gd name="connsiteX0" fmla="*/ 839788 w 852488"/>
                  <a:gd name="connsiteY0" fmla="*/ 0 h 1930400"/>
                  <a:gd name="connsiteX1" fmla="*/ 852488 w 852488"/>
                  <a:gd name="connsiteY1" fmla="*/ 209550 h 1930400"/>
                  <a:gd name="connsiteX2" fmla="*/ 820738 w 852488"/>
                  <a:gd name="connsiteY2" fmla="*/ 990600 h 1930400"/>
                  <a:gd name="connsiteX3" fmla="*/ 795338 w 852488"/>
                  <a:gd name="connsiteY3" fmla="*/ 1568450 h 1930400"/>
                  <a:gd name="connsiteX4" fmla="*/ 719138 w 852488"/>
                  <a:gd name="connsiteY4" fmla="*/ 1739900 h 1930400"/>
                  <a:gd name="connsiteX5" fmla="*/ 592138 w 852488"/>
                  <a:gd name="connsiteY5" fmla="*/ 1828800 h 1930400"/>
                  <a:gd name="connsiteX6" fmla="*/ 458788 w 852488"/>
                  <a:gd name="connsiteY6" fmla="*/ 1892300 h 1930400"/>
                  <a:gd name="connsiteX7" fmla="*/ 287338 w 852488"/>
                  <a:gd name="connsiteY7" fmla="*/ 1930400 h 1930400"/>
                  <a:gd name="connsiteX8" fmla="*/ 0 w 852488"/>
                  <a:gd name="connsiteY8" fmla="*/ 1776413 h 19304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852488" h="1930400">
                    <a:moveTo>
                      <a:pt x="839788" y="0"/>
                    </a:moveTo>
                    <a:lnTo>
                      <a:pt x="852488" y="209550"/>
                    </a:lnTo>
                    <a:lnTo>
                      <a:pt x="820738" y="990600"/>
                    </a:lnTo>
                    <a:lnTo>
                      <a:pt x="795338" y="1568450"/>
                    </a:lnTo>
                    <a:lnTo>
                      <a:pt x="719138" y="1739900"/>
                    </a:lnTo>
                    <a:lnTo>
                      <a:pt x="592138" y="1828800"/>
                    </a:lnTo>
                    <a:lnTo>
                      <a:pt x="458788" y="1892300"/>
                    </a:lnTo>
                    <a:lnTo>
                      <a:pt x="287338" y="1930400"/>
                    </a:lnTo>
                    <a:lnTo>
                      <a:pt x="0" y="1776413"/>
                    </a:lnTo>
                  </a:path>
                </a:pathLst>
              </a:custGeom>
              <a:noFill/>
              <a:ln w="47625" cap="rnd"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grpSp>
            <p:nvGrpSpPr>
              <p:cNvPr id="201" name="그룹 75"/>
              <p:cNvGrpSpPr/>
              <p:nvPr/>
            </p:nvGrpSpPr>
            <p:grpSpPr>
              <a:xfrm>
                <a:off x="3373301" y="2825303"/>
                <a:ext cx="2691123" cy="3846420"/>
                <a:chOff x="3658185" y="2932637"/>
                <a:chExt cx="2691123" cy="3846420"/>
              </a:xfrm>
            </p:grpSpPr>
            <p:sp>
              <p:nvSpPr>
                <p:cNvPr id="210" name="타원 209"/>
                <p:cNvSpPr/>
                <p:nvPr/>
              </p:nvSpPr>
              <p:spPr>
                <a:xfrm>
                  <a:off x="4459575" y="3085545"/>
                  <a:ext cx="108000" cy="108000"/>
                </a:xfrm>
                <a:prstGeom prst="ellipse">
                  <a:avLst/>
                </a:prstGeom>
                <a:solidFill>
                  <a:srgbClr val="FF0000"/>
                </a:solidFill>
                <a:ln w="19050">
                  <a:solidFill>
                    <a:schemeClr val="bg1"/>
                  </a:solidFill>
                </a:ln>
                <a:effectLst>
                  <a:outerShdw blurRad="63500" sx="102000" sy="102000" algn="ctr" rotWithShape="0">
                    <a:prstClr val="black">
                      <a:alpha val="40000"/>
                    </a:prstClr>
                  </a:out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ko-KR" altLang="en-US">
                    <a:solidFill>
                      <a:schemeClr val="tx1"/>
                    </a:solidFill>
                    <a:latin typeface="Rix고딕 B" pitchFamily="18" charset="-127"/>
                    <a:ea typeface="Rix고딕 B" pitchFamily="18" charset="-127"/>
                  </a:endParaRPr>
                </a:p>
              </p:txBody>
            </p:sp>
            <p:sp>
              <p:nvSpPr>
                <p:cNvPr id="211" name="타원 210"/>
                <p:cNvSpPr/>
                <p:nvPr/>
              </p:nvSpPr>
              <p:spPr>
                <a:xfrm>
                  <a:off x="4459485" y="3558102"/>
                  <a:ext cx="108000" cy="108000"/>
                </a:xfrm>
                <a:prstGeom prst="ellipse">
                  <a:avLst/>
                </a:prstGeom>
                <a:solidFill>
                  <a:srgbClr val="FF0000"/>
                </a:solidFill>
                <a:ln w="19050">
                  <a:solidFill>
                    <a:schemeClr val="bg1"/>
                  </a:solidFill>
                </a:ln>
                <a:effectLst>
                  <a:outerShdw blurRad="63500" sx="102000" sy="102000" algn="ctr" rotWithShape="0">
                    <a:prstClr val="black">
                      <a:alpha val="40000"/>
                    </a:prstClr>
                  </a:out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ko-KR" altLang="en-US">
                    <a:solidFill>
                      <a:schemeClr val="tx1"/>
                    </a:solidFill>
                    <a:latin typeface="Rix고딕 B" pitchFamily="18" charset="-127"/>
                    <a:ea typeface="Rix고딕 B" pitchFamily="18" charset="-127"/>
                  </a:endParaRPr>
                </a:p>
              </p:txBody>
            </p:sp>
            <p:sp>
              <p:nvSpPr>
                <p:cNvPr id="212" name="타원 211"/>
                <p:cNvSpPr/>
                <p:nvPr/>
              </p:nvSpPr>
              <p:spPr>
                <a:xfrm>
                  <a:off x="4448782" y="3759560"/>
                  <a:ext cx="108000" cy="108000"/>
                </a:xfrm>
                <a:prstGeom prst="ellipse">
                  <a:avLst/>
                </a:prstGeom>
                <a:solidFill>
                  <a:srgbClr val="FF0000"/>
                </a:solidFill>
                <a:ln w="19050">
                  <a:solidFill>
                    <a:schemeClr val="bg1"/>
                  </a:solidFill>
                </a:ln>
                <a:effectLst>
                  <a:outerShdw blurRad="63500" sx="102000" sy="102000" algn="ctr" rotWithShape="0">
                    <a:prstClr val="black">
                      <a:alpha val="40000"/>
                    </a:prstClr>
                  </a:out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ko-KR" altLang="en-US">
                    <a:solidFill>
                      <a:schemeClr val="tx1"/>
                    </a:solidFill>
                    <a:latin typeface="Rix고딕 B" pitchFamily="18" charset="-127"/>
                    <a:ea typeface="Rix고딕 B" pitchFamily="18" charset="-127"/>
                  </a:endParaRPr>
                </a:p>
              </p:txBody>
            </p:sp>
            <p:sp>
              <p:nvSpPr>
                <p:cNvPr id="213" name="타원 212"/>
                <p:cNvSpPr/>
                <p:nvPr/>
              </p:nvSpPr>
              <p:spPr>
                <a:xfrm>
                  <a:off x="4442849" y="4040752"/>
                  <a:ext cx="108000" cy="108000"/>
                </a:xfrm>
                <a:prstGeom prst="ellipse">
                  <a:avLst/>
                </a:prstGeom>
                <a:solidFill>
                  <a:srgbClr val="FF0000"/>
                </a:solidFill>
                <a:ln w="19050">
                  <a:solidFill>
                    <a:schemeClr val="bg1"/>
                  </a:solidFill>
                </a:ln>
                <a:effectLst>
                  <a:outerShdw blurRad="63500" sx="102000" sy="102000" algn="ctr" rotWithShape="0">
                    <a:prstClr val="black">
                      <a:alpha val="40000"/>
                    </a:prstClr>
                  </a:out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ko-KR" altLang="en-US">
                    <a:solidFill>
                      <a:schemeClr val="tx1"/>
                    </a:solidFill>
                    <a:latin typeface="Rix고딕 B" pitchFamily="18" charset="-127"/>
                    <a:ea typeface="Rix고딕 B" pitchFamily="18" charset="-127"/>
                  </a:endParaRPr>
                </a:p>
              </p:txBody>
            </p:sp>
            <p:sp>
              <p:nvSpPr>
                <p:cNvPr id="214" name="타원 213"/>
                <p:cNvSpPr/>
                <p:nvPr/>
              </p:nvSpPr>
              <p:spPr>
                <a:xfrm>
                  <a:off x="4414593" y="4584667"/>
                  <a:ext cx="108000" cy="108000"/>
                </a:xfrm>
                <a:prstGeom prst="ellipse">
                  <a:avLst/>
                </a:prstGeom>
                <a:solidFill>
                  <a:schemeClr val="accent2">
                    <a:lumMod val="60000"/>
                    <a:lumOff val="40000"/>
                  </a:schemeClr>
                </a:solidFill>
                <a:ln w="19050">
                  <a:solidFill>
                    <a:schemeClr val="bg1"/>
                  </a:solidFill>
                </a:ln>
                <a:effectLst>
                  <a:outerShdw blurRad="63500" sx="102000" sy="102000" algn="ctr" rotWithShape="0">
                    <a:prstClr val="black">
                      <a:alpha val="40000"/>
                    </a:prstClr>
                  </a:out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/>
                  <a:endParaRPr lang="ko-KR" altLang="en-US" b="1">
                    <a:solidFill>
                      <a:schemeClr val="tx1"/>
                    </a:solidFill>
                    <a:latin typeface="Rix고딕 B" pitchFamily="18" charset="-127"/>
                    <a:ea typeface="Rix고딕 B" pitchFamily="18" charset="-127"/>
                  </a:endParaRPr>
                </a:p>
              </p:txBody>
            </p:sp>
            <p:sp>
              <p:nvSpPr>
                <p:cNvPr id="215" name="타원 214"/>
                <p:cNvSpPr/>
                <p:nvPr/>
              </p:nvSpPr>
              <p:spPr>
                <a:xfrm>
                  <a:off x="4427505" y="4356619"/>
                  <a:ext cx="108000" cy="108000"/>
                </a:xfrm>
                <a:prstGeom prst="ellipse">
                  <a:avLst/>
                </a:prstGeom>
                <a:solidFill>
                  <a:schemeClr val="accent2">
                    <a:lumMod val="60000"/>
                    <a:lumOff val="40000"/>
                  </a:schemeClr>
                </a:solidFill>
                <a:ln w="19050">
                  <a:solidFill>
                    <a:schemeClr val="bg1"/>
                  </a:solidFill>
                </a:ln>
                <a:effectLst>
                  <a:outerShdw blurRad="63500" sx="102000" sy="102000" algn="ctr" rotWithShape="0">
                    <a:prstClr val="black">
                      <a:alpha val="40000"/>
                    </a:prstClr>
                  </a:out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/>
                  <a:endParaRPr lang="ko-KR" altLang="en-US" b="1">
                    <a:solidFill>
                      <a:schemeClr val="tx1"/>
                    </a:solidFill>
                    <a:latin typeface="Rix고딕 B" pitchFamily="18" charset="-127"/>
                    <a:ea typeface="Rix고딕 B" pitchFamily="18" charset="-127"/>
                  </a:endParaRPr>
                </a:p>
              </p:txBody>
            </p:sp>
            <p:sp>
              <p:nvSpPr>
                <p:cNvPr id="216" name="타원 215"/>
                <p:cNvSpPr/>
                <p:nvPr/>
              </p:nvSpPr>
              <p:spPr>
                <a:xfrm>
                  <a:off x="4027738" y="5584036"/>
                  <a:ext cx="108000" cy="108000"/>
                </a:xfrm>
                <a:prstGeom prst="ellipse">
                  <a:avLst/>
                </a:prstGeom>
                <a:solidFill>
                  <a:schemeClr val="accent2">
                    <a:lumMod val="60000"/>
                    <a:lumOff val="40000"/>
                  </a:schemeClr>
                </a:solidFill>
                <a:ln w="19050">
                  <a:solidFill>
                    <a:schemeClr val="bg1"/>
                  </a:solidFill>
                </a:ln>
                <a:effectLst>
                  <a:outerShdw blurRad="63500" sx="102000" sy="102000" algn="ctr" rotWithShape="0">
                    <a:prstClr val="black">
                      <a:alpha val="40000"/>
                    </a:prstClr>
                  </a:out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ko-KR" altLang="en-US" b="1" dirty="0">
                    <a:solidFill>
                      <a:schemeClr val="tx1"/>
                    </a:solidFill>
                    <a:latin typeface="Rix고딕 B" pitchFamily="18" charset="-127"/>
                    <a:ea typeface="Rix고딕 B" pitchFamily="18" charset="-127"/>
                  </a:endParaRPr>
                </a:p>
              </p:txBody>
            </p:sp>
            <p:sp>
              <p:nvSpPr>
                <p:cNvPr id="217" name="타원 216"/>
                <p:cNvSpPr/>
                <p:nvPr/>
              </p:nvSpPr>
              <p:spPr>
                <a:xfrm>
                  <a:off x="3904498" y="6416263"/>
                  <a:ext cx="108000" cy="108000"/>
                </a:xfrm>
                <a:prstGeom prst="ellipse">
                  <a:avLst/>
                </a:prstGeom>
                <a:solidFill>
                  <a:schemeClr val="accent2">
                    <a:lumMod val="60000"/>
                    <a:lumOff val="40000"/>
                  </a:schemeClr>
                </a:solidFill>
                <a:ln w="19050">
                  <a:solidFill>
                    <a:schemeClr val="bg1"/>
                  </a:solidFill>
                </a:ln>
                <a:effectLst>
                  <a:outerShdw blurRad="63500" sx="102000" sy="102000" algn="ctr" rotWithShape="0">
                    <a:prstClr val="black">
                      <a:alpha val="40000"/>
                    </a:prstClr>
                  </a:out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ko-KR" altLang="en-US" b="1" dirty="0">
                    <a:solidFill>
                      <a:schemeClr val="tx1"/>
                    </a:solidFill>
                    <a:latin typeface="Rix고딕 B" pitchFamily="18" charset="-127"/>
                    <a:ea typeface="Rix고딕 B" pitchFamily="18" charset="-127"/>
                  </a:endParaRPr>
                </a:p>
              </p:txBody>
            </p:sp>
            <p:sp>
              <p:nvSpPr>
                <p:cNvPr id="218" name="타원 217"/>
                <p:cNvSpPr/>
                <p:nvPr/>
              </p:nvSpPr>
              <p:spPr>
                <a:xfrm>
                  <a:off x="3658185" y="6671057"/>
                  <a:ext cx="108000" cy="108000"/>
                </a:xfrm>
                <a:prstGeom prst="ellipse">
                  <a:avLst/>
                </a:prstGeom>
                <a:solidFill>
                  <a:schemeClr val="accent2">
                    <a:lumMod val="60000"/>
                    <a:lumOff val="40000"/>
                  </a:schemeClr>
                </a:solidFill>
                <a:ln w="19050">
                  <a:solidFill>
                    <a:schemeClr val="bg1"/>
                  </a:solidFill>
                </a:ln>
                <a:effectLst>
                  <a:outerShdw blurRad="63500" sx="102000" sy="102000" algn="ctr" rotWithShape="0">
                    <a:prstClr val="black">
                      <a:alpha val="40000"/>
                    </a:prstClr>
                  </a:out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ko-KR" altLang="en-US" b="1" dirty="0">
                    <a:solidFill>
                      <a:schemeClr val="tx1"/>
                    </a:solidFill>
                    <a:latin typeface="Rix고딕 B" pitchFamily="18" charset="-127"/>
                    <a:ea typeface="Rix고딕 B" pitchFamily="18" charset="-127"/>
                  </a:endParaRPr>
                </a:p>
              </p:txBody>
            </p:sp>
            <p:sp>
              <p:nvSpPr>
                <p:cNvPr id="219" name="타원 218"/>
                <p:cNvSpPr/>
                <p:nvPr/>
              </p:nvSpPr>
              <p:spPr>
                <a:xfrm>
                  <a:off x="4133108" y="4959264"/>
                  <a:ext cx="108000" cy="108000"/>
                </a:xfrm>
                <a:prstGeom prst="ellipse">
                  <a:avLst/>
                </a:prstGeom>
                <a:solidFill>
                  <a:schemeClr val="accent2">
                    <a:lumMod val="60000"/>
                    <a:lumOff val="40000"/>
                  </a:schemeClr>
                </a:solidFill>
                <a:ln w="19050">
                  <a:solidFill>
                    <a:schemeClr val="bg1"/>
                  </a:solidFill>
                </a:ln>
                <a:effectLst>
                  <a:outerShdw blurRad="63500" sx="102000" sy="102000" algn="ctr" rotWithShape="0">
                    <a:prstClr val="black">
                      <a:alpha val="40000"/>
                    </a:prstClr>
                  </a:out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/>
                  <a:endParaRPr lang="ko-KR" altLang="en-US" b="1">
                    <a:solidFill>
                      <a:schemeClr val="tx1"/>
                    </a:solidFill>
                    <a:latin typeface="Rix고딕 B" pitchFamily="18" charset="-127"/>
                    <a:ea typeface="Rix고딕 B" pitchFamily="18" charset="-127"/>
                  </a:endParaRPr>
                </a:p>
              </p:txBody>
            </p:sp>
            <p:sp>
              <p:nvSpPr>
                <p:cNvPr id="220" name="타원 219"/>
                <p:cNvSpPr/>
                <p:nvPr/>
              </p:nvSpPr>
              <p:spPr>
                <a:xfrm>
                  <a:off x="6241308" y="2932637"/>
                  <a:ext cx="108000" cy="108000"/>
                </a:xfrm>
                <a:prstGeom prst="ellipse">
                  <a:avLst/>
                </a:prstGeom>
                <a:solidFill>
                  <a:schemeClr val="accent2">
                    <a:lumMod val="60000"/>
                    <a:lumOff val="40000"/>
                  </a:schemeClr>
                </a:solidFill>
                <a:ln w="19050">
                  <a:solidFill>
                    <a:schemeClr val="bg1"/>
                  </a:solidFill>
                </a:ln>
                <a:effectLst>
                  <a:outerShdw blurRad="63500" sx="102000" sy="102000" algn="ctr" rotWithShape="0">
                    <a:prstClr val="black">
                      <a:alpha val="40000"/>
                    </a:prstClr>
                  </a:out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/>
                  <a:endParaRPr lang="ko-KR" altLang="en-US" b="1">
                    <a:solidFill>
                      <a:schemeClr val="tx1"/>
                    </a:solidFill>
                    <a:latin typeface="Rix고딕 B" pitchFamily="18" charset="-127"/>
                    <a:ea typeface="Rix고딕 B" pitchFamily="18" charset="-127"/>
                  </a:endParaRPr>
                </a:p>
              </p:txBody>
            </p:sp>
          </p:grpSp>
          <p:sp>
            <p:nvSpPr>
              <p:cNvPr id="202" name="TextBox 48"/>
              <p:cNvSpPr txBox="1"/>
              <p:nvPr/>
            </p:nvSpPr>
            <p:spPr>
              <a:xfrm>
                <a:off x="6036389" y="2732319"/>
                <a:ext cx="564578" cy="26161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>
                <a:defPPr>
                  <a:defRPr lang="ko-KR"/>
                </a:defPPr>
                <a:lvl1pPr marL="0" algn="l" defTabSz="1088502" rtl="0" eaLnBrk="1" latinLnBrk="1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544251" algn="l" defTabSz="1088502" rtl="0" eaLnBrk="1" latinLnBrk="1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088502" algn="l" defTabSz="1088502" rtl="0" eaLnBrk="1" latinLnBrk="1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632753" algn="l" defTabSz="1088502" rtl="0" eaLnBrk="1" latinLnBrk="1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177004" algn="l" defTabSz="1088502" rtl="0" eaLnBrk="1" latinLnBrk="1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721254" algn="l" defTabSz="1088502" rtl="0" eaLnBrk="1" latinLnBrk="1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3265505" algn="l" defTabSz="1088502" rtl="0" eaLnBrk="1" latinLnBrk="1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809756" algn="l" defTabSz="1088502" rtl="0" eaLnBrk="1" latinLnBrk="1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4354007" algn="l" defTabSz="1088502" rtl="0" eaLnBrk="1" latinLnBrk="1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r>
                  <a:rPr lang="ko-KR" altLang="en-US" sz="1100" dirty="0" err="1" smtClean="0">
                    <a:effectLst>
                      <a:glow rad="127000">
                        <a:schemeClr val="bg1"/>
                      </a:glow>
                      <a:outerShdw blurRad="63500" sx="102000" sy="102000" algn="ctr" rotWithShape="0">
                        <a:prstClr val="black">
                          <a:alpha val="40000"/>
                        </a:prstClr>
                      </a:outerShdw>
                    </a:effectLst>
                    <a:latin typeface="Rix고딕 B" panose="02020603020101020101" pitchFamily="18" charset="-127"/>
                    <a:ea typeface="Rix고딕 B" panose="02020603020101020101" pitchFamily="18" charset="-127"/>
                  </a:rPr>
                  <a:t>작전역</a:t>
                </a:r>
                <a:endParaRPr lang="en-US" altLang="ko-KR" sz="1100" dirty="0">
                  <a:effectLst>
                    <a:glow rad="127000">
                      <a:schemeClr val="bg1"/>
                    </a:glow>
                    <a:outerShdw blurRad="63500" sx="102000" sy="102000" algn="ctr" rotWithShape="0">
                      <a:prstClr val="black">
                        <a:alpha val="40000"/>
                      </a:prstClr>
                    </a:outerShdw>
                  </a:effectLst>
                  <a:latin typeface="Rix고딕 B" panose="02020603020101020101" pitchFamily="18" charset="-127"/>
                  <a:ea typeface="Rix고딕 B" panose="02020603020101020101" pitchFamily="18" charset="-127"/>
                </a:endParaRPr>
              </a:p>
            </p:txBody>
          </p:sp>
          <p:sp>
            <p:nvSpPr>
              <p:cNvPr id="203" name="TextBox 48"/>
              <p:cNvSpPr txBox="1"/>
              <p:nvPr/>
            </p:nvSpPr>
            <p:spPr>
              <a:xfrm>
                <a:off x="2353791" y="6380461"/>
                <a:ext cx="944490" cy="26161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>
                <a:defPPr>
                  <a:defRPr lang="ko-KR"/>
                </a:defPPr>
                <a:lvl1pPr marL="0" algn="l" defTabSz="1088502" rtl="0" eaLnBrk="1" latinLnBrk="1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544251" algn="l" defTabSz="1088502" rtl="0" eaLnBrk="1" latinLnBrk="1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088502" algn="l" defTabSz="1088502" rtl="0" eaLnBrk="1" latinLnBrk="1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632753" algn="l" defTabSz="1088502" rtl="0" eaLnBrk="1" latinLnBrk="1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177004" algn="l" defTabSz="1088502" rtl="0" eaLnBrk="1" latinLnBrk="1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721254" algn="l" defTabSz="1088502" rtl="0" eaLnBrk="1" latinLnBrk="1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3265505" algn="l" defTabSz="1088502" rtl="0" eaLnBrk="1" latinLnBrk="1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809756" algn="l" defTabSz="1088502" rtl="0" eaLnBrk="1" latinLnBrk="1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4354007" algn="l" defTabSz="1088502" rtl="0" eaLnBrk="1" latinLnBrk="1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r>
                  <a:rPr lang="ko-KR" altLang="en-US" sz="1100" dirty="0" smtClean="0">
                    <a:effectLst>
                      <a:glow rad="127000">
                        <a:schemeClr val="bg1"/>
                      </a:glow>
                      <a:outerShdw blurRad="63500" sx="102000" sy="102000" algn="ctr" rotWithShape="0">
                        <a:prstClr val="black">
                          <a:alpha val="40000"/>
                        </a:prstClr>
                      </a:outerShdw>
                    </a:effectLst>
                    <a:latin typeface="Rix고딕 B" panose="02020603020101020101" pitchFamily="18" charset="-127"/>
                    <a:ea typeface="Rix고딕 B" panose="02020603020101020101" pitchFamily="18" charset="-127"/>
                  </a:rPr>
                  <a:t>송도국제도시</a:t>
                </a:r>
                <a:endParaRPr lang="en-US" altLang="ko-KR" sz="1100" dirty="0">
                  <a:effectLst>
                    <a:glow rad="127000">
                      <a:schemeClr val="bg1"/>
                    </a:glow>
                    <a:outerShdw blurRad="63500" sx="102000" sy="102000" algn="ctr" rotWithShape="0">
                      <a:prstClr val="black">
                        <a:alpha val="40000"/>
                      </a:prstClr>
                    </a:outerShdw>
                  </a:effectLst>
                  <a:latin typeface="Rix고딕 B" panose="02020603020101020101" pitchFamily="18" charset="-127"/>
                  <a:ea typeface="Rix고딕 B" panose="02020603020101020101" pitchFamily="18" charset="-127"/>
                </a:endParaRPr>
              </a:p>
            </p:txBody>
          </p:sp>
          <p:cxnSp>
            <p:nvCxnSpPr>
              <p:cNvPr id="204" name="직선 연결선 203"/>
              <p:cNvCxnSpPr/>
              <p:nvPr/>
            </p:nvCxnSpPr>
            <p:spPr>
              <a:xfrm>
                <a:off x="2432492" y="1272454"/>
                <a:ext cx="180000" cy="0"/>
              </a:xfrm>
              <a:prstGeom prst="line">
                <a:avLst/>
              </a:prstGeom>
              <a:ln w="53975">
                <a:solidFill>
                  <a:schemeClr val="accent2">
                    <a:lumMod val="60000"/>
                    <a:lumOff val="4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05" name="직선 연결선 204"/>
              <p:cNvCxnSpPr/>
              <p:nvPr/>
            </p:nvCxnSpPr>
            <p:spPr>
              <a:xfrm>
                <a:off x="2433465" y="1501696"/>
                <a:ext cx="180000" cy="0"/>
              </a:xfrm>
              <a:prstGeom prst="line">
                <a:avLst/>
              </a:prstGeom>
              <a:ln w="53975">
                <a:solidFill>
                  <a:srgbClr val="00B05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06" name="직선 연결선 205"/>
              <p:cNvCxnSpPr/>
              <p:nvPr/>
            </p:nvCxnSpPr>
            <p:spPr>
              <a:xfrm>
                <a:off x="2433465" y="1040221"/>
                <a:ext cx="180000" cy="0"/>
              </a:xfrm>
              <a:prstGeom prst="line">
                <a:avLst/>
              </a:prstGeom>
              <a:ln w="53975">
                <a:solidFill>
                  <a:srgbClr val="00B0F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207" name="TextBox 48"/>
              <p:cNvSpPr txBox="1"/>
              <p:nvPr/>
            </p:nvSpPr>
            <p:spPr>
              <a:xfrm>
                <a:off x="2566971" y="911488"/>
                <a:ext cx="1273656" cy="253028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>
                <a:defPPr>
                  <a:defRPr lang="ko-KR"/>
                </a:defPPr>
                <a:lvl1pPr marL="0" algn="l" defTabSz="1088502" rtl="0" eaLnBrk="1" latinLnBrk="1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544251" algn="l" defTabSz="1088502" rtl="0" eaLnBrk="1" latinLnBrk="1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088502" algn="l" defTabSz="1088502" rtl="0" eaLnBrk="1" latinLnBrk="1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632753" algn="l" defTabSz="1088502" rtl="0" eaLnBrk="1" latinLnBrk="1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177004" algn="l" defTabSz="1088502" rtl="0" eaLnBrk="1" latinLnBrk="1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721254" algn="l" defTabSz="1088502" rtl="0" eaLnBrk="1" latinLnBrk="1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3265505" algn="l" defTabSz="1088502" rtl="0" eaLnBrk="1" latinLnBrk="1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809756" algn="l" defTabSz="1088502" rtl="0" eaLnBrk="1" latinLnBrk="1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4354007" algn="l" defTabSz="1088502" rtl="0" eaLnBrk="1" latinLnBrk="1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r>
                  <a:rPr lang="ko-KR" altLang="en-US" sz="700" dirty="0" smtClean="0">
                    <a:latin typeface="Rix고딕 B" panose="02020603020101020101" pitchFamily="18" charset="-127"/>
                    <a:ea typeface="Rix고딕 B" panose="02020603020101020101" pitchFamily="18" charset="-127"/>
                  </a:rPr>
                  <a:t>지하철</a:t>
                </a:r>
                <a:r>
                  <a:rPr lang="en-US" altLang="ko-KR" sz="700" dirty="0" smtClean="0">
                    <a:latin typeface="Rix고딕 B" panose="02020603020101020101" pitchFamily="18" charset="-127"/>
                    <a:ea typeface="Rix고딕 B" panose="02020603020101020101" pitchFamily="18" charset="-127"/>
                  </a:rPr>
                  <a:t>, BRT </a:t>
                </a:r>
                <a:r>
                  <a:rPr lang="ko-KR" altLang="en-US" sz="700" dirty="0" smtClean="0">
                    <a:latin typeface="Rix고딕 B" panose="02020603020101020101" pitchFamily="18" charset="-127"/>
                    <a:ea typeface="Rix고딕 B" panose="02020603020101020101" pitchFamily="18" charset="-127"/>
                  </a:rPr>
                  <a:t>노선 현황</a:t>
                </a:r>
                <a:endParaRPr lang="en-US" altLang="ko-KR" sz="700" dirty="0">
                  <a:latin typeface="Rix고딕 B" panose="02020603020101020101" pitchFamily="18" charset="-127"/>
                  <a:ea typeface="Rix고딕 B" panose="02020603020101020101" pitchFamily="18" charset="-127"/>
                </a:endParaRPr>
              </a:p>
            </p:txBody>
          </p:sp>
          <p:sp>
            <p:nvSpPr>
              <p:cNvPr id="208" name="TextBox 48"/>
              <p:cNvSpPr txBox="1"/>
              <p:nvPr/>
            </p:nvSpPr>
            <p:spPr>
              <a:xfrm>
                <a:off x="2565378" y="1135134"/>
                <a:ext cx="1439908" cy="253028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>
                <a:defPPr>
                  <a:defRPr lang="ko-KR"/>
                </a:defPPr>
                <a:lvl1pPr marL="0" algn="l" defTabSz="1088502" rtl="0" eaLnBrk="1" latinLnBrk="1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544251" algn="l" defTabSz="1088502" rtl="0" eaLnBrk="1" latinLnBrk="1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088502" algn="l" defTabSz="1088502" rtl="0" eaLnBrk="1" latinLnBrk="1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632753" algn="l" defTabSz="1088502" rtl="0" eaLnBrk="1" latinLnBrk="1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177004" algn="l" defTabSz="1088502" rtl="0" eaLnBrk="1" latinLnBrk="1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721254" algn="l" defTabSz="1088502" rtl="0" eaLnBrk="1" latinLnBrk="1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3265505" algn="l" defTabSz="1088502" rtl="0" eaLnBrk="1" latinLnBrk="1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809756" algn="l" defTabSz="1088502" rtl="0" eaLnBrk="1" latinLnBrk="1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4354007" algn="l" defTabSz="1088502" rtl="0" eaLnBrk="1" latinLnBrk="1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r>
                  <a:rPr lang="ko-KR" altLang="en-US" sz="700" dirty="0" err="1" smtClean="0">
                    <a:latin typeface="Rix고딕 B" panose="02020603020101020101" pitchFamily="18" charset="-127"/>
                    <a:ea typeface="Rix고딕 B" panose="02020603020101020101" pitchFamily="18" charset="-127"/>
                  </a:rPr>
                  <a:t>신교통수단</a:t>
                </a:r>
                <a:r>
                  <a:rPr lang="ko-KR" altLang="en-US" sz="700" dirty="0" smtClean="0">
                    <a:latin typeface="Rix고딕 B" panose="02020603020101020101" pitchFamily="18" charset="-127"/>
                    <a:ea typeface="Rix고딕 B" panose="02020603020101020101" pitchFamily="18" charset="-127"/>
                  </a:rPr>
                  <a:t> 간선 노선 계획</a:t>
                </a:r>
                <a:endParaRPr lang="en-US" altLang="ko-KR" sz="700" dirty="0">
                  <a:latin typeface="Rix고딕 B" panose="02020603020101020101" pitchFamily="18" charset="-127"/>
                  <a:ea typeface="Rix고딕 B" panose="02020603020101020101" pitchFamily="18" charset="-127"/>
                </a:endParaRPr>
              </a:p>
            </p:txBody>
          </p:sp>
          <p:sp>
            <p:nvSpPr>
              <p:cNvPr id="209" name="TextBox 48"/>
              <p:cNvSpPr txBox="1"/>
              <p:nvPr/>
            </p:nvSpPr>
            <p:spPr>
              <a:xfrm>
                <a:off x="2562353" y="1360830"/>
                <a:ext cx="1715644" cy="253028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>
                <a:defPPr>
                  <a:defRPr lang="ko-KR"/>
                </a:defPPr>
                <a:lvl1pPr marL="0" algn="l" defTabSz="1088502" rtl="0" eaLnBrk="1" latinLnBrk="1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544251" algn="l" defTabSz="1088502" rtl="0" eaLnBrk="1" latinLnBrk="1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088502" algn="l" defTabSz="1088502" rtl="0" eaLnBrk="1" latinLnBrk="1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632753" algn="l" defTabSz="1088502" rtl="0" eaLnBrk="1" latinLnBrk="1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177004" algn="l" defTabSz="1088502" rtl="0" eaLnBrk="1" latinLnBrk="1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721254" algn="l" defTabSz="1088502" rtl="0" eaLnBrk="1" latinLnBrk="1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3265505" algn="l" defTabSz="1088502" rtl="0" eaLnBrk="1" latinLnBrk="1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809756" algn="l" defTabSz="1088502" rtl="0" eaLnBrk="1" latinLnBrk="1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4354007" algn="l" defTabSz="1088502" rtl="0" eaLnBrk="1" latinLnBrk="1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r>
                  <a:rPr lang="ko-KR" altLang="en-US" sz="700" dirty="0" smtClean="0">
                    <a:latin typeface="Rix고딕 B" panose="02020603020101020101" pitchFamily="18" charset="-127"/>
                    <a:ea typeface="Rix고딕 B" panose="02020603020101020101" pitchFamily="18" charset="-127"/>
                  </a:rPr>
                  <a:t>일반화구간 지선</a:t>
                </a:r>
                <a:r>
                  <a:rPr lang="en-US" altLang="ko-KR" sz="700" dirty="0" smtClean="0">
                    <a:latin typeface="Rix고딕 B" panose="02020603020101020101" pitchFamily="18" charset="-127"/>
                    <a:ea typeface="Rix고딕 B" panose="02020603020101020101" pitchFamily="18" charset="-127"/>
                  </a:rPr>
                  <a:t>(</a:t>
                </a:r>
                <a:r>
                  <a:rPr lang="ko-KR" altLang="en-US" sz="700" dirty="0" smtClean="0">
                    <a:latin typeface="Rix고딕 B" panose="02020603020101020101" pitchFamily="18" charset="-127"/>
                    <a:ea typeface="Rix고딕 B" panose="02020603020101020101" pitchFamily="18" charset="-127"/>
                  </a:rPr>
                  <a:t>버스</a:t>
                </a:r>
                <a:r>
                  <a:rPr lang="en-US" altLang="ko-KR" sz="700" dirty="0" smtClean="0">
                    <a:latin typeface="Rix고딕 B" panose="02020603020101020101" pitchFamily="18" charset="-127"/>
                    <a:ea typeface="Rix고딕 B" panose="02020603020101020101" pitchFamily="18" charset="-127"/>
                  </a:rPr>
                  <a:t>)</a:t>
                </a:r>
                <a:r>
                  <a:rPr lang="ko-KR" altLang="en-US" sz="700" dirty="0" smtClean="0">
                    <a:latin typeface="Rix고딕 B" panose="02020603020101020101" pitchFamily="18" charset="-127"/>
                    <a:ea typeface="Rix고딕 B" panose="02020603020101020101" pitchFamily="18" charset="-127"/>
                  </a:rPr>
                  <a:t> 노선 계획</a:t>
                </a:r>
                <a:endParaRPr lang="en-US" altLang="ko-KR" sz="700" dirty="0">
                  <a:latin typeface="Rix고딕 B" panose="02020603020101020101" pitchFamily="18" charset="-127"/>
                  <a:ea typeface="Rix고딕 B" panose="02020603020101020101" pitchFamily="18" charset="-127"/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29028845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0" name="TextBox 231"/>
          <p:cNvSpPr txBox="1">
            <a:spLocks noChangeArrowheads="1"/>
          </p:cNvSpPr>
          <p:nvPr/>
        </p:nvSpPr>
        <p:spPr bwMode="auto">
          <a:xfrm>
            <a:off x="412842" y="207305"/>
            <a:ext cx="1006475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defPPr>
              <a:defRPr lang="ko-KR"/>
            </a:defPPr>
            <a:lvl1pPr latinLnBrk="0">
              <a:spcBef>
                <a:spcPts val="1200"/>
              </a:spcBef>
              <a:buFont typeface="Arial" panose="020B0604020202020204" pitchFamily="34" charset="0"/>
              <a:buNone/>
              <a:defRPr sz="2400">
                <a:latin typeface="Rix고딕 B" pitchFamily="18" charset="-127"/>
                <a:ea typeface="Rix고딕 B" pitchFamily="18" charset="-127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latin typeface="맑은 고딕" panose="020B0503020000020004" pitchFamily="50" charset="-127"/>
                <a:ea typeface="맑은 고딕" panose="020B0503020000020004" pitchFamily="50" charset="-127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latin typeface="맑은 고딕" panose="020B0503020000020004" pitchFamily="50" charset="-127"/>
                <a:ea typeface="맑은 고딕" panose="020B0503020000020004" pitchFamily="50" charset="-127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latin typeface="맑은 고딕" panose="020B0503020000020004" pitchFamily="50" charset="-127"/>
                <a:ea typeface="맑은 고딕" panose="020B0503020000020004" pitchFamily="50" charset="-127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latin typeface="맑은 고딕" panose="020B0503020000020004" pitchFamily="50" charset="-127"/>
                <a:ea typeface="맑은 고딕" panose="020B0503020000020004" pitchFamily="50" charset="-127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latin typeface="맑은 고딕" panose="020B0503020000020004" pitchFamily="50" charset="-127"/>
                <a:ea typeface="맑은 고딕" panose="020B0503020000020004" pitchFamily="50" charset="-127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latin typeface="맑은 고딕" panose="020B0503020000020004" pitchFamily="50" charset="-127"/>
                <a:ea typeface="맑은 고딕" panose="020B0503020000020004" pitchFamily="50" charset="-127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latin typeface="맑은 고딕" panose="020B0503020000020004" pitchFamily="50" charset="-127"/>
                <a:ea typeface="맑은 고딕" panose="020B0503020000020004" pitchFamily="50" charset="-127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latin typeface="맑은 고딕" panose="020B0503020000020004" pitchFamily="50" charset="-127"/>
                <a:ea typeface="맑은 고딕" panose="020B0503020000020004" pitchFamily="50" charset="-127"/>
              </a:defRPr>
            </a:lvl9pPr>
          </a:lstStyle>
          <a:p>
            <a:pPr algn="ctr"/>
            <a:r>
              <a:rPr lang="en-US" altLang="ko-KR" sz="3600" dirty="0">
                <a:ln>
                  <a:solidFill>
                    <a:srgbClr val="9B8357">
                      <a:lumMod val="75000"/>
                      <a:alpha val="0"/>
                    </a:srgbClr>
                  </a:solidFill>
                </a:ln>
                <a:solidFill>
                  <a:schemeClr val="bg1"/>
                </a:solidFill>
                <a:latin typeface="나눔스퀘어 ExtraBold" pitchFamily="50" charset="-127"/>
                <a:ea typeface="나눔스퀘어 ExtraBold" pitchFamily="50" charset="-127"/>
              </a:rPr>
              <a:t>3</a:t>
            </a:r>
            <a:r>
              <a:rPr lang="en-US" altLang="ko-KR" sz="3600" dirty="0" smtClean="0">
                <a:ln>
                  <a:solidFill>
                    <a:srgbClr val="9B8357">
                      <a:lumMod val="75000"/>
                      <a:alpha val="0"/>
                    </a:srgbClr>
                  </a:solidFill>
                </a:ln>
                <a:solidFill>
                  <a:schemeClr val="bg1"/>
                </a:solidFill>
                <a:latin typeface="나눔스퀘어 ExtraBold" pitchFamily="50" charset="-127"/>
                <a:ea typeface="나눔스퀘어 ExtraBold" pitchFamily="50" charset="-127"/>
              </a:rPr>
              <a:t>.2</a:t>
            </a:r>
            <a:endParaRPr lang="ko-KR" altLang="en-US" sz="3600" dirty="0">
              <a:ln>
                <a:solidFill>
                  <a:srgbClr val="9B8357">
                    <a:lumMod val="75000"/>
                    <a:alpha val="0"/>
                  </a:srgbClr>
                </a:solidFill>
              </a:ln>
              <a:solidFill>
                <a:schemeClr val="bg1"/>
              </a:solidFill>
              <a:latin typeface="나눔스퀘어 ExtraBold" pitchFamily="50" charset="-127"/>
              <a:ea typeface="나눔스퀘어 ExtraBold" pitchFamily="50" charset="-127"/>
            </a:endParaRPr>
          </a:p>
        </p:txBody>
      </p:sp>
      <p:sp>
        <p:nvSpPr>
          <p:cNvPr id="133" name="제목 1"/>
          <p:cNvSpPr>
            <a:spLocks noGrp="1"/>
          </p:cNvSpPr>
          <p:nvPr>
            <p:ph type="title"/>
          </p:nvPr>
        </p:nvSpPr>
        <p:spPr>
          <a:xfrm>
            <a:off x="1475656" y="354693"/>
            <a:ext cx="7668344" cy="507831"/>
          </a:xfrm>
        </p:spPr>
        <p:txBody>
          <a:bodyPr/>
          <a:lstStyle/>
          <a:p>
            <a:r>
              <a:rPr lang="ko-KR" altLang="en-US" sz="2700" b="1" dirty="0" smtClean="0">
                <a:ln>
                  <a:solidFill>
                    <a:srgbClr val="9B8357">
                      <a:lumMod val="75000"/>
                      <a:alpha val="0"/>
                    </a:srgbClr>
                  </a:solidFill>
                </a:ln>
                <a:solidFill>
                  <a:schemeClr val="tx1"/>
                </a:solidFill>
              </a:rPr>
              <a:t>시민의 소통공간 활용을 </a:t>
            </a:r>
            <a:r>
              <a:rPr lang="ko-KR" altLang="en-US" sz="2700" b="1" dirty="0">
                <a:ln>
                  <a:solidFill>
                    <a:srgbClr val="9B8357">
                      <a:lumMod val="75000"/>
                      <a:alpha val="0"/>
                    </a:srgbClr>
                  </a:solidFill>
                </a:ln>
                <a:solidFill>
                  <a:schemeClr val="tx1"/>
                </a:solidFill>
              </a:rPr>
              <a:t>위해 </a:t>
            </a:r>
            <a:r>
              <a:rPr lang="ko-KR" altLang="en-US" sz="2700" b="1" dirty="0" err="1">
                <a:ln>
                  <a:solidFill>
                    <a:srgbClr val="9B8357">
                      <a:lumMod val="75000"/>
                      <a:alpha val="0"/>
                    </a:srgbClr>
                  </a:solidFill>
                </a:ln>
                <a:solidFill>
                  <a:schemeClr val="tx1"/>
                </a:solidFill>
              </a:rPr>
              <a:t>차로수를</a:t>
            </a:r>
            <a:r>
              <a:rPr lang="ko-KR" altLang="en-US" sz="2700" b="1" dirty="0">
                <a:ln>
                  <a:solidFill>
                    <a:srgbClr val="9B8357">
                      <a:lumMod val="75000"/>
                      <a:alpha val="0"/>
                    </a:srgbClr>
                  </a:solidFill>
                </a:ln>
                <a:solidFill>
                  <a:schemeClr val="tx1"/>
                </a:solidFill>
              </a:rPr>
              <a:t> 최소화 하겠습니다</a:t>
            </a:r>
          </a:p>
        </p:txBody>
      </p:sp>
      <p:sp>
        <p:nvSpPr>
          <p:cNvPr id="13" name="직사각형 12"/>
          <p:cNvSpPr/>
          <p:nvPr/>
        </p:nvSpPr>
        <p:spPr>
          <a:xfrm>
            <a:off x="782514" y="1242953"/>
            <a:ext cx="4868986" cy="509627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latinLnBrk="0">
              <a:lnSpc>
                <a:spcPct val="150000"/>
              </a:lnSpc>
              <a:spcBef>
                <a:spcPts val="0"/>
              </a:spcBef>
            </a:pPr>
            <a:r>
              <a:rPr lang="ko-KR" altLang="en-US" sz="2000" b="1" spc="-150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latin typeface="나눔스퀘어 ExtraBold" pitchFamily="50" charset="-127"/>
                <a:ea typeface="나눔스퀘어 ExtraBold" pitchFamily="50" charset="-127"/>
                <a:cs typeface="+mj-cs"/>
              </a:rPr>
              <a:t>인천기점 </a:t>
            </a:r>
            <a:r>
              <a:rPr lang="en-US" altLang="ko-KR" sz="2000" b="1" spc="-150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latin typeface="나눔스퀘어 ExtraBold" pitchFamily="50" charset="-127"/>
                <a:ea typeface="나눔스퀘어 ExtraBold" pitchFamily="50" charset="-127"/>
                <a:cs typeface="+mj-cs"/>
              </a:rPr>
              <a:t>~ </a:t>
            </a:r>
            <a:r>
              <a:rPr lang="ko-KR" altLang="en-US" sz="2000" b="1" spc="-150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latin typeface="나눔스퀘어 ExtraBold" pitchFamily="50" charset="-127"/>
                <a:ea typeface="나눔스퀘어 ExtraBold" pitchFamily="50" charset="-127"/>
                <a:cs typeface="+mj-cs"/>
              </a:rPr>
              <a:t>도화</a:t>
            </a:r>
            <a:r>
              <a:rPr lang="en-US" altLang="ko-KR" sz="2000" b="1" spc="-150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latin typeface="나눔스퀘어 ExtraBold" pitchFamily="50" charset="-127"/>
                <a:ea typeface="나눔스퀘어 ExtraBold" pitchFamily="50" charset="-127"/>
                <a:cs typeface="+mj-cs"/>
              </a:rPr>
              <a:t>IC (10</a:t>
            </a:r>
            <a:r>
              <a:rPr lang="ko-KR" altLang="en-US" sz="2000" b="1" spc="-150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latin typeface="나눔스퀘어 ExtraBold" pitchFamily="50" charset="-127"/>
                <a:ea typeface="나눔스퀘어 ExtraBold" pitchFamily="50" charset="-127"/>
                <a:cs typeface="+mj-cs"/>
              </a:rPr>
              <a:t>차로 → </a:t>
            </a:r>
            <a:r>
              <a:rPr lang="en-US" altLang="ko-KR" sz="2000" b="1" spc="-150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0000FF"/>
                </a:solidFill>
                <a:latin typeface="나눔스퀘어 ExtraBold" pitchFamily="50" charset="-127"/>
                <a:ea typeface="나눔스퀘어 ExtraBold" pitchFamily="50" charset="-127"/>
                <a:cs typeface="+mj-cs"/>
              </a:rPr>
              <a:t>4</a:t>
            </a:r>
            <a:r>
              <a:rPr lang="ko-KR" altLang="en-US" sz="2000" b="1" spc="-150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0000FF"/>
                </a:solidFill>
                <a:latin typeface="나눔스퀘어 ExtraBold" pitchFamily="50" charset="-127"/>
                <a:ea typeface="나눔스퀘어 ExtraBold" pitchFamily="50" charset="-127"/>
                <a:cs typeface="+mj-cs"/>
              </a:rPr>
              <a:t>차로</a:t>
            </a:r>
            <a:r>
              <a:rPr lang="en-US" altLang="ko-KR" sz="2000" b="1" spc="-150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latin typeface="나눔스퀘어 ExtraBold" pitchFamily="50" charset="-127"/>
                <a:ea typeface="나눔스퀘어 ExtraBold" pitchFamily="50" charset="-127"/>
                <a:cs typeface="+mj-cs"/>
              </a:rPr>
              <a:t>)</a:t>
            </a:r>
            <a:endParaRPr lang="en-US" altLang="ko-KR" sz="2000" b="1" spc="-150" dirty="0">
              <a:ln>
                <a:solidFill>
                  <a:schemeClr val="accent1">
                    <a:alpha val="0"/>
                  </a:schemeClr>
                </a:solidFill>
              </a:ln>
              <a:latin typeface="나눔스퀘어 ExtraBold" pitchFamily="50" charset="-127"/>
              <a:ea typeface="나눔스퀘어 ExtraBold" pitchFamily="50" charset="-127"/>
            </a:endParaRPr>
          </a:p>
        </p:txBody>
      </p:sp>
      <p:sp>
        <p:nvSpPr>
          <p:cNvPr id="15" name="직사각형 14"/>
          <p:cNvSpPr/>
          <p:nvPr/>
        </p:nvSpPr>
        <p:spPr>
          <a:xfrm>
            <a:off x="777641" y="3933056"/>
            <a:ext cx="4194037" cy="509627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latinLnBrk="0">
              <a:lnSpc>
                <a:spcPct val="150000"/>
              </a:lnSpc>
              <a:spcBef>
                <a:spcPts val="0"/>
              </a:spcBef>
            </a:pPr>
            <a:r>
              <a:rPr lang="ko-KR" altLang="en-US" sz="20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latin typeface="나눔스퀘어 ExtraBold" pitchFamily="50" charset="-127"/>
                <a:ea typeface="나눔스퀘어 ExtraBold" pitchFamily="50" charset="-127"/>
                <a:cs typeface="+mj-cs"/>
              </a:rPr>
              <a:t>도화</a:t>
            </a:r>
            <a:r>
              <a:rPr lang="en-US" altLang="ko-KR" sz="2000" b="1" spc="-150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latin typeface="나눔스퀘어 ExtraBold" pitchFamily="50" charset="-127"/>
                <a:ea typeface="나눔스퀘어 ExtraBold" pitchFamily="50" charset="-127"/>
                <a:cs typeface="+mj-cs"/>
              </a:rPr>
              <a:t>IC ~ </a:t>
            </a:r>
            <a:r>
              <a:rPr lang="ko-KR" altLang="en-US" sz="2000" b="1" spc="-150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latin typeface="나눔스퀘어 ExtraBold" pitchFamily="50" charset="-127"/>
                <a:ea typeface="나눔스퀘어 ExtraBold" pitchFamily="50" charset="-127"/>
                <a:cs typeface="+mj-cs"/>
              </a:rPr>
              <a:t>서인천</a:t>
            </a:r>
            <a:r>
              <a:rPr lang="en-US" altLang="ko-KR" sz="2000" b="1" spc="-150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latin typeface="나눔스퀘어 ExtraBold" pitchFamily="50" charset="-127"/>
                <a:ea typeface="나눔스퀘어 ExtraBold" pitchFamily="50" charset="-127"/>
                <a:cs typeface="+mj-cs"/>
              </a:rPr>
              <a:t>IC </a:t>
            </a:r>
            <a:r>
              <a:rPr lang="en-US" altLang="ko-KR" sz="2000" b="1" spc="-150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latin typeface="나눔스퀘어 ExtraBold" pitchFamily="50" charset="-127"/>
                <a:ea typeface="나눔스퀘어 ExtraBold" pitchFamily="50" charset="-127"/>
              </a:rPr>
              <a:t>(10</a:t>
            </a:r>
            <a:r>
              <a:rPr lang="ko-KR" altLang="en-US" sz="20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latin typeface="나눔스퀘어 ExtraBold" pitchFamily="50" charset="-127"/>
                <a:ea typeface="나눔스퀘어 ExtraBold" pitchFamily="50" charset="-127"/>
              </a:rPr>
              <a:t>차로 → </a:t>
            </a:r>
            <a:r>
              <a:rPr lang="en-US" altLang="ko-KR" sz="2000" b="1" spc="-150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0000FF"/>
                </a:solidFill>
                <a:latin typeface="나눔스퀘어 ExtraBold" pitchFamily="50" charset="-127"/>
                <a:ea typeface="나눔스퀘어 ExtraBold" pitchFamily="50" charset="-127"/>
                <a:cs typeface="+mj-cs"/>
              </a:rPr>
              <a:t>6</a:t>
            </a:r>
            <a:r>
              <a:rPr lang="ko-KR" altLang="en-US" sz="2000" b="1" spc="-150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0000FF"/>
                </a:solidFill>
                <a:latin typeface="나눔스퀘어 ExtraBold" pitchFamily="50" charset="-127"/>
                <a:ea typeface="나눔스퀘어 ExtraBold" pitchFamily="50" charset="-127"/>
                <a:cs typeface="+mj-cs"/>
              </a:rPr>
              <a:t>차로</a:t>
            </a:r>
            <a:r>
              <a:rPr lang="en-US" altLang="ko-KR" sz="2000" b="1" spc="-150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latin typeface="나눔스퀘어 ExtraBold" pitchFamily="50" charset="-127"/>
                <a:ea typeface="나눔스퀘어 ExtraBold" pitchFamily="50" charset="-127"/>
                <a:cs typeface="+mj-cs"/>
              </a:rPr>
              <a:t>)</a:t>
            </a:r>
            <a:endParaRPr lang="en-US" altLang="ko-KR" sz="2000" b="1" spc="-150" dirty="0">
              <a:ln>
                <a:solidFill>
                  <a:schemeClr val="accent1">
                    <a:alpha val="0"/>
                  </a:schemeClr>
                </a:solidFill>
              </a:ln>
              <a:latin typeface="나눔스퀘어 ExtraBold" pitchFamily="50" charset="-127"/>
              <a:ea typeface="나눔스퀘어 ExtraBold" pitchFamily="50" charset="-127"/>
            </a:endParaRPr>
          </a:p>
        </p:txBody>
      </p:sp>
      <p:pic>
        <p:nvPicPr>
          <p:cNvPr id="18" name="Picture 6" descr="E:\1.2016년 디자인작업파일\교통주권\꼭지(파)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6322" y="1455209"/>
            <a:ext cx="204062" cy="222899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" name="Picture 6" descr="E:\1.2016년 디자인작업파일\교통주권\꼭지(파)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6322" y="4145312"/>
            <a:ext cx="204062" cy="222899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4" name="Picture 6" descr="http://cphoto.asiae.co.kr/listimglink/6/2009120108560049529_1.jpg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548" t="19044" r="20986" b="24905"/>
          <a:stretch/>
        </p:blipFill>
        <p:spPr bwMode="auto">
          <a:xfrm>
            <a:off x="5165692" y="1847625"/>
            <a:ext cx="3435276" cy="2013423"/>
          </a:xfrm>
          <a:prstGeom prst="round2DiagRect">
            <a:avLst>
              <a:gd name="adj1" fmla="val 16667"/>
              <a:gd name="adj2" fmla="val 0"/>
            </a:avLst>
          </a:prstGeom>
          <a:ln w="4445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3" name="Picture 4" descr="http://xn--vm4b23f9o.com/bizdemo19818/component/board/board_17/u_image/20160306144701_604528174.jpg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8571" t="55357" r="8827" b="11783"/>
          <a:stretch/>
        </p:blipFill>
        <p:spPr bwMode="auto">
          <a:xfrm>
            <a:off x="5165692" y="4509120"/>
            <a:ext cx="3435276" cy="1996542"/>
          </a:xfrm>
          <a:prstGeom prst="round2DiagRect">
            <a:avLst>
              <a:gd name="adj1" fmla="val 16667"/>
              <a:gd name="adj2" fmla="val 0"/>
            </a:avLst>
          </a:prstGeom>
          <a:ln w="4445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http://ph.kyeonggi.com/news/photo/201701/1292081_1190890_2151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0384" y="4509120"/>
            <a:ext cx="3451576" cy="1997122"/>
          </a:xfrm>
          <a:prstGeom prst="round2DiagRect">
            <a:avLst>
              <a:gd name="adj1" fmla="val 16667"/>
              <a:gd name="adj2" fmla="val 0"/>
            </a:avLst>
          </a:prstGeom>
          <a:ln w="4445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오른쪽 화살표 1"/>
          <p:cNvSpPr/>
          <p:nvPr/>
        </p:nvSpPr>
        <p:spPr>
          <a:xfrm>
            <a:off x="4395615" y="2350280"/>
            <a:ext cx="576064" cy="1008112"/>
          </a:xfrm>
          <a:prstGeom prst="rightArrow">
            <a:avLst/>
          </a:prstGeom>
          <a:solidFill>
            <a:srgbClr val="00B050"/>
          </a:solidFill>
          <a:ln w="9525">
            <a:solidFill>
              <a:schemeClr val="tx1"/>
            </a:solidFill>
          </a:ln>
          <a:effectLst>
            <a:outerShdw blurRad="50800" dist="38100" algn="l" rotWithShape="0">
              <a:schemeClr val="accent3">
                <a:lumMod val="50000"/>
                <a:alpha val="40000"/>
              </a:scheme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7" name="오른쪽 화살표 16"/>
          <p:cNvSpPr/>
          <p:nvPr/>
        </p:nvSpPr>
        <p:spPr>
          <a:xfrm>
            <a:off x="4395615" y="5003335"/>
            <a:ext cx="576064" cy="1008112"/>
          </a:xfrm>
          <a:prstGeom prst="rightArrow">
            <a:avLst/>
          </a:prstGeom>
          <a:solidFill>
            <a:srgbClr val="00B050"/>
          </a:solidFill>
          <a:ln w="9525">
            <a:solidFill>
              <a:schemeClr val="tx1"/>
            </a:solidFill>
          </a:ln>
          <a:effectLst>
            <a:outerShdw blurRad="50800" dist="38100" algn="l" rotWithShape="0">
              <a:schemeClr val="accent3">
                <a:lumMod val="50000"/>
                <a:alpha val="40000"/>
              </a:scheme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20" name="Picture 3"/>
          <p:cNvPicPr>
            <a:picLocks noChangeAspect="1" noChangeArrowheads="1"/>
          </p:cNvPicPr>
          <p:nvPr/>
        </p:nvPicPr>
        <p:blipFill rotWithShape="1">
          <a:blip r:embed="rId7" cstate="print"/>
          <a:srcRect l="963" t="43612" r="40964" b="8650"/>
          <a:stretch/>
        </p:blipFill>
        <p:spPr bwMode="auto">
          <a:xfrm>
            <a:off x="747968" y="1844824"/>
            <a:ext cx="3463992" cy="2016224"/>
          </a:xfrm>
          <a:prstGeom prst="round2DiagRect">
            <a:avLst>
              <a:gd name="adj1" fmla="val 16667"/>
              <a:gd name="adj2" fmla="val 0"/>
            </a:avLst>
          </a:prstGeom>
          <a:ln w="4445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sp>
        <p:nvSpPr>
          <p:cNvPr id="16" name="슬라이드 번호 개체 틀 5"/>
          <p:cNvSpPr txBox="1">
            <a:spLocks/>
          </p:cNvSpPr>
          <p:nvPr/>
        </p:nvSpPr>
        <p:spPr>
          <a:xfrm>
            <a:off x="8494917" y="6470650"/>
            <a:ext cx="5107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ko-KR"/>
            </a:defPPr>
            <a:lvl1pPr marL="0" algn="r" defTabSz="914400" rtl="0" eaLnBrk="1" latinLnBrk="1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F26BD57E-2DF4-4293-8FA1-A2AB16AABCDB}" type="slidenum">
              <a:rPr lang="ko-KR" altLang="en-US" sz="1600" b="1" smtClean="0"/>
              <a:pPr/>
              <a:t>12</a:t>
            </a:fld>
            <a:endParaRPr lang="ko-KR" altLang="en-US" sz="1600" b="1" dirty="0"/>
          </a:p>
        </p:txBody>
      </p:sp>
    </p:spTree>
    <p:extLst>
      <p:ext uri="{BB962C8B-B14F-4D97-AF65-F5344CB8AC3E}">
        <p14:creationId xmlns:p14="http://schemas.microsoft.com/office/powerpoint/2010/main" val="38280698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7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859"/>
          <a:stretch/>
        </p:blipFill>
        <p:spPr bwMode="auto">
          <a:xfrm>
            <a:off x="5508104" y="2145740"/>
            <a:ext cx="3437334" cy="4305300"/>
          </a:xfrm>
          <a:prstGeom prst="round2DiagRect">
            <a:avLst>
              <a:gd name="adj1" fmla="val 11456"/>
              <a:gd name="adj2" fmla="val 0"/>
            </a:avLst>
          </a:prstGeom>
          <a:ln w="4445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sp>
        <p:nvSpPr>
          <p:cNvPr id="130" name="TextBox 231"/>
          <p:cNvSpPr txBox="1">
            <a:spLocks noChangeArrowheads="1"/>
          </p:cNvSpPr>
          <p:nvPr/>
        </p:nvSpPr>
        <p:spPr bwMode="auto">
          <a:xfrm>
            <a:off x="412842" y="2613214"/>
            <a:ext cx="1006475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defPPr>
              <a:defRPr lang="ko-KR"/>
            </a:defPPr>
            <a:lvl1pPr latinLnBrk="0">
              <a:spcBef>
                <a:spcPts val="1200"/>
              </a:spcBef>
              <a:buFont typeface="Arial" panose="020B0604020202020204" pitchFamily="34" charset="0"/>
              <a:buNone/>
              <a:defRPr sz="2400">
                <a:latin typeface="Rix고딕 B" pitchFamily="18" charset="-127"/>
                <a:ea typeface="Rix고딕 B" pitchFamily="18" charset="-127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latin typeface="맑은 고딕" panose="020B0503020000020004" pitchFamily="50" charset="-127"/>
                <a:ea typeface="맑은 고딕" panose="020B0503020000020004" pitchFamily="50" charset="-127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latin typeface="맑은 고딕" panose="020B0503020000020004" pitchFamily="50" charset="-127"/>
                <a:ea typeface="맑은 고딕" panose="020B0503020000020004" pitchFamily="50" charset="-127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latin typeface="맑은 고딕" panose="020B0503020000020004" pitchFamily="50" charset="-127"/>
                <a:ea typeface="맑은 고딕" panose="020B0503020000020004" pitchFamily="50" charset="-127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latin typeface="맑은 고딕" panose="020B0503020000020004" pitchFamily="50" charset="-127"/>
                <a:ea typeface="맑은 고딕" panose="020B0503020000020004" pitchFamily="50" charset="-127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latin typeface="맑은 고딕" panose="020B0503020000020004" pitchFamily="50" charset="-127"/>
                <a:ea typeface="맑은 고딕" panose="020B0503020000020004" pitchFamily="50" charset="-127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latin typeface="맑은 고딕" panose="020B0503020000020004" pitchFamily="50" charset="-127"/>
                <a:ea typeface="맑은 고딕" panose="020B0503020000020004" pitchFamily="50" charset="-127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latin typeface="맑은 고딕" panose="020B0503020000020004" pitchFamily="50" charset="-127"/>
                <a:ea typeface="맑은 고딕" panose="020B0503020000020004" pitchFamily="50" charset="-127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latin typeface="맑은 고딕" panose="020B0503020000020004" pitchFamily="50" charset="-127"/>
                <a:ea typeface="맑은 고딕" panose="020B0503020000020004" pitchFamily="50" charset="-127"/>
              </a:defRPr>
            </a:lvl9pPr>
          </a:lstStyle>
          <a:p>
            <a:pPr algn="ctr"/>
            <a:r>
              <a:rPr lang="en-US" altLang="ko-KR" sz="3600">
                <a:ln>
                  <a:solidFill>
                    <a:srgbClr val="9B8357">
                      <a:lumMod val="75000"/>
                      <a:alpha val="0"/>
                    </a:srgbClr>
                  </a:solidFill>
                </a:ln>
                <a:solidFill>
                  <a:schemeClr val="bg1"/>
                </a:solidFill>
                <a:latin typeface="나눔스퀘어 ExtraBold" pitchFamily="50" charset="-127"/>
                <a:ea typeface="나눔스퀘어 ExtraBold" pitchFamily="50" charset="-127"/>
              </a:rPr>
              <a:t>5</a:t>
            </a:r>
            <a:r>
              <a:rPr lang="en-US" altLang="ko-KR" sz="3600" smtClean="0">
                <a:ln>
                  <a:solidFill>
                    <a:srgbClr val="9B8357">
                      <a:lumMod val="75000"/>
                      <a:alpha val="0"/>
                    </a:srgbClr>
                  </a:solidFill>
                </a:ln>
                <a:solidFill>
                  <a:schemeClr val="bg1"/>
                </a:solidFill>
                <a:latin typeface="나눔스퀘어 ExtraBold" pitchFamily="50" charset="-127"/>
                <a:ea typeface="나눔스퀘어 ExtraBold" pitchFamily="50" charset="-127"/>
              </a:rPr>
              <a:t>.2</a:t>
            </a:r>
            <a:endParaRPr lang="ko-KR" altLang="en-US" sz="3600" dirty="0">
              <a:ln>
                <a:solidFill>
                  <a:srgbClr val="9B8357">
                    <a:lumMod val="75000"/>
                    <a:alpha val="0"/>
                  </a:srgbClr>
                </a:solidFill>
              </a:ln>
              <a:solidFill>
                <a:schemeClr val="bg1"/>
              </a:solidFill>
              <a:latin typeface="나눔스퀘어 ExtraBold" pitchFamily="50" charset="-127"/>
              <a:ea typeface="나눔스퀘어 ExtraBold" pitchFamily="50" charset="-127"/>
            </a:endParaRPr>
          </a:p>
        </p:txBody>
      </p:sp>
      <p:sp>
        <p:nvSpPr>
          <p:cNvPr id="133" name="제목 1"/>
          <p:cNvSpPr>
            <a:spLocks noGrp="1"/>
          </p:cNvSpPr>
          <p:nvPr>
            <p:ph type="title"/>
          </p:nvPr>
        </p:nvSpPr>
        <p:spPr>
          <a:xfrm>
            <a:off x="1574235" y="347009"/>
            <a:ext cx="7485098" cy="523220"/>
          </a:xfrm>
        </p:spPr>
        <p:txBody>
          <a:bodyPr/>
          <a:lstStyle/>
          <a:p>
            <a:r>
              <a:rPr lang="ko-KR" altLang="en-US" sz="2800" b="1" dirty="0" smtClean="0">
                <a:ln>
                  <a:solidFill>
                    <a:srgbClr val="9B8357">
                      <a:lumMod val="75000"/>
                      <a:alpha val="0"/>
                    </a:srgbClr>
                  </a:solidFill>
                </a:ln>
                <a:solidFill>
                  <a:schemeClr val="tx1"/>
                </a:solidFill>
              </a:rPr>
              <a:t>통행속도를 낮추고 화물차량을 우회시키겠습니다</a:t>
            </a:r>
            <a:endParaRPr lang="ko-KR" altLang="en-US" sz="2800" b="1" dirty="0">
              <a:ln>
                <a:solidFill>
                  <a:srgbClr val="9B8357">
                    <a:lumMod val="75000"/>
                    <a:alpha val="0"/>
                  </a:srgbClr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6" name="직사각형 5"/>
          <p:cNvSpPr/>
          <p:nvPr/>
        </p:nvSpPr>
        <p:spPr>
          <a:xfrm>
            <a:off x="387223" y="3713266"/>
            <a:ext cx="5453558" cy="509627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342900" indent="-342900" latinLnBrk="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altLang="ko-KR" sz="2000" b="1" dirty="0">
                <a:ln>
                  <a:solidFill>
                    <a:schemeClr val="accent1">
                      <a:alpha val="0"/>
                    </a:schemeClr>
                  </a:solidFill>
                </a:ln>
                <a:latin typeface="나눔스퀘어 ExtraBold" pitchFamily="50" charset="-127"/>
                <a:ea typeface="나눔스퀘어 ExtraBold" pitchFamily="50" charset="-127"/>
              </a:rPr>
              <a:t>2.5t</a:t>
            </a:r>
            <a:r>
              <a:rPr lang="ko-KR" altLang="en-US" sz="2000" b="1" dirty="0">
                <a:ln>
                  <a:solidFill>
                    <a:schemeClr val="accent1">
                      <a:alpha val="0"/>
                    </a:schemeClr>
                  </a:solidFill>
                </a:ln>
                <a:latin typeface="나눔스퀘어 ExtraBold" pitchFamily="50" charset="-127"/>
                <a:ea typeface="나눔스퀘어 ExtraBold" pitchFamily="50" charset="-127"/>
              </a:rPr>
              <a:t>초과</a:t>
            </a:r>
            <a:r>
              <a:rPr lang="en-US" altLang="ko-KR" sz="2000" b="1" dirty="0">
                <a:ln>
                  <a:solidFill>
                    <a:schemeClr val="accent1">
                      <a:alpha val="0"/>
                    </a:schemeClr>
                  </a:solidFill>
                </a:ln>
                <a:latin typeface="나눔스퀘어 ExtraBold" pitchFamily="50" charset="-127"/>
                <a:ea typeface="나눔스퀘어 ExtraBold" pitchFamily="50" charset="-127"/>
              </a:rPr>
              <a:t> </a:t>
            </a:r>
            <a:r>
              <a:rPr lang="ko-KR" altLang="en-US" sz="2000" b="1" dirty="0">
                <a:ln>
                  <a:solidFill>
                    <a:schemeClr val="accent1">
                      <a:alpha val="0"/>
                    </a:schemeClr>
                  </a:solidFill>
                </a:ln>
                <a:latin typeface="나눔스퀘어 ExtraBold" pitchFamily="50" charset="-127"/>
                <a:ea typeface="나눔스퀘어 ExtraBold" pitchFamily="50" charset="-127"/>
              </a:rPr>
              <a:t>중</a:t>
            </a:r>
            <a:r>
              <a:rPr lang="en-US" altLang="ko-KR" sz="2000" b="1" dirty="0">
                <a:ln>
                  <a:solidFill>
                    <a:schemeClr val="accent1">
                      <a:alpha val="0"/>
                    </a:schemeClr>
                  </a:solidFill>
                </a:ln>
                <a:latin typeface="나눔스퀘어 ExtraBold" pitchFamily="50" charset="-127"/>
                <a:ea typeface="나눔스퀘어 ExtraBold" pitchFamily="50" charset="-127"/>
              </a:rPr>
              <a:t>·</a:t>
            </a:r>
            <a:r>
              <a:rPr lang="ko-KR" altLang="en-US" sz="2000" b="1" dirty="0">
                <a:ln>
                  <a:solidFill>
                    <a:schemeClr val="accent1">
                      <a:alpha val="0"/>
                    </a:schemeClr>
                  </a:solidFill>
                </a:ln>
                <a:latin typeface="나눔스퀘어 ExtraBold" pitchFamily="50" charset="-127"/>
                <a:ea typeface="나눔스퀘어 ExtraBold" pitchFamily="50" charset="-127"/>
              </a:rPr>
              <a:t>대형화물차량 </a:t>
            </a:r>
            <a:r>
              <a:rPr lang="ko-KR" altLang="en-US" sz="2000" b="1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0000FF"/>
                </a:solidFill>
                <a:latin typeface="나눔스퀘어 ExtraBold" pitchFamily="50" charset="-127"/>
                <a:ea typeface="나눔스퀘어 ExtraBold" pitchFamily="50" charset="-127"/>
              </a:rPr>
              <a:t>통행제한</a:t>
            </a:r>
          </a:p>
        </p:txBody>
      </p:sp>
      <p:pic>
        <p:nvPicPr>
          <p:cNvPr id="10" name="Picture 4" descr="http://dimg.donga.com/wps/NEWS/IMAGE/2009/11/11/24030752.2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9654" y="4325615"/>
            <a:ext cx="2102759" cy="1704360"/>
          </a:xfrm>
          <a:prstGeom prst="round2DiagRect">
            <a:avLst>
              <a:gd name="adj1" fmla="val 8843"/>
              <a:gd name="adj2" fmla="val 0"/>
            </a:avLst>
          </a:prstGeom>
          <a:ln w="4445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4" name="Picture 2" descr="http://www.parkingsale.co.kr/upload/goods/gd240_c91325_001-002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94120" y="4264060"/>
            <a:ext cx="1861394" cy="186139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7" name="직사각형 56"/>
          <p:cNvSpPr/>
          <p:nvPr/>
        </p:nvSpPr>
        <p:spPr>
          <a:xfrm>
            <a:off x="387223" y="1553820"/>
            <a:ext cx="4327653" cy="509627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342900" indent="-342900" latinLnBrk="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ko-KR" altLang="en-US" sz="2000" b="1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latin typeface="나눔스퀘어 ExtraBold" pitchFamily="50" charset="-127"/>
                <a:ea typeface="나눔스퀘어 ExtraBold" pitchFamily="50" charset="-127"/>
              </a:rPr>
              <a:t>통행속도 </a:t>
            </a:r>
            <a:r>
              <a:rPr lang="en-US" altLang="ko-KR" sz="2000" b="1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0000FF"/>
                </a:solidFill>
                <a:latin typeface="나눔스퀘어 ExtraBold" pitchFamily="50" charset="-127"/>
                <a:ea typeface="나눔스퀘어 ExtraBold" pitchFamily="50" charset="-127"/>
              </a:rPr>
              <a:t>60km/h</a:t>
            </a:r>
            <a:r>
              <a:rPr lang="en-US" altLang="ko-KR" sz="2000" b="1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latin typeface="나눔스퀘어 ExtraBold" pitchFamily="50" charset="-127"/>
                <a:ea typeface="나눔스퀘어 ExtraBold" pitchFamily="50" charset="-127"/>
              </a:rPr>
              <a:t> </a:t>
            </a:r>
            <a:r>
              <a:rPr lang="ko-KR" altLang="en-US" sz="2000" b="1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0000FF"/>
                </a:solidFill>
                <a:latin typeface="나눔스퀘어 ExtraBold" pitchFamily="50" charset="-127"/>
                <a:ea typeface="나눔스퀘어 ExtraBold" pitchFamily="50" charset="-127"/>
              </a:rPr>
              <a:t>제한</a:t>
            </a:r>
          </a:p>
        </p:txBody>
      </p:sp>
      <p:sp>
        <p:nvSpPr>
          <p:cNvPr id="61" name="직사각형 60"/>
          <p:cNvSpPr/>
          <p:nvPr/>
        </p:nvSpPr>
        <p:spPr>
          <a:xfrm>
            <a:off x="5220073" y="1532980"/>
            <a:ext cx="3923928" cy="553998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342900" indent="-342900" latinLnBrk="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ko-KR" altLang="en-US" sz="2000" b="1" spc="-250" dirty="0" err="1" smtClean="0">
                <a:ln>
                  <a:solidFill>
                    <a:schemeClr val="accent1">
                      <a:alpha val="0"/>
                    </a:schemeClr>
                  </a:solidFill>
                </a:ln>
                <a:latin typeface="나눔스퀘어 ExtraBold" pitchFamily="50" charset="-127"/>
                <a:ea typeface="나눔스퀘어 ExtraBold" pitchFamily="50" charset="-127"/>
              </a:rPr>
              <a:t>수도권제</a:t>
            </a:r>
            <a:r>
              <a:rPr lang="en-US" altLang="ko-KR" sz="2000" b="1" spc="-250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latin typeface="나눔스퀘어 ExtraBold" pitchFamily="50" charset="-127"/>
                <a:ea typeface="나눔스퀘어 ExtraBold" pitchFamily="50" charset="-127"/>
              </a:rPr>
              <a:t>2</a:t>
            </a:r>
            <a:r>
              <a:rPr lang="ko-KR" altLang="en-US" sz="2000" b="1" spc="-250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latin typeface="나눔스퀘어 ExtraBold" pitchFamily="50" charset="-127"/>
                <a:ea typeface="나눔스퀘어 ExtraBold" pitchFamily="50" charset="-127"/>
              </a:rPr>
              <a:t>순환고속도로 </a:t>
            </a:r>
            <a:r>
              <a:rPr lang="ko-KR" altLang="en-US" sz="2000" b="1" spc="-250" dirty="0">
                <a:ln>
                  <a:solidFill>
                    <a:schemeClr val="accent1">
                      <a:alpha val="0"/>
                    </a:schemeClr>
                  </a:solidFill>
                </a:ln>
                <a:latin typeface="나눔스퀘어 ExtraBold" pitchFamily="50" charset="-127"/>
                <a:ea typeface="나눔스퀘어 ExtraBold" pitchFamily="50" charset="-127"/>
              </a:rPr>
              <a:t>등으로 </a:t>
            </a:r>
            <a:r>
              <a:rPr lang="ko-KR" altLang="en-US" sz="2000" b="1" spc="-2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0000FF"/>
                </a:solidFill>
                <a:latin typeface="나눔스퀘어 ExtraBold" pitchFamily="50" charset="-127"/>
                <a:ea typeface="나눔스퀘어 ExtraBold" pitchFamily="50" charset="-127"/>
              </a:rPr>
              <a:t>우회</a:t>
            </a:r>
            <a:endParaRPr lang="en-US" altLang="ko-KR" sz="2000" b="1" spc="-250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rgbClr val="0000FF"/>
              </a:solidFill>
              <a:latin typeface="나눔스퀘어 ExtraBold" pitchFamily="50" charset="-127"/>
              <a:ea typeface="나눔스퀘어 ExtraBold" pitchFamily="50" charset="-127"/>
            </a:endParaRPr>
          </a:p>
        </p:txBody>
      </p:sp>
      <p:pic>
        <p:nvPicPr>
          <p:cNvPr id="15" name="Picture 6" descr="E:\1.2016년 디자인작업파일\교통주권\꼭지(파).pn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5592" y="3927511"/>
            <a:ext cx="204062" cy="222899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Picture 6" descr="E:\1.2016년 디자인작업파일\교통주권\꼭지(파).pn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20072" y="1724169"/>
            <a:ext cx="204062" cy="222899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" name="Picture 6" descr="E:\1.2016년 디자인작업파일\교통주권\꼭지(파).pn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6542" y="1743919"/>
            <a:ext cx="204062" cy="222899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4" name="Picture 2" descr="https://upload.wikimedia.org/wikipedia/commons/6/65/100km.pn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2427" y="2163598"/>
            <a:ext cx="1378637" cy="13834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5" name="Picture 10" descr="관련 이미지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8019" y="1988840"/>
            <a:ext cx="1703784" cy="17037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6" name="오른쪽 화살표 25"/>
          <p:cNvSpPr/>
          <p:nvPr/>
        </p:nvSpPr>
        <p:spPr>
          <a:xfrm>
            <a:off x="2517809" y="2438967"/>
            <a:ext cx="470015" cy="822527"/>
          </a:xfrm>
          <a:prstGeom prst="rightArrow">
            <a:avLst/>
          </a:prstGeom>
          <a:solidFill>
            <a:srgbClr val="FF0000"/>
          </a:solidFill>
          <a:ln>
            <a:solidFill>
              <a:schemeClr val="tx1"/>
            </a:solidFill>
          </a:ln>
          <a:effectLst>
            <a:outerShdw blurRad="50800" dist="38100" algn="l" rotWithShape="0">
              <a:srgbClr val="FF0000">
                <a:alpha val="40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0" name="타원 19"/>
          <p:cNvSpPr/>
          <p:nvPr/>
        </p:nvSpPr>
        <p:spPr>
          <a:xfrm>
            <a:off x="860600" y="2134560"/>
            <a:ext cx="1434690" cy="1434690"/>
          </a:xfrm>
          <a:prstGeom prst="ellipse">
            <a:avLst/>
          </a:prstGeom>
          <a:noFill/>
          <a:ln w="63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2" name="타원 21"/>
          <p:cNvSpPr/>
          <p:nvPr/>
        </p:nvSpPr>
        <p:spPr>
          <a:xfrm>
            <a:off x="3194120" y="1940582"/>
            <a:ext cx="1772684" cy="1772684"/>
          </a:xfrm>
          <a:prstGeom prst="ellipse">
            <a:avLst/>
          </a:prstGeom>
          <a:noFill/>
          <a:ln w="63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9" name="슬라이드 번호 개체 틀 5"/>
          <p:cNvSpPr txBox="1">
            <a:spLocks/>
          </p:cNvSpPr>
          <p:nvPr/>
        </p:nvSpPr>
        <p:spPr>
          <a:xfrm>
            <a:off x="8494917" y="6470650"/>
            <a:ext cx="5107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ko-KR"/>
            </a:defPPr>
            <a:lvl1pPr marL="0" algn="r" defTabSz="914400" rtl="0" eaLnBrk="1" latinLnBrk="1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F26BD57E-2DF4-4293-8FA1-A2AB16AABCDB}" type="slidenum">
              <a:rPr lang="ko-KR" altLang="en-US" sz="1600" b="1" smtClean="0"/>
              <a:pPr/>
              <a:t>13</a:t>
            </a:fld>
            <a:endParaRPr lang="ko-KR" altLang="en-US" sz="1600" b="1" dirty="0"/>
          </a:p>
        </p:txBody>
      </p:sp>
      <p:grpSp>
        <p:nvGrpSpPr>
          <p:cNvPr id="71" name="그룹 70"/>
          <p:cNvGrpSpPr/>
          <p:nvPr/>
        </p:nvGrpSpPr>
        <p:grpSpPr>
          <a:xfrm>
            <a:off x="6089451" y="2213637"/>
            <a:ext cx="2298259" cy="4270350"/>
            <a:chOff x="5453202" y="1706982"/>
            <a:chExt cx="2679687" cy="4979070"/>
          </a:xfrm>
        </p:grpSpPr>
        <p:sp>
          <p:nvSpPr>
            <p:cNvPr id="72" name="TextBox 71"/>
            <p:cNvSpPr txBox="1"/>
            <p:nvPr/>
          </p:nvSpPr>
          <p:spPr>
            <a:xfrm rot="20612708">
              <a:off x="5453202" y="2064673"/>
              <a:ext cx="168214" cy="1578967"/>
            </a:xfrm>
            <a:prstGeom prst="rect">
              <a:avLst/>
            </a:prstGeom>
          </p:spPr>
          <p:txBody>
            <a:bodyPr wrap="none" lIns="0" tIns="0" rIns="0" bIns="0">
              <a:spAutoFit/>
            </a:bodyPr>
            <a:lstStyle>
              <a:defPPr>
                <a:defRPr lang="ko-KR"/>
              </a:defPPr>
              <a:lvl1pPr marR="63500" lvl="0" defTabSz="1088284" fontAlgn="base" latinLnBrk="0">
                <a:spcAft>
                  <a:spcPts val="0"/>
                </a:spcAft>
                <a:buClr>
                  <a:srgbClr val="8064A2"/>
                </a:buClr>
                <a:buSzPct val="100000"/>
                <a:defRPr sz="900" kern="0" spc="-100">
                  <a:ln w="6350" cmpd="sng">
                    <a:solidFill>
                      <a:srgbClr val="9B8357">
                        <a:lumMod val="75000"/>
                        <a:alpha val="0"/>
                      </a:srgbClr>
                    </a:solidFill>
                    <a:prstDash val="solid"/>
                  </a:ln>
                  <a:solidFill>
                    <a:srgbClr val="000000">
                      <a:lumMod val="95000"/>
                      <a:lumOff val="5000"/>
                    </a:srgbClr>
                  </a:solidFill>
                  <a:latin typeface="Rix고딕 B" pitchFamily="18" charset="-127"/>
                  <a:ea typeface="Rix고딕 B" pitchFamily="18" charset="-127"/>
                </a:defRPr>
              </a:lvl1pPr>
            </a:lstStyle>
            <a:p>
              <a:pPr algn="ctr"/>
              <a:r>
                <a:rPr lang="ko-KR" altLang="en-US" sz="800" smtClean="0">
                  <a:latin typeface="나눔스퀘어 ExtraBold" pitchFamily="50" charset="-127"/>
                  <a:ea typeface="나눔스퀘어 ExtraBold" pitchFamily="50" charset="-127"/>
                </a:rPr>
                <a:t>수</a:t>
              </a:r>
              <a:endParaRPr lang="en-US" altLang="ko-KR" sz="800" smtClean="0">
                <a:latin typeface="나눔스퀘어 ExtraBold" pitchFamily="50" charset="-127"/>
                <a:ea typeface="나눔스퀘어 ExtraBold" pitchFamily="50" charset="-127"/>
              </a:endParaRPr>
            </a:p>
            <a:p>
              <a:pPr algn="ctr"/>
              <a:r>
                <a:rPr lang="ko-KR" altLang="en-US" sz="800" smtClean="0">
                  <a:latin typeface="나눔스퀘어 ExtraBold" pitchFamily="50" charset="-127"/>
                  <a:ea typeface="나눔스퀘어 ExtraBold" pitchFamily="50" charset="-127"/>
                </a:rPr>
                <a:t>도</a:t>
              </a:r>
              <a:endParaRPr lang="en-US" altLang="ko-KR" sz="800" smtClean="0">
                <a:latin typeface="나눔스퀘어 ExtraBold" pitchFamily="50" charset="-127"/>
                <a:ea typeface="나눔스퀘어 ExtraBold" pitchFamily="50" charset="-127"/>
              </a:endParaRPr>
            </a:p>
            <a:p>
              <a:pPr algn="ctr"/>
              <a:r>
                <a:rPr lang="ko-KR" altLang="en-US" sz="800" smtClean="0">
                  <a:latin typeface="나눔스퀘어 ExtraBold" pitchFamily="50" charset="-127"/>
                  <a:ea typeface="나눔스퀘어 ExtraBold" pitchFamily="50" charset="-127"/>
                </a:rPr>
                <a:t>권</a:t>
              </a:r>
              <a:endParaRPr lang="en-US" altLang="ko-KR" sz="800" smtClean="0">
                <a:latin typeface="나눔스퀘어 ExtraBold" pitchFamily="50" charset="-127"/>
                <a:ea typeface="나눔스퀘어 ExtraBold" pitchFamily="50" charset="-127"/>
              </a:endParaRPr>
            </a:p>
            <a:p>
              <a:pPr algn="ctr"/>
              <a:r>
                <a:rPr lang="ko-KR" altLang="en-US" sz="800" smtClean="0">
                  <a:latin typeface="나눔스퀘어 ExtraBold" pitchFamily="50" charset="-127"/>
                  <a:ea typeface="나눔스퀘어 ExtraBold" pitchFamily="50" charset="-127"/>
                </a:rPr>
                <a:t>제</a:t>
              </a:r>
              <a:r>
                <a:rPr lang="en-US" altLang="ko-KR" sz="800" smtClean="0">
                  <a:latin typeface="나눔스퀘어 ExtraBold" pitchFamily="50" charset="-127"/>
                  <a:ea typeface="나눔스퀘어 ExtraBold" pitchFamily="50" charset="-127"/>
                </a:rPr>
                <a:t/>
              </a:r>
              <a:br>
                <a:rPr lang="en-US" altLang="ko-KR" sz="800" smtClean="0">
                  <a:latin typeface="나눔스퀘어 ExtraBold" pitchFamily="50" charset="-127"/>
                  <a:ea typeface="나눔스퀘어 ExtraBold" pitchFamily="50" charset="-127"/>
                </a:rPr>
              </a:br>
              <a:r>
                <a:rPr lang="en-US" altLang="ko-KR" sz="800" smtClean="0">
                  <a:latin typeface="나눔스퀘어 ExtraBold" pitchFamily="50" charset="-127"/>
                  <a:ea typeface="나눔스퀘어 ExtraBold" pitchFamily="50" charset="-127"/>
                </a:rPr>
                <a:t>2</a:t>
              </a:r>
              <a:r>
                <a:rPr lang="en-US" altLang="ko-KR" sz="800" dirty="0" smtClean="0">
                  <a:latin typeface="나눔스퀘어 ExtraBold" pitchFamily="50" charset="-127"/>
                  <a:ea typeface="나눔스퀘어 ExtraBold" pitchFamily="50" charset="-127"/>
                </a:rPr>
                <a:t/>
              </a:r>
              <a:br>
                <a:rPr lang="en-US" altLang="ko-KR" sz="800" dirty="0" smtClean="0">
                  <a:latin typeface="나눔스퀘어 ExtraBold" pitchFamily="50" charset="-127"/>
                  <a:ea typeface="나눔스퀘어 ExtraBold" pitchFamily="50" charset="-127"/>
                </a:rPr>
              </a:br>
              <a:r>
                <a:rPr lang="ko-KR" altLang="en-US" sz="800" dirty="0" smtClean="0">
                  <a:latin typeface="나눔스퀘어 ExtraBold" pitchFamily="50" charset="-127"/>
                  <a:ea typeface="나눔스퀘어 ExtraBold" pitchFamily="50" charset="-127"/>
                </a:rPr>
                <a:t>순</a:t>
              </a:r>
              <a:r>
                <a:rPr lang="en-US" altLang="ko-KR" sz="800" dirty="0" smtClean="0">
                  <a:latin typeface="나눔스퀘어 ExtraBold" pitchFamily="50" charset="-127"/>
                  <a:ea typeface="나눔스퀘어 ExtraBold" pitchFamily="50" charset="-127"/>
                </a:rPr>
                <a:t/>
              </a:r>
              <a:br>
                <a:rPr lang="en-US" altLang="ko-KR" sz="800" dirty="0" smtClean="0">
                  <a:latin typeface="나눔스퀘어 ExtraBold" pitchFamily="50" charset="-127"/>
                  <a:ea typeface="나눔스퀘어 ExtraBold" pitchFamily="50" charset="-127"/>
                </a:rPr>
              </a:br>
              <a:r>
                <a:rPr lang="ko-KR" altLang="en-US" sz="800" dirty="0" smtClean="0">
                  <a:latin typeface="나눔스퀘어 ExtraBold" pitchFamily="50" charset="-127"/>
                  <a:ea typeface="나눔스퀘어 ExtraBold" pitchFamily="50" charset="-127"/>
                </a:rPr>
                <a:t>환</a:t>
              </a:r>
              <a:r>
                <a:rPr lang="en-US" altLang="ko-KR" sz="800" dirty="0" smtClean="0">
                  <a:latin typeface="나눔스퀘어 ExtraBold" pitchFamily="50" charset="-127"/>
                  <a:ea typeface="나눔스퀘어 ExtraBold" pitchFamily="50" charset="-127"/>
                </a:rPr>
                <a:t/>
              </a:r>
              <a:br>
                <a:rPr lang="en-US" altLang="ko-KR" sz="800" dirty="0" smtClean="0">
                  <a:latin typeface="나눔스퀘어 ExtraBold" pitchFamily="50" charset="-127"/>
                  <a:ea typeface="나눔스퀘어 ExtraBold" pitchFamily="50" charset="-127"/>
                </a:rPr>
              </a:br>
              <a:r>
                <a:rPr lang="ko-KR" altLang="en-US" sz="800" dirty="0" smtClean="0">
                  <a:latin typeface="나눔스퀘어 ExtraBold" pitchFamily="50" charset="-127"/>
                  <a:ea typeface="나눔스퀘어 ExtraBold" pitchFamily="50" charset="-127"/>
                </a:rPr>
                <a:t>고</a:t>
              </a:r>
              <a:r>
                <a:rPr lang="en-US" altLang="ko-KR" sz="800" dirty="0" smtClean="0">
                  <a:latin typeface="나눔스퀘어 ExtraBold" pitchFamily="50" charset="-127"/>
                  <a:ea typeface="나눔스퀘어 ExtraBold" pitchFamily="50" charset="-127"/>
                </a:rPr>
                <a:t/>
              </a:r>
              <a:br>
                <a:rPr lang="en-US" altLang="ko-KR" sz="800" dirty="0" smtClean="0">
                  <a:latin typeface="나눔스퀘어 ExtraBold" pitchFamily="50" charset="-127"/>
                  <a:ea typeface="나눔스퀘어 ExtraBold" pitchFamily="50" charset="-127"/>
                </a:rPr>
              </a:br>
              <a:r>
                <a:rPr lang="ko-KR" altLang="en-US" sz="800" dirty="0" smtClean="0">
                  <a:latin typeface="나눔스퀘어 ExtraBold" pitchFamily="50" charset="-127"/>
                  <a:ea typeface="나눔스퀘어 ExtraBold" pitchFamily="50" charset="-127"/>
                </a:rPr>
                <a:t>속</a:t>
              </a:r>
              <a:r>
                <a:rPr lang="en-US" altLang="ko-KR" sz="800" dirty="0" smtClean="0">
                  <a:latin typeface="나눔스퀘어 ExtraBold" pitchFamily="50" charset="-127"/>
                  <a:ea typeface="나눔스퀘어 ExtraBold" pitchFamily="50" charset="-127"/>
                </a:rPr>
                <a:t/>
              </a:r>
              <a:br>
                <a:rPr lang="en-US" altLang="ko-KR" sz="800" dirty="0" smtClean="0">
                  <a:latin typeface="나눔스퀘어 ExtraBold" pitchFamily="50" charset="-127"/>
                  <a:ea typeface="나눔스퀘어 ExtraBold" pitchFamily="50" charset="-127"/>
                </a:rPr>
              </a:br>
              <a:r>
                <a:rPr lang="ko-KR" altLang="en-US" sz="800" dirty="0" smtClean="0">
                  <a:latin typeface="나눔스퀘어 ExtraBold" pitchFamily="50" charset="-127"/>
                  <a:ea typeface="나눔스퀘어 ExtraBold" pitchFamily="50" charset="-127"/>
                </a:rPr>
                <a:t>도</a:t>
              </a:r>
              <a:r>
                <a:rPr lang="en-US" altLang="ko-KR" sz="800" dirty="0" smtClean="0">
                  <a:latin typeface="나눔스퀘어 ExtraBold" pitchFamily="50" charset="-127"/>
                  <a:ea typeface="나눔스퀘어 ExtraBold" pitchFamily="50" charset="-127"/>
                </a:rPr>
                <a:t/>
              </a:r>
              <a:br>
                <a:rPr lang="en-US" altLang="ko-KR" sz="800" dirty="0" smtClean="0">
                  <a:latin typeface="나눔스퀘어 ExtraBold" pitchFamily="50" charset="-127"/>
                  <a:ea typeface="나눔스퀘어 ExtraBold" pitchFamily="50" charset="-127"/>
                </a:rPr>
              </a:br>
              <a:r>
                <a:rPr lang="ko-KR" altLang="en-US" sz="800" dirty="0" smtClean="0">
                  <a:latin typeface="나눔스퀘어 ExtraBold" pitchFamily="50" charset="-127"/>
                  <a:ea typeface="나눔스퀘어 ExtraBold" pitchFamily="50" charset="-127"/>
                </a:rPr>
                <a:t>로</a:t>
              </a:r>
              <a:endParaRPr lang="en-US" altLang="ko-KR" sz="800" dirty="0" smtClean="0">
                <a:latin typeface="나눔스퀘어 ExtraBold" pitchFamily="50" charset="-127"/>
                <a:ea typeface="나눔스퀘어 ExtraBold" pitchFamily="50" charset="-127"/>
              </a:endParaRPr>
            </a:p>
          </p:txBody>
        </p:sp>
        <p:sp>
          <p:nvSpPr>
            <p:cNvPr id="73" name="TextBox 72"/>
            <p:cNvSpPr txBox="1"/>
            <p:nvPr/>
          </p:nvSpPr>
          <p:spPr>
            <a:xfrm>
              <a:off x="6012111" y="1943424"/>
              <a:ext cx="168214" cy="574170"/>
            </a:xfrm>
            <a:prstGeom prst="rect">
              <a:avLst/>
            </a:prstGeom>
          </p:spPr>
          <p:txBody>
            <a:bodyPr wrap="none" lIns="0" tIns="0" rIns="0" bIns="0">
              <a:spAutoFit/>
            </a:bodyPr>
            <a:lstStyle>
              <a:defPPr>
                <a:defRPr lang="ko-KR"/>
              </a:defPPr>
              <a:lvl1pPr marR="63500" lvl="0" defTabSz="1088284" fontAlgn="base" latinLnBrk="0">
                <a:spcAft>
                  <a:spcPts val="0"/>
                </a:spcAft>
                <a:buClr>
                  <a:srgbClr val="8064A2"/>
                </a:buClr>
                <a:buSzPct val="100000"/>
                <a:defRPr sz="900" kern="0" spc="-100">
                  <a:ln w="6350" cmpd="sng">
                    <a:solidFill>
                      <a:srgbClr val="9B8357">
                        <a:lumMod val="75000"/>
                        <a:alpha val="0"/>
                      </a:srgbClr>
                    </a:solidFill>
                    <a:prstDash val="solid"/>
                  </a:ln>
                  <a:solidFill>
                    <a:srgbClr val="000000">
                      <a:lumMod val="95000"/>
                      <a:lumOff val="5000"/>
                    </a:srgbClr>
                  </a:solidFill>
                  <a:latin typeface="Rix고딕 B" pitchFamily="18" charset="-127"/>
                  <a:ea typeface="Rix고딕 B" pitchFamily="18" charset="-127"/>
                </a:defRPr>
              </a:lvl1pPr>
            </a:lstStyle>
            <a:p>
              <a:pPr algn="ctr"/>
              <a:r>
                <a:rPr lang="ko-KR" altLang="en-US" sz="800" dirty="0" smtClean="0">
                  <a:latin typeface="나눔스퀘어 ExtraBold" pitchFamily="50" charset="-127"/>
                  <a:ea typeface="나눔스퀘어 ExtraBold" pitchFamily="50" charset="-127"/>
                </a:rPr>
                <a:t>중</a:t>
              </a:r>
              <a:endParaRPr lang="en-US" altLang="ko-KR" sz="800" dirty="0" smtClean="0">
                <a:latin typeface="나눔스퀘어 ExtraBold" pitchFamily="50" charset="-127"/>
                <a:ea typeface="나눔스퀘어 ExtraBold" pitchFamily="50" charset="-127"/>
              </a:endParaRPr>
            </a:p>
            <a:p>
              <a:pPr algn="ctr"/>
              <a:r>
                <a:rPr lang="ko-KR" altLang="en-US" sz="800" dirty="0" smtClean="0">
                  <a:latin typeface="나눔스퀘어 ExtraBold" pitchFamily="50" charset="-127"/>
                  <a:ea typeface="나눔스퀘어 ExtraBold" pitchFamily="50" charset="-127"/>
                </a:rPr>
                <a:t>봉</a:t>
              </a:r>
              <a:endParaRPr lang="en-US" altLang="ko-KR" sz="800" dirty="0" smtClean="0">
                <a:latin typeface="나눔스퀘어 ExtraBold" pitchFamily="50" charset="-127"/>
                <a:ea typeface="나눔스퀘어 ExtraBold" pitchFamily="50" charset="-127"/>
              </a:endParaRPr>
            </a:p>
            <a:p>
              <a:pPr algn="ctr"/>
              <a:r>
                <a:rPr lang="ko-KR" altLang="en-US" sz="800" dirty="0" smtClean="0">
                  <a:latin typeface="나눔스퀘어 ExtraBold" pitchFamily="50" charset="-127"/>
                  <a:ea typeface="나눔스퀘어 ExtraBold" pitchFamily="50" charset="-127"/>
                </a:rPr>
                <a:t>대</a:t>
              </a:r>
              <a:endParaRPr lang="en-US" altLang="ko-KR" sz="800" dirty="0" smtClean="0">
                <a:latin typeface="나눔스퀘어 ExtraBold" pitchFamily="50" charset="-127"/>
                <a:ea typeface="나눔스퀘어 ExtraBold" pitchFamily="50" charset="-127"/>
              </a:endParaRPr>
            </a:p>
            <a:p>
              <a:pPr algn="ctr"/>
              <a:r>
                <a:rPr lang="ko-KR" altLang="en-US" sz="800" dirty="0" err="1" smtClean="0">
                  <a:latin typeface="나눔스퀘어 ExtraBold" pitchFamily="50" charset="-127"/>
                  <a:ea typeface="나눔스퀘어 ExtraBold" pitchFamily="50" charset="-127"/>
                </a:rPr>
                <a:t>로</a:t>
              </a:r>
              <a:endParaRPr lang="ko-KR" altLang="en-US" sz="800" dirty="0">
                <a:latin typeface="나눔스퀘어 ExtraBold" pitchFamily="50" charset="-127"/>
                <a:ea typeface="나눔스퀘어 ExtraBold" pitchFamily="50" charset="-127"/>
              </a:endParaRPr>
            </a:p>
          </p:txBody>
        </p:sp>
        <p:sp>
          <p:nvSpPr>
            <p:cNvPr id="74" name="TextBox 73"/>
            <p:cNvSpPr txBox="1"/>
            <p:nvPr/>
          </p:nvSpPr>
          <p:spPr>
            <a:xfrm>
              <a:off x="6398407" y="1948187"/>
              <a:ext cx="168214" cy="574170"/>
            </a:xfrm>
            <a:prstGeom prst="rect">
              <a:avLst/>
            </a:prstGeom>
          </p:spPr>
          <p:txBody>
            <a:bodyPr wrap="none" lIns="0" tIns="0" rIns="0" bIns="0">
              <a:spAutoFit/>
            </a:bodyPr>
            <a:lstStyle>
              <a:defPPr>
                <a:defRPr lang="ko-KR"/>
              </a:defPPr>
              <a:lvl1pPr marR="63500" lvl="0" defTabSz="1088284" fontAlgn="base" latinLnBrk="0">
                <a:spcAft>
                  <a:spcPts val="0"/>
                </a:spcAft>
                <a:buClr>
                  <a:srgbClr val="8064A2"/>
                </a:buClr>
                <a:buSzPct val="100000"/>
                <a:defRPr sz="900" kern="0" spc="-100">
                  <a:ln w="6350" cmpd="sng">
                    <a:solidFill>
                      <a:srgbClr val="9B8357">
                        <a:lumMod val="75000"/>
                        <a:alpha val="0"/>
                      </a:srgbClr>
                    </a:solidFill>
                    <a:prstDash val="solid"/>
                  </a:ln>
                  <a:solidFill>
                    <a:srgbClr val="000000">
                      <a:lumMod val="95000"/>
                      <a:lumOff val="5000"/>
                    </a:srgbClr>
                  </a:solidFill>
                  <a:latin typeface="Rix고딕 B" pitchFamily="18" charset="-127"/>
                  <a:ea typeface="Rix고딕 B" pitchFamily="18" charset="-127"/>
                </a:defRPr>
              </a:lvl1pPr>
            </a:lstStyle>
            <a:p>
              <a:pPr algn="ctr"/>
              <a:r>
                <a:rPr lang="ko-KR" altLang="en-US" sz="800" dirty="0" smtClean="0">
                  <a:latin typeface="나눔스퀘어 ExtraBold" pitchFamily="50" charset="-127"/>
                  <a:ea typeface="나눔스퀘어 ExtraBold" pitchFamily="50" charset="-127"/>
                </a:rPr>
                <a:t>봉</a:t>
              </a:r>
              <a:endParaRPr lang="en-US" altLang="ko-KR" sz="800" dirty="0" smtClean="0">
                <a:latin typeface="나눔스퀘어 ExtraBold" pitchFamily="50" charset="-127"/>
                <a:ea typeface="나눔스퀘어 ExtraBold" pitchFamily="50" charset="-127"/>
              </a:endParaRPr>
            </a:p>
            <a:p>
              <a:pPr algn="ctr"/>
              <a:r>
                <a:rPr lang="ko-KR" altLang="en-US" sz="800" dirty="0" smtClean="0">
                  <a:latin typeface="나눔스퀘어 ExtraBold" pitchFamily="50" charset="-127"/>
                  <a:ea typeface="나눔스퀘어 ExtraBold" pitchFamily="50" charset="-127"/>
                </a:rPr>
                <a:t>수</a:t>
              </a:r>
              <a:endParaRPr lang="en-US" altLang="ko-KR" sz="800" dirty="0" smtClean="0">
                <a:latin typeface="나눔스퀘어 ExtraBold" pitchFamily="50" charset="-127"/>
                <a:ea typeface="나눔스퀘어 ExtraBold" pitchFamily="50" charset="-127"/>
              </a:endParaRPr>
            </a:p>
            <a:p>
              <a:pPr algn="ctr"/>
              <a:r>
                <a:rPr lang="ko-KR" altLang="en-US" sz="800" dirty="0" smtClean="0">
                  <a:latin typeface="나눔스퀘어 ExtraBold" pitchFamily="50" charset="-127"/>
                  <a:ea typeface="나눔스퀘어 ExtraBold" pitchFamily="50" charset="-127"/>
                </a:rPr>
                <a:t>대</a:t>
              </a:r>
              <a:endParaRPr lang="en-US" altLang="ko-KR" sz="800" dirty="0" smtClean="0">
                <a:latin typeface="나눔스퀘어 ExtraBold" pitchFamily="50" charset="-127"/>
                <a:ea typeface="나눔스퀘어 ExtraBold" pitchFamily="50" charset="-127"/>
              </a:endParaRPr>
            </a:p>
            <a:p>
              <a:pPr algn="ctr"/>
              <a:r>
                <a:rPr lang="ko-KR" altLang="en-US" sz="800" dirty="0" err="1" smtClean="0">
                  <a:latin typeface="나눔스퀘어 ExtraBold" pitchFamily="50" charset="-127"/>
                  <a:ea typeface="나눔스퀘어 ExtraBold" pitchFamily="50" charset="-127"/>
                </a:rPr>
                <a:t>로</a:t>
              </a:r>
              <a:endParaRPr lang="ko-KR" altLang="en-US" sz="800" dirty="0">
                <a:latin typeface="나눔스퀘어 ExtraBold" pitchFamily="50" charset="-127"/>
                <a:ea typeface="나눔스퀘어 ExtraBold" pitchFamily="50" charset="-127"/>
              </a:endParaRPr>
            </a:p>
          </p:txBody>
        </p:sp>
        <p:sp>
          <p:nvSpPr>
            <p:cNvPr id="75" name="TextBox 74"/>
            <p:cNvSpPr txBox="1"/>
            <p:nvPr/>
          </p:nvSpPr>
          <p:spPr>
            <a:xfrm rot="19915882">
              <a:off x="5507127" y="1706982"/>
              <a:ext cx="448571" cy="143543"/>
            </a:xfrm>
            <a:prstGeom prst="rect">
              <a:avLst/>
            </a:prstGeom>
          </p:spPr>
          <p:txBody>
            <a:bodyPr wrap="none" lIns="0" tIns="0" rIns="0" bIns="0">
              <a:spAutoFit/>
            </a:bodyPr>
            <a:lstStyle>
              <a:defPPr>
                <a:defRPr lang="ko-KR"/>
              </a:defPPr>
              <a:lvl1pPr marR="63500" lvl="0" defTabSz="1088284" fontAlgn="base" latinLnBrk="0">
                <a:spcAft>
                  <a:spcPts val="0"/>
                </a:spcAft>
                <a:buClr>
                  <a:srgbClr val="8064A2"/>
                </a:buClr>
                <a:buSzPct val="100000"/>
                <a:defRPr sz="900" kern="0" spc="-100">
                  <a:ln w="6350" cmpd="sng">
                    <a:solidFill>
                      <a:srgbClr val="9B8357">
                        <a:lumMod val="75000"/>
                        <a:alpha val="0"/>
                      </a:srgbClr>
                    </a:solidFill>
                    <a:prstDash val="solid"/>
                  </a:ln>
                  <a:solidFill>
                    <a:srgbClr val="000000">
                      <a:lumMod val="95000"/>
                      <a:lumOff val="5000"/>
                    </a:srgbClr>
                  </a:solidFill>
                  <a:latin typeface="Rix고딕 B" pitchFamily="18" charset="-127"/>
                  <a:ea typeface="Rix고딕 B" pitchFamily="18" charset="-127"/>
                </a:defRPr>
              </a:lvl1pPr>
            </a:lstStyle>
            <a:p>
              <a:r>
                <a:rPr lang="ko-KR" altLang="en-US" sz="800" dirty="0" err="1">
                  <a:latin typeface="나눔스퀘어 ExtraBold" pitchFamily="50" charset="-127"/>
                  <a:ea typeface="나눔스퀘어 ExtraBold" pitchFamily="50" charset="-127"/>
                </a:rPr>
                <a:t>봉오대로</a:t>
              </a:r>
              <a:endParaRPr lang="ko-KR" altLang="en-US" sz="800" dirty="0">
                <a:latin typeface="나눔스퀘어 ExtraBold" pitchFamily="50" charset="-127"/>
                <a:ea typeface="나눔스퀘어 ExtraBold" pitchFamily="50" charset="-127"/>
              </a:endParaRPr>
            </a:p>
          </p:txBody>
        </p:sp>
        <p:sp>
          <p:nvSpPr>
            <p:cNvPr id="76" name="TextBox 75"/>
            <p:cNvSpPr txBox="1"/>
            <p:nvPr/>
          </p:nvSpPr>
          <p:spPr>
            <a:xfrm>
              <a:off x="7086415" y="3066744"/>
              <a:ext cx="196250" cy="1076569"/>
            </a:xfrm>
            <a:prstGeom prst="rect">
              <a:avLst/>
            </a:prstGeom>
          </p:spPr>
          <p:txBody>
            <a:bodyPr wrap="none" lIns="0" tIns="0" rIns="0" bIns="0">
              <a:spAutoFit/>
            </a:bodyPr>
            <a:lstStyle>
              <a:defPPr>
                <a:defRPr lang="ko-KR"/>
              </a:defPPr>
              <a:lvl1pPr marR="63500" lvl="0" defTabSz="1088284" fontAlgn="base" latinLnBrk="0">
                <a:spcAft>
                  <a:spcPts val="600"/>
                </a:spcAft>
                <a:buClr>
                  <a:srgbClr val="8064A2"/>
                </a:buClr>
                <a:buSzPct val="100000"/>
                <a:defRPr kern="0" spc="-100">
                  <a:ln w="6350" cmpd="sng">
                    <a:solidFill>
                      <a:srgbClr val="9B8357">
                        <a:lumMod val="75000"/>
                        <a:alpha val="22000"/>
                      </a:srgbClr>
                    </a:solidFill>
                    <a:prstDash val="solid"/>
                  </a:ln>
                  <a:solidFill>
                    <a:srgbClr val="000000">
                      <a:lumMod val="95000"/>
                      <a:lumOff val="5000"/>
                    </a:srgbClr>
                  </a:solidFill>
                  <a:latin typeface="Rix고딕 B" pitchFamily="18" charset="-127"/>
                  <a:ea typeface="Rix고딕 B" pitchFamily="18" charset="-127"/>
                </a:defRPr>
              </a:lvl1pPr>
            </a:lstStyle>
            <a:p>
              <a:pPr>
                <a:spcAft>
                  <a:spcPts val="0"/>
                </a:spcAft>
              </a:pPr>
              <a:r>
                <a:rPr lang="ko-KR" altLang="en-US" sz="1000" dirty="0" smtClean="0">
                  <a:ln w="6350" cmpd="sng">
                    <a:solidFill>
                      <a:srgbClr val="9B8357">
                        <a:lumMod val="75000"/>
                        <a:alpha val="0"/>
                      </a:srgbClr>
                    </a:solidFill>
                    <a:prstDash val="solid"/>
                  </a:ln>
                  <a:latin typeface="나눔스퀘어 ExtraBold" pitchFamily="50" charset="-127"/>
                  <a:ea typeface="나눔스퀘어 ExtraBold" pitchFamily="50" charset="-127"/>
                </a:rPr>
                <a:t>경</a:t>
              </a:r>
              <a:endParaRPr lang="en-US" altLang="ko-KR" sz="1000" dirty="0" smtClean="0">
                <a:ln w="6350" cmpd="sng">
                  <a:solidFill>
                    <a:srgbClr val="9B8357">
                      <a:lumMod val="75000"/>
                      <a:alpha val="0"/>
                    </a:srgbClr>
                  </a:solidFill>
                  <a:prstDash val="solid"/>
                </a:ln>
                <a:latin typeface="나눔스퀘어 ExtraBold" pitchFamily="50" charset="-127"/>
                <a:ea typeface="나눔스퀘어 ExtraBold" pitchFamily="50" charset="-127"/>
              </a:endParaRPr>
            </a:p>
            <a:p>
              <a:pPr>
                <a:spcAft>
                  <a:spcPts val="0"/>
                </a:spcAft>
              </a:pPr>
              <a:r>
                <a:rPr lang="ko-KR" altLang="en-US" sz="1000" dirty="0" smtClean="0">
                  <a:ln w="6350" cmpd="sng">
                    <a:solidFill>
                      <a:srgbClr val="9B8357">
                        <a:lumMod val="75000"/>
                        <a:alpha val="0"/>
                      </a:srgbClr>
                    </a:solidFill>
                    <a:prstDash val="solid"/>
                  </a:ln>
                  <a:latin typeface="나눔스퀘어 ExtraBold" pitchFamily="50" charset="-127"/>
                  <a:ea typeface="나눔스퀘어 ExtraBold" pitchFamily="50" charset="-127"/>
                </a:rPr>
                <a:t>인</a:t>
              </a:r>
              <a:endParaRPr lang="en-US" altLang="ko-KR" sz="1000" dirty="0" smtClean="0">
                <a:ln w="6350" cmpd="sng">
                  <a:solidFill>
                    <a:srgbClr val="9B8357">
                      <a:lumMod val="75000"/>
                      <a:alpha val="0"/>
                    </a:srgbClr>
                  </a:solidFill>
                  <a:prstDash val="solid"/>
                </a:ln>
                <a:latin typeface="나눔스퀘어 ExtraBold" pitchFamily="50" charset="-127"/>
                <a:ea typeface="나눔스퀘어 ExtraBold" pitchFamily="50" charset="-127"/>
              </a:endParaRPr>
            </a:p>
            <a:p>
              <a:pPr>
                <a:spcAft>
                  <a:spcPts val="0"/>
                </a:spcAft>
              </a:pPr>
              <a:r>
                <a:rPr lang="ko-KR" altLang="en-US" sz="1000" dirty="0" smtClean="0">
                  <a:ln w="6350" cmpd="sng">
                    <a:solidFill>
                      <a:srgbClr val="9B8357">
                        <a:lumMod val="75000"/>
                        <a:alpha val="0"/>
                      </a:srgbClr>
                    </a:solidFill>
                    <a:prstDash val="solid"/>
                  </a:ln>
                  <a:latin typeface="나눔스퀘어 ExtraBold" pitchFamily="50" charset="-127"/>
                  <a:ea typeface="나눔스퀘어 ExtraBold" pitchFamily="50" charset="-127"/>
                </a:rPr>
                <a:t>고</a:t>
              </a:r>
              <a:endParaRPr lang="en-US" altLang="ko-KR" sz="1000" dirty="0" smtClean="0">
                <a:ln w="6350" cmpd="sng">
                  <a:solidFill>
                    <a:srgbClr val="9B8357">
                      <a:lumMod val="75000"/>
                      <a:alpha val="0"/>
                    </a:srgbClr>
                  </a:solidFill>
                  <a:prstDash val="solid"/>
                </a:ln>
                <a:latin typeface="나눔스퀘어 ExtraBold" pitchFamily="50" charset="-127"/>
                <a:ea typeface="나눔스퀘어 ExtraBold" pitchFamily="50" charset="-127"/>
              </a:endParaRPr>
            </a:p>
            <a:p>
              <a:pPr>
                <a:spcAft>
                  <a:spcPts val="0"/>
                </a:spcAft>
              </a:pPr>
              <a:r>
                <a:rPr lang="ko-KR" altLang="en-US" sz="1000" dirty="0" smtClean="0">
                  <a:ln w="6350" cmpd="sng">
                    <a:solidFill>
                      <a:srgbClr val="9B8357">
                        <a:lumMod val="75000"/>
                        <a:alpha val="0"/>
                      </a:srgbClr>
                    </a:solidFill>
                    <a:prstDash val="solid"/>
                  </a:ln>
                  <a:latin typeface="나눔스퀘어 ExtraBold" pitchFamily="50" charset="-127"/>
                  <a:ea typeface="나눔스퀘어 ExtraBold" pitchFamily="50" charset="-127"/>
                </a:rPr>
                <a:t>속</a:t>
              </a:r>
              <a:endParaRPr lang="en-US" altLang="ko-KR" sz="1000" dirty="0" smtClean="0">
                <a:ln w="6350" cmpd="sng">
                  <a:solidFill>
                    <a:srgbClr val="9B8357">
                      <a:lumMod val="75000"/>
                      <a:alpha val="0"/>
                    </a:srgbClr>
                  </a:solidFill>
                  <a:prstDash val="solid"/>
                </a:ln>
                <a:latin typeface="나눔스퀘어 ExtraBold" pitchFamily="50" charset="-127"/>
                <a:ea typeface="나눔스퀘어 ExtraBold" pitchFamily="50" charset="-127"/>
              </a:endParaRPr>
            </a:p>
            <a:p>
              <a:pPr>
                <a:spcAft>
                  <a:spcPts val="0"/>
                </a:spcAft>
              </a:pPr>
              <a:r>
                <a:rPr lang="ko-KR" altLang="en-US" sz="1000" dirty="0" smtClean="0">
                  <a:ln w="6350" cmpd="sng">
                    <a:solidFill>
                      <a:srgbClr val="9B8357">
                        <a:lumMod val="75000"/>
                        <a:alpha val="0"/>
                      </a:srgbClr>
                    </a:solidFill>
                    <a:prstDash val="solid"/>
                  </a:ln>
                  <a:latin typeface="나눔스퀘어 ExtraBold" pitchFamily="50" charset="-127"/>
                  <a:ea typeface="나눔스퀘어 ExtraBold" pitchFamily="50" charset="-127"/>
                </a:rPr>
                <a:t>도</a:t>
              </a:r>
              <a:endParaRPr lang="en-US" altLang="ko-KR" sz="1000" dirty="0" smtClean="0">
                <a:ln w="6350" cmpd="sng">
                  <a:solidFill>
                    <a:srgbClr val="9B8357">
                      <a:lumMod val="75000"/>
                      <a:alpha val="0"/>
                    </a:srgbClr>
                  </a:solidFill>
                  <a:prstDash val="solid"/>
                </a:ln>
                <a:latin typeface="나눔스퀘어 ExtraBold" pitchFamily="50" charset="-127"/>
                <a:ea typeface="나눔스퀘어 ExtraBold" pitchFamily="50" charset="-127"/>
              </a:endParaRPr>
            </a:p>
            <a:p>
              <a:pPr>
                <a:spcAft>
                  <a:spcPts val="0"/>
                </a:spcAft>
              </a:pPr>
              <a:r>
                <a:rPr lang="ko-KR" altLang="en-US" sz="1000" dirty="0" err="1" smtClean="0">
                  <a:ln w="6350" cmpd="sng">
                    <a:solidFill>
                      <a:srgbClr val="9B8357">
                        <a:lumMod val="75000"/>
                        <a:alpha val="0"/>
                      </a:srgbClr>
                    </a:solidFill>
                    <a:prstDash val="solid"/>
                  </a:ln>
                  <a:latin typeface="나눔스퀘어 ExtraBold" pitchFamily="50" charset="-127"/>
                  <a:ea typeface="나눔스퀘어 ExtraBold" pitchFamily="50" charset="-127"/>
                </a:rPr>
                <a:t>로</a:t>
              </a:r>
              <a:endParaRPr lang="ko-KR" altLang="en-US" sz="1000" dirty="0">
                <a:ln w="6350" cmpd="sng">
                  <a:solidFill>
                    <a:srgbClr val="9B8357">
                      <a:lumMod val="75000"/>
                      <a:alpha val="0"/>
                    </a:srgbClr>
                  </a:solidFill>
                  <a:prstDash val="solid"/>
                </a:ln>
                <a:latin typeface="나눔스퀘어 ExtraBold" pitchFamily="50" charset="-127"/>
                <a:ea typeface="나눔스퀘어 ExtraBold" pitchFamily="50" charset="-127"/>
              </a:endParaRPr>
            </a:p>
          </p:txBody>
        </p:sp>
        <p:sp>
          <p:nvSpPr>
            <p:cNvPr id="77" name="TextBox 76"/>
            <p:cNvSpPr txBox="1"/>
            <p:nvPr/>
          </p:nvSpPr>
          <p:spPr>
            <a:xfrm>
              <a:off x="5831838" y="3994141"/>
              <a:ext cx="261666" cy="287085"/>
            </a:xfrm>
            <a:prstGeom prst="rect">
              <a:avLst/>
            </a:prstGeom>
          </p:spPr>
          <p:txBody>
            <a:bodyPr wrap="none" lIns="0" tIns="0" rIns="0" bIns="0">
              <a:spAutoFit/>
            </a:bodyPr>
            <a:lstStyle>
              <a:defPPr>
                <a:defRPr lang="ko-KR"/>
              </a:defPPr>
              <a:lvl1pPr marR="63500" lvl="0" defTabSz="1088284" fontAlgn="base" latinLnBrk="0">
                <a:spcAft>
                  <a:spcPts val="600"/>
                </a:spcAft>
                <a:buClr>
                  <a:srgbClr val="8064A2"/>
                </a:buClr>
                <a:buSzPct val="100000"/>
                <a:defRPr kern="0" spc="-100">
                  <a:ln w="6350" cmpd="sng">
                    <a:solidFill>
                      <a:srgbClr val="9B8357">
                        <a:lumMod val="75000"/>
                        <a:alpha val="22000"/>
                      </a:srgbClr>
                    </a:solidFill>
                    <a:prstDash val="solid"/>
                  </a:ln>
                  <a:solidFill>
                    <a:srgbClr val="000000">
                      <a:lumMod val="95000"/>
                      <a:lumOff val="5000"/>
                    </a:srgbClr>
                  </a:solidFill>
                  <a:latin typeface="Rix고딕 B" pitchFamily="18" charset="-127"/>
                  <a:ea typeface="Rix고딕 B" pitchFamily="18" charset="-127"/>
                </a:defRPr>
              </a:lvl1pPr>
            </a:lstStyle>
            <a:p>
              <a:pPr algn="r">
                <a:spcAft>
                  <a:spcPts val="0"/>
                </a:spcAft>
              </a:pPr>
              <a:r>
                <a:rPr lang="ko-KR" altLang="en-US" sz="800" dirty="0" smtClean="0">
                  <a:ln w="6350" cmpd="sng">
                    <a:solidFill>
                      <a:srgbClr val="9B8357">
                        <a:lumMod val="75000"/>
                        <a:alpha val="0"/>
                      </a:srgbClr>
                    </a:solidFill>
                    <a:prstDash val="solid"/>
                  </a:ln>
                  <a:latin typeface="나눔스퀘어 ExtraBold" pitchFamily="50" charset="-127"/>
                  <a:ea typeface="나눔스퀘어 ExtraBold" pitchFamily="50" charset="-127"/>
                </a:rPr>
                <a:t>인천</a:t>
              </a:r>
              <a:endParaRPr lang="en-US" altLang="ko-KR" sz="800" dirty="0" smtClean="0">
                <a:ln w="6350" cmpd="sng">
                  <a:solidFill>
                    <a:srgbClr val="9B8357">
                      <a:lumMod val="75000"/>
                      <a:alpha val="0"/>
                    </a:srgbClr>
                  </a:solidFill>
                  <a:prstDash val="solid"/>
                </a:ln>
                <a:latin typeface="나눔스퀘어 ExtraBold" pitchFamily="50" charset="-127"/>
                <a:ea typeface="나눔스퀘어 ExtraBold" pitchFamily="50" charset="-127"/>
              </a:endParaRPr>
            </a:p>
            <a:p>
              <a:pPr algn="r">
                <a:spcAft>
                  <a:spcPts val="0"/>
                </a:spcAft>
              </a:pPr>
              <a:r>
                <a:rPr lang="ko-KR" altLang="en-US" sz="800" dirty="0" smtClean="0">
                  <a:ln w="6350" cmpd="sng">
                    <a:solidFill>
                      <a:srgbClr val="9B8357">
                        <a:lumMod val="75000"/>
                        <a:alpha val="0"/>
                      </a:srgbClr>
                    </a:solidFill>
                    <a:prstDash val="solid"/>
                  </a:ln>
                  <a:latin typeface="나눔스퀘어 ExtraBold" pitchFamily="50" charset="-127"/>
                  <a:ea typeface="나눔스퀘어 ExtraBold" pitchFamily="50" charset="-127"/>
                </a:rPr>
                <a:t>기점</a:t>
              </a:r>
              <a:endParaRPr lang="ko-KR" altLang="en-US" sz="800" dirty="0">
                <a:ln w="6350" cmpd="sng">
                  <a:solidFill>
                    <a:srgbClr val="9B8357">
                      <a:lumMod val="75000"/>
                      <a:alpha val="0"/>
                    </a:srgbClr>
                  </a:solidFill>
                  <a:prstDash val="solid"/>
                </a:ln>
                <a:latin typeface="나눔스퀘어 ExtraBold" pitchFamily="50" charset="-127"/>
                <a:ea typeface="나눔스퀘어 ExtraBold" pitchFamily="50" charset="-127"/>
              </a:endParaRPr>
            </a:p>
          </p:txBody>
        </p:sp>
        <p:sp>
          <p:nvSpPr>
            <p:cNvPr id="78" name="TextBox 77"/>
            <p:cNvSpPr txBox="1"/>
            <p:nvPr/>
          </p:nvSpPr>
          <p:spPr>
            <a:xfrm>
              <a:off x="6488240" y="4097699"/>
              <a:ext cx="345774" cy="143543"/>
            </a:xfrm>
            <a:prstGeom prst="rect">
              <a:avLst/>
            </a:prstGeom>
          </p:spPr>
          <p:txBody>
            <a:bodyPr wrap="none" lIns="0" tIns="0" rIns="0" bIns="0">
              <a:spAutoFit/>
            </a:bodyPr>
            <a:lstStyle>
              <a:defPPr>
                <a:defRPr lang="ko-KR"/>
              </a:defPPr>
              <a:lvl1pPr marR="63500" lvl="0" defTabSz="1088284" fontAlgn="base" latinLnBrk="0">
                <a:spcAft>
                  <a:spcPts val="600"/>
                </a:spcAft>
                <a:buClr>
                  <a:srgbClr val="8064A2"/>
                </a:buClr>
                <a:buSzPct val="100000"/>
                <a:defRPr kern="0" spc="-100">
                  <a:ln w="6350" cmpd="sng">
                    <a:solidFill>
                      <a:srgbClr val="9B8357">
                        <a:lumMod val="75000"/>
                        <a:alpha val="22000"/>
                      </a:srgbClr>
                    </a:solidFill>
                    <a:prstDash val="solid"/>
                  </a:ln>
                  <a:solidFill>
                    <a:srgbClr val="000000">
                      <a:lumMod val="95000"/>
                      <a:lumOff val="5000"/>
                    </a:srgbClr>
                  </a:solidFill>
                  <a:latin typeface="Rix고딕 B" pitchFamily="18" charset="-127"/>
                  <a:ea typeface="Rix고딕 B" pitchFamily="18" charset="-127"/>
                </a:defRPr>
              </a:lvl1pPr>
            </a:lstStyle>
            <a:p>
              <a:pPr algn="r">
                <a:spcAft>
                  <a:spcPts val="0"/>
                </a:spcAft>
              </a:pPr>
              <a:r>
                <a:rPr lang="ko-KR" altLang="en-US" sz="800" dirty="0">
                  <a:ln w="6350" cmpd="sng">
                    <a:solidFill>
                      <a:srgbClr val="9B8357">
                        <a:lumMod val="75000"/>
                        <a:alpha val="0"/>
                      </a:srgbClr>
                    </a:solidFill>
                    <a:prstDash val="solid"/>
                  </a:ln>
                  <a:latin typeface="나눔스퀘어 ExtraBold" pitchFamily="50" charset="-127"/>
                  <a:ea typeface="나눔스퀘어 ExtraBold" pitchFamily="50" charset="-127"/>
                </a:rPr>
                <a:t>도화</a:t>
              </a:r>
              <a:r>
                <a:rPr lang="en-US" altLang="ko-KR" sz="800" dirty="0">
                  <a:ln w="6350" cmpd="sng">
                    <a:solidFill>
                      <a:srgbClr val="9B8357">
                        <a:lumMod val="75000"/>
                        <a:alpha val="0"/>
                      </a:srgbClr>
                    </a:solidFill>
                    <a:prstDash val="solid"/>
                  </a:ln>
                  <a:latin typeface="나눔스퀘어 ExtraBold" pitchFamily="50" charset="-127"/>
                  <a:ea typeface="나눔스퀘어 ExtraBold" pitchFamily="50" charset="-127"/>
                </a:rPr>
                <a:t>IC</a:t>
              </a:r>
              <a:endParaRPr lang="ko-KR" altLang="en-US" sz="800" dirty="0">
                <a:ln w="6350" cmpd="sng">
                  <a:solidFill>
                    <a:srgbClr val="9B8357">
                      <a:lumMod val="75000"/>
                      <a:alpha val="0"/>
                    </a:srgbClr>
                  </a:solidFill>
                  <a:prstDash val="solid"/>
                </a:ln>
                <a:latin typeface="나눔스퀘어 ExtraBold" pitchFamily="50" charset="-127"/>
                <a:ea typeface="나눔스퀘어 ExtraBold" pitchFamily="50" charset="-127"/>
              </a:endParaRPr>
            </a:p>
          </p:txBody>
        </p:sp>
        <p:sp>
          <p:nvSpPr>
            <p:cNvPr id="79" name="TextBox 78"/>
            <p:cNvSpPr txBox="1"/>
            <p:nvPr/>
          </p:nvSpPr>
          <p:spPr>
            <a:xfrm>
              <a:off x="7163874" y="1964304"/>
              <a:ext cx="439226" cy="143543"/>
            </a:xfrm>
            <a:prstGeom prst="rect">
              <a:avLst/>
            </a:prstGeom>
          </p:spPr>
          <p:txBody>
            <a:bodyPr wrap="none" lIns="0" tIns="0" rIns="0" bIns="0">
              <a:spAutoFit/>
            </a:bodyPr>
            <a:lstStyle>
              <a:defPPr>
                <a:defRPr lang="ko-KR"/>
              </a:defPPr>
              <a:lvl1pPr marR="63500" lvl="0" defTabSz="1088284" fontAlgn="base" latinLnBrk="0">
                <a:spcAft>
                  <a:spcPts val="600"/>
                </a:spcAft>
                <a:buClr>
                  <a:srgbClr val="8064A2"/>
                </a:buClr>
                <a:buSzPct val="100000"/>
                <a:defRPr kern="0" spc="-100">
                  <a:ln w="6350" cmpd="sng">
                    <a:solidFill>
                      <a:srgbClr val="9B8357">
                        <a:lumMod val="75000"/>
                        <a:alpha val="22000"/>
                      </a:srgbClr>
                    </a:solidFill>
                    <a:prstDash val="solid"/>
                  </a:ln>
                  <a:solidFill>
                    <a:srgbClr val="000000">
                      <a:lumMod val="95000"/>
                      <a:lumOff val="5000"/>
                    </a:srgbClr>
                  </a:solidFill>
                  <a:latin typeface="Rix고딕 B" pitchFamily="18" charset="-127"/>
                  <a:ea typeface="Rix고딕 B" pitchFamily="18" charset="-127"/>
                </a:defRPr>
              </a:lvl1pPr>
            </a:lstStyle>
            <a:p>
              <a:pPr>
                <a:spcAft>
                  <a:spcPts val="0"/>
                </a:spcAft>
              </a:pPr>
              <a:r>
                <a:rPr lang="ko-KR" altLang="en-US" sz="800" dirty="0">
                  <a:ln w="6350" cmpd="sng">
                    <a:solidFill>
                      <a:srgbClr val="9B8357">
                        <a:lumMod val="75000"/>
                        <a:alpha val="0"/>
                      </a:srgbClr>
                    </a:solidFill>
                    <a:prstDash val="solid"/>
                  </a:ln>
                  <a:latin typeface="나눔스퀘어 ExtraBold" pitchFamily="50" charset="-127"/>
                  <a:ea typeface="나눔스퀘어 ExtraBold" pitchFamily="50" charset="-127"/>
                </a:rPr>
                <a:t>서인천</a:t>
              </a:r>
              <a:r>
                <a:rPr lang="en-US" altLang="ko-KR" sz="800" dirty="0">
                  <a:ln w="6350" cmpd="sng">
                    <a:solidFill>
                      <a:srgbClr val="9B8357">
                        <a:lumMod val="75000"/>
                        <a:alpha val="0"/>
                      </a:srgbClr>
                    </a:solidFill>
                    <a:prstDash val="solid"/>
                  </a:ln>
                  <a:latin typeface="나눔스퀘어 ExtraBold" pitchFamily="50" charset="-127"/>
                  <a:ea typeface="나눔스퀘어 ExtraBold" pitchFamily="50" charset="-127"/>
                </a:rPr>
                <a:t>IC</a:t>
              </a:r>
              <a:endParaRPr lang="ko-KR" altLang="en-US" sz="800" dirty="0">
                <a:ln w="6350" cmpd="sng">
                  <a:solidFill>
                    <a:srgbClr val="9B8357">
                      <a:lumMod val="75000"/>
                      <a:alpha val="0"/>
                    </a:srgbClr>
                  </a:solidFill>
                  <a:prstDash val="solid"/>
                </a:ln>
                <a:latin typeface="나눔스퀘어 ExtraBold" pitchFamily="50" charset="-127"/>
                <a:ea typeface="나눔스퀘어 ExtraBold" pitchFamily="50" charset="-127"/>
              </a:endParaRPr>
            </a:p>
          </p:txBody>
        </p:sp>
        <p:sp>
          <p:nvSpPr>
            <p:cNvPr id="80" name="TextBox 79"/>
            <p:cNvSpPr txBox="1"/>
            <p:nvPr/>
          </p:nvSpPr>
          <p:spPr>
            <a:xfrm rot="2720001">
              <a:off x="5532426" y="6174121"/>
              <a:ext cx="880318" cy="143543"/>
            </a:xfrm>
            <a:prstGeom prst="rect">
              <a:avLst/>
            </a:prstGeom>
          </p:spPr>
          <p:txBody>
            <a:bodyPr wrap="none" lIns="0" tIns="0" rIns="0" bIns="0">
              <a:spAutoFit/>
            </a:bodyPr>
            <a:lstStyle>
              <a:defPPr>
                <a:defRPr lang="ko-KR"/>
              </a:defPPr>
              <a:lvl1pPr marR="63500" lvl="0" algn="r" defTabSz="1088284" fontAlgn="base" latinLnBrk="0">
                <a:spcAft>
                  <a:spcPts val="0"/>
                </a:spcAft>
                <a:buClr>
                  <a:srgbClr val="8064A2"/>
                </a:buClr>
                <a:buSzPct val="100000"/>
                <a:defRPr sz="900" kern="0" spc="-100">
                  <a:ln w="6350" cmpd="sng">
                    <a:solidFill>
                      <a:srgbClr val="9B8357">
                        <a:lumMod val="75000"/>
                        <a:alpha val="0"/>
                      </a:srgbClr>
                    </a:solidFill>
                    <a:prstDash val="solid"/>
                  </a:ln>
                  <a:solidFill>
                    <a:srgbClr val="000000">
                      <a:lumMod val="95000"/>
                      <a:lumOff val="5000"/>
                    </a:srgbClr>
                  </a:solidFill>
                  <a:latin typeface="Rix고딕 B" pitchFamily="18" charset="-127"/>
                  <a:ea typeface="Rix고딕 B" pitchFamily="18" charset="-127"/>
                </a:defRPr>
              </a:lvl1pPr>
            </a:lstStyle>
            <a:p>
              <a:r>
                <a:rPr lang="ko-KR" altLang="en-US" sz="800" dirty="0">
                  <a:latin typeface="나눔스퀘어 ExtraBold" pitchFamily="50" charset="-127"/>
                  <a:ea typeface="나눔스퀘어 ExtraBold" pitchFamily="50" charset="-127"/>
                </a:rPr>
                <a:t>제</a:t>
              </a:r>
              <a:r>
                <a:rPr lang="en-US" altLang="ko-KR" sz="800" dirty="0">
                  <a:latin typeface="나눔스퀘어 ExtraBold" pitchFamily="50" charset="-127"/>
                  <a:ea typeface="나눔스퀘어 ExtraBold" pitchFamily="50" charset="-127"/>
                </a:rPr>
                <a:t>3</a:t>
              </a:r>
              <a:r>
                <a:rPr lang="ko-KR" altLang="en-US" sz="800" dirty="0" err="1">
                  <a:latin typeface="나눔스퀘어 ExtraBold" pitchFamily="50" charset="-127"/>
                  <a:ea typeface="나눔스퀘어 ExtraBold" pitchFamily="50" charset="-127"/>
                </a:rPr>
                <a:t>경인고속화도로</a:t>
              </a:r>
              <a:endParaRPr lang="ko-KR" altLang="en-US" sz="800" dirty="0">
                <a:latin typeface="나눔스퀘어 ExtraBold" pitchFamily="50" charset="-127"/>
                <a:ea typeface="나눔스퀘어 ExtraBold" pitchFamily="50" charset="-127"/>
              </a:endParaRPr>
            </a:p>
          </p:txBody>
        </p:sp>
        <p:sp>
          <p:nvSpPr>
            <p:cNvPr id="81" name="TextBox 80"/>
            <p:cNvSpPr txBox="1"/>
            <p:nvPr/>
          </p:nvSpPr>
          <p:spPr>
            <a:xfrm>
              <a:off x="7346022" y="5321637"/>
              <a:ext cx="786867" cy="143543"/>
            </a:xfrm>
            <a:prstGeom prst="rect">
              <a:avLst/>
            </a:prstGeom>
          </p:spPr>
          <p:txBody>
            <a:bodyPr wrap="none" lIns="0" tIns="0" rIns="0" bIns="0">
              <a:spAutoFit/>
            </a:bodyPr>
            <a:lstStyle>
              <a:defPPr>
                <a:defRPr lang="ko-KR"/>
              </a:defPPr>
              <a:lvl1pPr marR="63500" lvl="0" algn="r" defTabSz="1088284" fontAlgn="base" latinLnBrk="0">
                <a:spcAft>
                  <a:spcPts val="0"/>
                </a:spcAft>
                <a:buClr>
                  <a:srgbClr val="8064A2"/>
                </a:buClr>
                <a:buSzPct val="100000"/>
                <a:defRPr sz="900" kern="0" spc="-100">
                  <a:ln w="6350" cmpd="sng">
                    <a:solidFill>
                      <a:srgbClr val="9B8357">
                        <a:lumMod val="75000"/>
                        <a:alpha val="0"/>
                      </a:srgbClr>
                    </a:solidFill>
                    <a:prstDash val="solid"/>
                  </a:ln>
                  <a:solidFill>
                    <a:srgbClr val="000000">
                      <a:lumMod val="95000"/>
                      <a:lumOff val="5000"/>
                    </a:srgbClr>
                  </a:solidFill>
                  <a:latin typeface="Rix고딕 B" pitchFamily="18" charset="-127"/>
                  <a:ea typeface="Rix고딕 B" pitchFamily="18" charset="-127"/>
                </a:defRPr>
              </a:lvl1pPr>
            </a:lstStyle>
            <a:p>
              <a:r>
                <a:rPr lang="ko-KR" altLang="en-US" sz="800" dirty="0">
                  <a:latin typeface="나눔스퀘어 ExtraBold" pitchFamily="50" charset="-127"/>
                  <a:ea typeface="나눔스퀘어 ExtraBold" pitchFamily="50" charset="-127"/>
                </a:rPr>
                <a:t>제</a:t>
              </a:r>
              <a:r>
                <a:rPr lang="en-US" altLang="ko-KR" sz="800" dirty="0">
                  <a:latin typeface="나눔스퀘어 ExtraBold" pitchFamily="50" charset="-127"/>
                  <a:ea typeface="나눔스퀘어 ExtraBold" pitchFamily="50" charset="-127"/>
                </a:rPr>
                <a:t>2</a:t>
              </a:r>
              <a:r>
                <a:rPr lang="ko-KR" altLang="en-US" sz="800" dirty="0">
                  <a:latin typeface="나눔스퀘어 ExtraBold" pitchFamily="50" charset="-127"/>
                  <a:ea typeface="나눔스퀘어 ExtraBold" pitchFamily="50" charset="-127"/>
                </a:rPr>
                <a:t>경인고속도로</a:t>
              </a:r>
            </a:p>
          </p:txBody>
        </p:sp>
      </p:grpSp>
      <p:sp>
        <p:nvSpPr>
          <p:cNvPr id="30" name="TextBox 231"/>
          <p:cNvSpPr txBox="1">
            <a:spLocks noChangeArrowheads="1"/>
          </p:cNvSpPr>
          <p:nvPr/>
        </p:nvSpPr>
        <p:spPr bwMode="auto">
          <a:xfrm>
            <a:off x="412842" y="207305"/>
            <a:ext cx="1006475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defPPr>
              <a:defRPr lang="ko-KR"/>
            </a:defPPr>
            <a:lvl1pPr latinLnBrk="0">
              <a:spcBef>
                <a:spcPts val="1200"/>
              </a:spcBef>
              <a:buFont typeface="Arial" panose="020B0604020202020204" pitchFamily="34" charset="0"/>
              <a:buNone/>
              <a:defRPr sz="2400">
                <a:latin typeface="Rix고딕 B" pitchFamily="18" charset="-127"/>
                <a:ea typeface="Rix고딕 B" pitchFamily="18" charset="-127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latin typeface="맑은 고딕" panose="020B0503020000020004" pitchFamily="50" charset="-127"/>
                <a:ea typeface="맑은 고딕" panose="020B0503020000020004" pitchFamily="50" charset="-127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latin typeface="맑은 고딕" panose="020B0503020000020004" pitchFamily="50" charset="-127"/>
                <a:ea typeface="맑은 고딕" panose="020B0503020000020004" pitchFamily="50" charset="-127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latin typeface="맑은 고딕" panose="020B0503020000020004" pitchFamily="50" charset="-127"/>
                <a:ea typeface="맑은 고딕" panose="020B0503020000020004" pitchFamily="50" charset="-127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latin typeface="맑은 고딕" panose="020B0503020000020004" pitchFamily="50" charset="-127"/>
                <a:ea typeface="맑은 고딕" panose="020B0503020000020004" pitchFamily="50" charset="-127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latin typeface="맑은 고딕" panose="020B0503020000020004" pitchFamily="50" charset="-127"/>
                <a:ea typeface="맑은 고딕" panose="020B0503020000020004" pitchFamily="50" charset="-127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latin typeface="맑은 고딕" panose="020B0503020000020004" pitchFamily="50" charset="-127"/>
                <a:ea typeface="맑은 고딕" panose="020B0503020000020004" pitchFamily="50" charset="-127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latin typeface="맑은 고딕" panose="020B0503020000020004" pitchFamily="50" charset="-127"/>
                <a:ea typeface="맑은 고딕" panose="020B0503020000020004" pitchFamily="50" charset="-127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latin typeface="맑은 고딕" panose="020B0503020000020004" pitchFamily="50" charset="-127"/>
                <a:ea typeface="맑은 고딕" panose="020B0503020000020004" pitchFamily="50" charset="-127"/>
              </a:defRPr>
            </a:lvl9pPr>
          </a:lstStyle>
          <a:p>
            <a:pPr algn="ctr"/>
            <a:r>
              <a:rPr lang="en-US" altLang="ko-KR" sz="3600" dirty="0">
                <a:ln>
                  <a:solidFill>
                    <a:srgbClr val="9B8357">
                      <a:lumMod val="75000"/>
                      <a:alpha val="0"/>
                    </a:srgbClr>
                  </a:solidFill>
                </a:ln>
                <a:solidFill>
                  <a:schemeClr val="bg1"/>
                </a:solidFill>
                <a:latin typeface="나눔스퀘어 ExtraBold" pitchFamily="50" charset="-127"/>
                <a:ea typeface="나눔스퀘어 ExtraBold" pitchFamily="50" charset="-127"/>
              </a:rPr>
              <a:t>3</a:t>
            </a:r>
            <a:r>
              <a:rPr lang="en-US" altLang="ko-KR" sz="3600" dirty="0" smtClean="0">
                <a:ln>
                  <a:solidFill>
                    <a:srgbClr val="9B8357">
                      <a:lumMod val="75000"/>
                      <a:alpha val="0"/>
                    </a:srgbClr>
                  </a:solidFill>
                </a:ln>
                <a:solidFill>
                  <a:schemeClr val="bg1"/>
                </a:solidFill>
                <a:latin typeface="나눔스퀘어 ExtraBold" pitchFamily="50" charset="-127"/>
                <a:ea typeface="나눔스퀘어 ExtraBold" pitchFamily="50" charset="-127"/>
              </a:rPr>
              <a:t>.3</a:t>
            </a:r>
            <a:endParaRPr lang="ko-KR" altLang="en-US" sz="3600" dirty="0">
              <a:ln>
                <a:solidFill>
                  <a:srgbClr val="9B8357">
                    <a:lumMod val="75000"/>
                    <a:alpha val="0"/>
                  </a:srgbClr>
                </a:solidFill>
              </a:ln>
              <a:solidFill>
                <a:schemeClr val="bg1"/>
              </a:solidFill>
              <a:latin typeface="나눔스퀘어 ExtraBold" pitchFamily="50" charset="-127"/>
              <a:ea typeface="나눔스퀘어 ExtraBold" pitchFamily="50" charset="-127"/>
            </a:endParaRPr>
          </a:p>
        </p:txBody>
      </p:sp>
      <p:sp>
        <p:nvSpPr>
          <p:cNvPr id="31" name="직사각형 30"/>
          <p:cNvSpPr/>
          <p:nvPr/>
        </p:nvSpPr>
        <p:spPr>
          <a:xfrm>
            <a:off x="479134" y="6093296"/>
            <a:ext cx="4812946" cy="467885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latinLnBrk="0">
              <a:lnSpc>
                <a:spcPct val="150000"/>
              </a:lnSpc>
            </a:pPr>
            <a:r>
              <a:rPr lang="en-US" altLang="ko-KR" b="1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latin typeface="나눔스퀘어 ExtraBold" pitchFamily="50" charset="-127"/>
                <a:ea typeface="나눔스퀘어 ExtraBold" pitchFamily="50" charset="-127"/>
              </a:rPr>
              <a:t>※ </a:t>
            </a:r>
            <a:r>
              <a:rPr lang="ko-KR" altLang="en-US" b="1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latin typeface="나눔스퀘어 ExtraBold" pitchFamily="50" charset="-127"/>
                <a:ea typeface="나눔스퀘어 ExtraBold" pitchFamily="50" charset="-127"/>
              </a:rPr>
              <a:t>인천지방경찰청 협의 결과에 따라 추진</a:t>
            </a:r>
            <a:endParaRPr lang="ko-KR" altLang="en-US" b="1" dirty="0">
              <a:ln>
                <a:solidFill>
                  <a:schemeClr val="accent1">
                    <a:alpha val="0"/>
                  </a:schemeClr>
                </a:solidFill>
              </a:ln>
              <a:latin typeface="나눔스퀘어 ExtraBold" pitchFamily="50" charset="-127"/>
              <a:ea typeface="나눔스퀘어 ExtraBold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0247092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0" name="TextBox 231"/>
          <p:cNvSpPr txBox="1">
            <a:spLocks noChangeArrowheads="1"/>
          </p:cNvSpPr>
          <p:nvPr/>
        </p:nvSpPr>
        <p:spPr bwMode="auto">
          <a:xfrm>
            <a:off x="412842" y="207305"/>
            <a:ext cx="1006475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defPPr>
              <a:defRPr lang="ko-KR"/>
            </a:defPPr>
            <a:lvl1pPr latinLnBrk="0">
              <a:spcBef>
                <a:spcPts val="1200"/>
              </a:spcBef>
              <a:buFont typeface="Arial" panose="020B0604020202020204" pitchFamily="34" charset="0"/>
              <a:buNone/>
              <a:defRPr sz="2400">
                <a:latin typeface="Rix고딕 B" pitchFamily="18" charset="-127"/>
                <a:ea typeface="Rix고딕 B" pitchFamily="18" charset="-127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latin typeface="맑은 고딕" panose="020B0503020000020004" pitchFamily="50" charset="-127"/>
                <a:ea typeface="맑은 고딕" panose="020B0503020000020004" pitchFamily="50" charset="-127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latin typeface="맑은 고딕" panose="020B0503020000020004" pitchFamily="50" charset="-127"/>
                <a:ea typeface="맑은 고딕" panose="020B0503020000020004" pitchFamily="50" charset="-127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latin typeface="맑은 고딕" panose="020B0503020000020004" pitchFamily="50" charset="-127"/>
                <a:ea typeface="맑은 고딕" panose="020B0503020000020004" pitchFamily="50" charset="-127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latin typeface="맑은 고딕" panose="020B0503020000020004" pitchFamily="50" charset="-127"/>
                <a:ea typeface="맑은 고딕" panose="020B0503020000020004" pitchFamily="50" charset="-127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latin typeface="맑은 고딕" panose="020B0503020000020004" pitchFamily="50" charset="-127"/>
                <a:ea typeface="맑은 고딕" panose="020B0503020000020004" pitchFamily="50" charset="-127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latin typeface="맑은 고딕" panose="020B0503020000020004" pitchFamily="50" charset="-127"/>
                <a:ea typeface="맑은 고딕" panose="020B0503020000020004" pitchFamily="50" charset="-127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latin typeface="맑은 고딕" panose="020B0503020000020004" pitchFamily="50" charset="-127"/>
                <a:ea typeface="맑은 고딕" panose="020B0503020000020004" pitchFamily="50" charset="-127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latin typeface="맑은 고딕" panose="020B0503020000020004" pitchFamily="50" charset="-127"/>
                <a:ea typeface="맑은 고딕" panose="020B0503020000020004" pitchFamily="50" charset="-127"/>
              </a:defRPr>
            </a:lvl9pPr>
          </a:lstStyle>
          <a:p>
            <a:pPr algn="ctr"/>
            <a:r>
              <a:rPr lang="en-US" altLang="ko-KR" sz="3600" dirty="0">
                <a:ln>
                  <a:solidFill>
                    <a:srgbClr val="9B8357">
                      <a:lumMod val="75000"/>
                      <a:alpha val="0"/>
                    </a:srgbClr>
                  </a:solidFill>
                </a:ln>
                <a:solidFill>
                  <a:schemeClr val="bg1"/>
                </a:solidFill>
                <a:latin typeface="나눔스퀘어 ExtraBold" pitchFamily="50" charset="-127"/>
                <a:ea typeface="나눔스퀘어 ExtraBold" pitchFamily="50" charset="-127"/>
              </a:rPr>
              <a:t>3</a:t>
            </a:r>
            <a:r>
              <a:rPr lang="en-US" altLang="ko-KR" sz="3600" dirty="0" smtClean="0">
                <a:ln>
                  <a:solidFill>
                    <a:srgbClr val="9B8357">
                      <a:lumMod val="75000"/>
                      <a:alpha val="0"/>
                    </a:srgbClr>
                  </a:solidFill>
                </a:ln>
                <a:solidFill>
                  <a:schemeClr val="bg1"/>
                </a:solidFill>
                <a:latin typeface="나눔스퀘어 ExtraBold" pitchFamily="50" charset="-127"/>
                <a:ea typeface="나눔스퀘어 ExtraBold" pitchFamily="50" charset="-127"/>
              </a:rPr>
              <a:t>.4</a:t>
            </a:r>
            <a:endParaRPr lang="ko-KR" altLang="en-US" sz="3600" dirty="0">
              <a:ln>
                <a:solidFill>
                  <a:srgbClr val="9B8357">
                    <a:lumMod val="75000"/>
                    <a:alpha val="0"/>
                  </a:srgbClr>
                </a:solidFill>
              </a:ln>
              <a:solidFill>
                <a:schemeClr val="bg1"/>
              </a:solidFill>
              <a:latin typeface="나눔스퀘어 ExtraBold" pitchFamily="50" charset="-127"/>
              <a:ea typeface="나눔스퀘어 ExtraBold" pitchFamily="50" charset="-127"/>
            </a:endParaRPr>
          </a:p>
        </p:txBody>
      </p:sp>
      <p:sp>
        <p:nvSpPr>
          <p:cNvPr id="133" name="제목 1"/>
          <p:cNvSpPr>
            <a:spLocks noGrp="1"/>
          </p:cNvSpPr>
          <p:nvPr>
            <p:ph type="title"/>
          </p:nvPr>
        </p:nvSpPr>
        <p:spPr>
          <a:xfrm>
            <a:off x="1574235" y="347009"/>
            <a:ext cx="7485098" cy="523220"/>
          </a:xfrm>
        </p:spPr>
        <p:txBody>
          <a:bodyPr/>
          <a:lstStyle/>
          <a:p>
            <a:r>
              <a:rPr lang="ko-KR" altLang="en-US" sz="2800" b="1" kern="1200" dirty="0" err="1" smtClean="0">
                <a:solidFill>
                  <a:schemeClr val="tx1"/>
                </a:solidFill>
                <a:latin typeface="PMingLiU-ExtB" panose="02020500000000000000" pitchFamily="18" charset="-120"/>
              </a:rPr>
              <a:t>일반화사업</a:t>
            </a:r>
            <a:r>
              <a:rPr lang="ko-KR" altLang="en-US" sz="2800" b="1" kern="1200" dirty="0" smtClean="0">
                <a:solidFill>
                  <a:schemeClr val="tx1"/>
                </a:solidFill>
                <a:latin typeface="PMingLiU-ExtB" panose="02020500000000000000" pitchFamily="18" charset="-120"/>
              </a:rPr>
              <a:t> 추진을 위해 </a:t>
            </a:r>
            <a:r>
              <a:rPr lang="ko-KR" altLang="en-US" sz="2800" b="1" dirty="0" smtClean="0">
                <a:ln>
                  <a:solidFill>
                    <a:srgbClr val="9B8357">
                      <a:lumMod val="75000"/>
                      <a:alpha val="0"/>
                    </a:srgbClr>
                  </a:solidFill>
                </a:ln>
                <a:solidFill>
                  <a:schemeClr val="tx1"/>
                </a:solidFill>
              </a:rPr>
              <a:t>대</a:t>
            </a:r>
            <a:r>
              <a:rPr lang="ko-KR" altLang="en-US" sz="2800" b="1" dirty="0">
                <a:ln>
                  <a:solidFill>
                    <a:srgbClr val="9B8357">
                      <a:lumMod val="75000"/>
                      <a:alpha val="0"/>
                    </a:srgbClr>
                  </a:solidFill>
                </a:ln>
                <a:solidFill>
                  <a:schemeClr val="tx1"/>
                </a:solidFill>
              </a:rPr>
              <a:t>체</a:t>
            </a:r>
            <a:r>
              <a:rPr lang="ko-KR" altLang="en-US" sz="2800" b="1" dirty="0" smtClean="0">
                <a:ln>
                  <a:solidFill>
                    <a:srgbClr val="9B8357">
                      <a:lumMod val="75000"/>
                      <a:alpha val="0"/>
                    </a:srgbClr>
                  </a:solidFill>
                </a:ln>
                <a:solidFill>
                  <a:schemeClr val="tx1"/>
                </a:solidFill>
              </a:rPr>
              <a:t>도로를 </a:t>
            </a:r>
            <a:r>
              <a:rPr lang="ko-KR" altLang="en-US" sz="2800" b="1" dirty="0">
                <a:ln>
                  <a:solidFill>
                    <a:srgbClr val="9B8357">
                      <a:lumMod val="75000"/>
                      <a:alpha val="0"/>
                    </a:srgbClr>
                  </a:solidFill>
                </a:ln>
                <a:solidFill>
                  <a:schemeClr val="tx1"/>
                </a:solidFill>
              </a:rPr>
              <a:t>건설하겠습니다</a:t>
            </a:r>
          </a:p>
        </p:txBody>
      </p:sp>
      <p:sp>
        <p:nvSpPr>
          <p:cNvPr id="28" name="모서리가 둥근 직사각형 27"/>
          <p:cNvSpPr/>
          <p:nvPr/>
        </p:nvSpPr>
        <p:spPr>
          <a:xfrm>
            <a:off x="251520" y="1412776"/>
            <a:ext cx="5400600" cy="2408338"/>
          </a:xfrm>
          <a:prstGeom prst="roundRect">
            <a:avLst>
              <a:gd name="adj" fmla="val 9468"/>
            </a:avLst>
          </a:prstGeom>
          <a:solidFill>
            <a:schemeClr val="bg1"/>
          </a:solidFill>
          <a:ln w="57150">
            <a:solidFill>
              <a:srgbClr val="C9C9C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9" name="직사각형 28"/>
          <p:cNvSpPr/>
          <p:nvPr/>
        </p:nvSpPr>
        <p:spPr>
          <a:xfrm>
            <a:off x="417900" y="1412776"/>
            <a:ext cx="5666268" cy="1846659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342900" indent="-342900" latinLnBrk="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ko-KR" altLang="en-US" sz="20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0000FF"/>
                </a:solidFill>
                <a:latin typeface="나눔스퀘어 ExtraBold" pitchFamily="50" charset="-127"/>
                <a:ea typeface="나눔스퀘어 ExtraBold" pitchFamily="50" charset="-127"/>
              </a:rPr>
              <a:t>남북연결 도로건설</a:t>
            </a:r>
            <a:r>
              <a:rPr lang="ko-KR" altLang="en-US" sz="2000" b="1" spc="-150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latin typeface="나눔스퀘어 ExtraBold" pitchFamily="50" charset="-127"/>
                <a:ea typeface="나눔스퀘어 ExtraBold" pitchFamily="50" charset="-127"/>
              </a:rPr>
              <a:t>로 간선도로망</a:t>
            </a:r>
            <a:r>
              <a:rPr lang="en-US" altLang="ko-KR" sz="2000" b="1" spc="-150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latin typeface="나눔스퀘어 ExtraBold" pitchFamily="50" charset="-127"/>
                <a:ea typeface="나눔스퀘어 ExtraBold" pitchFamily="50" charset="-127"/>
              </a:rPr>
              <a:t>(4×4)</a:t>
            </a:r>
            <a:r>
              <a:rPr lang="ko-KR" altLang="en-US" sz="2000" b="1" spc="-150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latin typeface="나눔스퀘어 ExtraBold" pitchFamily="50" charset="-127"/>
                <a:ea typeface="나눔스퀘어 ExtraBold" pitchFamily="50" charset="-127"/>
              </a:rPr>
              <a:t> 구축</a:t>
            </a:r>
            <a:endParaRPr lang="en-US" altLang="ko-KR" sz="2000" b="1" spc="-150" dirty="0" smtClean="0">
              <a:ln>
                <a:solidFill>
                  <a:schemeClr val="accent1">
                    <a:alpha val="0"/>
                  </a:schemeClr>
                </a:solidFill>
              </a:ln>
              <a:latin typeface="나눔스퀘어 ExtraBold" pitchFamily="50" charset="-127"/>
              <a:ea typeface="나눔스퀘어 ExtraBold" pitchFamily="50" charset="-127"/>
            </a:endParaRPr>
          </a:p>
          <a:p>
            <a:pPr latinLnBrk="0">
              <a:lnSpc>
                <a:spcPct val="150000"/>
              </a:lnSpc>
            </a:pPr>
            <a:endParaRPr lang="en-US" altLang="ko-KR" b="1" spc="-150" dirty="0" smtClean="0">
              <a:ln>
                <a:solidFill>
                  <a:schemeClr val="accent1">
                    <a:alpha val="0"/>
                  </a:schemeClr>
                </a:solidFill>
              </a:ln>
              <a:latin typeface="나눔스퀘어 ExtraBold" pitchFamily="50" charset="-127"/>
              <a:ea typeface="나눔스퀘어 ExtraBold" pitchFamily="50" charset="-127"/>
            </a:endParaRPr>
          </a:p>
          <a:p>
            <a:pPr latinLnBrk="0">
              <a:lnSpc>
                <a:spcPct val="150000"/>
              </a:lnSpc>
            </a:pPr>
            <a:endParaRPr lang="en-US" altLang="ko-KR" b="1" spc="-150" dirty="0" smtClean="0">
              <a:ln>
                <a:solidFill>
                  <a:schemeClr val="accent1">
                    <a:alpha val="0"/>
                  </a:schemeClr>
                </a:solidFill>
              </a:ln>
              <a:latin typeface="나눔스퀘어 ExtraBold" pitchFamily="50" charset="-127"/>
              <a:ea typeface="나눔스퀘어 ExtraBold" pitchFamily="50" charset="-127"/>
            </a:endParaRPr>
          </a:p>
          <a:p>
            <a:pPr marL="342900" indent="-342900" latinLnBrk="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ko-KR" altLang="en-US" sz="2000" b="1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latin typeface="나눔스퀘어 ExtraBold" pitchFamily="50" charset="-127"/>
                <a:ea typeface="나눔스퀘어 ExtraBold" pitchFamily="50" charset="-127"/>
              </a:rPr>
              <a:t>송도국제도시와 검단을 </a:t>
            </a:r>
            <a:r>
              <a:rPr lang="en-US" altLang="ko-KR" sz="2000" b="1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0000FF"/>
                </a:solidFill>
                <a:latin typeface="나눔스퀘어 ExtraBold" pitchFamily="50" charset="-127"/>
                <a:ea typeface="나눔스퀘어 ExtraBold" pitchFamily="50" charset="-127"/>
              </a:rPr>
              <a:t>20</a:t>
            </a:r>
            <a:r>
              <a:rPr lang="ko-KR" altLang="en-US" sz="2000" b="1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0000FF"/>
                </a:solidFill>
                <a:latin typeface="나눔스퀘어 ExtraBold" pitchFamily="50" charset="-127"/>
                <a:ea typeface="나눔스퀘어 ExtraBold" pitchFamily="50" charset="-127"/>
              </a:rPr>
              <a:t>분대로 </a:t>
            </a:r>
            <a:r>
              <a:rPr lang="ko-KR" altLang="en-US" sz="2000" b="1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latin typeface="나눔스퀘어 ExtraBold" pitchFamily="50" charset="-127"/>
                <a:ea typeface="나눔스퀘어 ExtraBold" pitchFamily="50" charset="-127"/>
              </a:rPr>
              <a:t>연결</a:t>
            </a:r>
            <a:endParaRPr lang="en-US" altLang="ko-KR" b="1" dirty="0" smtClean="0">
              <a:ln>
                <a:solidFill>
                  <a:schemeClr val="accent1">
                    <a:alpha val="0"/>
                  </a:schemeClr>
                </a:solidFill>
              </a:ln>
              <a:latin typeface="나눔스퀘어 ExtraBold" pitchFamily="50" charset="-127"/>
              <a:ea typeface="나눔스퀘어 ExtraBold" pitchFamily="50" charset="-127"/>
            </a:endParaRPr>
          </a:p>
        </p:txBody>
      </p:sp>
      <p:pic>
        <p:nvPicPr>
          <p:cNvPr id="31" name="Picture 6" descr="E:\1.2016년 디자인작업파일\교통주권\꼭지(파)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0857" y="2927594"/>
            <a:ext cx="204062" cy="222899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6" name="슬라이드 번호 개체 틀 5"/>
          <p:cNvSpPr txBox="1">
            <a:spLocks/>
          </p:cNvSpPr>
          <p:nvPr/>
        </p:nvSpPr>
        <p:spPr>
          <a:xfrm>
            <a:off x="8494917" y="6470650"/>
            <a:ext cx="5107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ko-KR"/>
            </a:defPPr>
            <a:lvl1pPr marL="0" algn="r" defTabSz="914400" rtl="0" eaLnBrk="1" latinLnBrk="1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F26BD57E-2DF4-4293-8FA1-A2AB16AABCDB}" type="slidenum">
              <a:rPr lang="ko-KR" altLang="en-US" sz="1600" b="1" smtClean="0"/>
              <a:pPr/>
              <a:t>14</a:t>
            </a:fld>
            <a:endParaRPr lang="ko-KR" altLang="en-US" sz="1600" b="1" dirty="0"/>
          </a:p>
        </p:txBody>
      </p:sp>
      <p:pic>
        <p:nvPicPr>
          <p:cNvPr id="17" name="Picture 6" descr="E:\1.2016년 디자인작업파일\교통주권\꼭지(파)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1628800"/>
            <a:ext cx="204062" cy="222899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" name="그림 18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699" t="2737" r="1975" b="2928"/>
          <a:stretch/>
        </p:blipFill>
        <p:spPr>
          <a:xfrm>
            <a:off x="5837326" y="1422358"/>
            <a:ext cx="3105796" cy="2398756"/>
          </a:xfrm>
          <a:prstGeom prst="round2DiagRect">
            <a:avLst>
              <a:gd name="adj1" fmla="val 10667"/>
              <a:gd name="adj2" fmla="val 0"/>
            </a:avLst>
          </a:prstGeom>
          <a:ln w="4445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sp>
        <p:nvSpPr>
          <p:cNvPr id="20" name="직사각형 19"/>
          <p:cNvSpPr/>
          <p:nvPr/>
        </p:nvSpPr>
        <p:spPr>
          <a:xfrm>
            <a:off x="568580" y="1916832"/>
            <a:ext cx="5371572" cy="7725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ct val="130000"/>
              </a:lnSpc>
            </a:pPr>
            <a:r>
              <a:rPr lang="en-US" altLang="ko-KR" sz="1700" kern="0" spc="-150" dirty="0" smtClean="0">
                <a:ln w="6350" cmpd="sng">
                  <a:solidFill>
                    <a:srgbClr val="9B8357">
                      <a:lumMod val="75000"/>
                      <a:alpha val="0"/>
                    </a:srgbClr>
                  </a:solidFill>
                  <a:prstDash val="solid"/>
                </a:ln>
                <a:latin typeface="나눔스퀘어 ExtraBold" pitchFamily="50" charset="-127"/>
                <a:ea typeface="나눔스퀘어 ExtraBold" pitchFamily="50" charset="-127"/>
              </a:rPr>
              <a:t>-  </a:t>
            </a:r>
            <a:r>
              <a:rPr lang="ko-KR" altLang="en-US" sz="1700" kern="0" spc="-150" dirty="0" smtClean="0">
                <a:ln w="6350" cmpd="sng">
                  <a:solidFill>
                    <a:srgbClr val="9B8357">
                      <a:lumMod val="75000"/>
                      <a:alpha val="0"/>
                    </a:srgbClr>
                  </a:solidFill>
                  <a:prstDash val="solid"/>
                </a:ln>
                <a:latin typeface="나눔스퀘어 ExtraBold" pitchFamily="50" charset="-127"/>
                <a:ea typeface="나눔스퀘어 ExtraBold" pitchFamily="50" charset="-127"/>
              </a:rPr>
              <a:t>대체도로 </a:t>
            </a:r>
            <a:r>
              <a:rPr lang="en-US" altLang="ko-KR" sz="1700" kern="0" spc="-150" dirty="0" smtClean="0">
                <a:ln w="6350" cmpd="sng">
                  <a:solidFill>
                    <a:srgbClr val="9B8357">
                      <a:lumMod val="75000"/>
                      <a:alpha val="0"/>
                    </a:srgbClr>
                  </a:solidFill>
                  <a:prstDash val="solid"/>
                </a:ln>
                <a:latin typeface="나눔스퀘어 ExtraBold" pitchFamily="50" charset="-127"/>
                <a:ea typeface="나눔스퀘어 ExtraBold" pitchFamily="50" charset="-127"/>
              </a:rPr>
              <a:t>(</a:t>
            </a:r>
            <a:r>
              <a:rPr lang="ko-KR" altLang="en-US" sz="1700" kern="0" spc="-150" dirty="0" smtClean="0">
                <a:ln w="6350" cmpd="sng">
                  <a:solidFill>
                    <a:srgbClr val="9B8357">
                      <a:lumMod val="75000"/>
                      <a:alpha val="0"/>
                    </a:srgbClr>
                  </a:solidFill>
                  <a:prstDash val="solid"/>
                </a:ln>
                <a:latin typeface="나눔스퀘어 ExtraBold" pitchFamily="50" charset="-127"/>
                <a:ea typeface="나눔스퀘어 ExtraBold" pitchFamily="50" charset="-127"/>
              </a:rPr>
              <a:t>문학</a:t>
            </a:r>
            <a:r>
              <a:rPr lang="en-US" altLang="ko-KR" sz="1700" kern="0" spc="-150" dirty="0" smtClean="0">
                <a:ln w="6350" cmpd="sng">
                  <a:solidFill>
                    <a:srgbClr val="9B8357">
                      <a:lumMod val="75000"/>
                      <a:alpha val="0"/>
                    </a:srgbClr>
                  </a:solidFill>
                  <a:prstDash val="solid"/>
                </a:ln>
                <a:latin typeface="나눔스퀘어 ExtraBold" pitchFamily="50" charset="-127"/>
                <a:ea typeface="나눔스퀘어 ExtraBold" pitchFamily="50" charset="-127"/>
              </a:rPr>
              <a:t>IC~</a:t>
            </a:r>
            <a:r>
              <a:rPr lang="ko-KR" altLang="en-US" sz="1700" kern="0" spc="-150" dirty="0" smtClean="0">
                <a:ln w="6350" cmpd="sng">
                  <a:solidFill>
                    <a:srgbClr val="9B8357">
                      <a:lumMod val="75000"/>
                      <a:alpha val="0"/>
                    </a:srgbClr>
                  </a:solidFill>
                  <a:prstDash val="solid"/>
                </a:ln>
                <a:latin typeface="나눔스퀘어 ExtraBold" pitchFamily="50" charset="-127"/>
                <a:ea typeface="나눔스퀘어 ExtraBold" pitchFamily="50" charset="-127"/>
              </a:rPr>
              <a:t>검단</a:t>
            </a:r>
            <a:r>
              <a:rPr lang="en-US" altLang="ko-KR" sz="1700" kern="0" spc="-150" dirty="0" smtClean="0">
                <a:ln w="6350" cmpd="sng">
                  <a:solidFill>
                    <a:srgbClr val="9B8357">
                      <a:lumMod val="75000"/>
                      <a:alpha val="0"/>
                    </a:srgbClr>
                  </a:solidFill>
                  <a:prstDash val="solid"/>
                </a:ln>
                <a:latin typeface="나눔스퀘어 ExtraBold" pitchFamily="50" charset="-127"/>
                <a:ea typeface="나눔스퀘어 ExtraBold" pitchFamily="50" charset="-127"/>
              </a:rPr>
              <a:t>) : 18.2km(</a:t>
            </a:r>
            <a:r>
              <a:rPr lang="ko-KR" altLang="en-US" sz="1700" kern="0" spc="-150" dirty="0" smtClean="0">
                <a:ln w="6350" cmpd="sng">
                  <a:solidFill>
                    <a:srgbClr val="9B8357">
                      <a:lumMod val="75000"/>
                      <a:alpha val="0"/>
                    </a:srgbClr>
                  </a:solidFill>
                  <a:prstDash val="solid"/>
                </a:ln>
                <a:latin typeface="나눔스퀘어 ExtraBold" pitchFamily="50" charset="-127"/>
                <a:ea typeface="나눔스퀘어 ExtraBold" pitchFamily="50" charset="-127"/>
              </a:rPr>
              <a:t>지하</a:t>
            </a:r>
            <a:r>
              <a:rPr lang="en-US" altLang="ko-KR" sz="1700" kern="0" spc="-150" dirty="0" smtClean="0">
                <a:ln w="6350" cmpd="sng">
                  <a:solidFill>
                    <a:srgbClr val="9B8357">
                      <a:lumMod val="75000"/>
                      <a:alpha val="0"/>
                    </a:srgbClr>
                  </a:solidFill>
                  <a:prstDash val="solid"/>
                </a:ln>
                <a:latin typeface="나눔스퀘어 ExtraBold" pitchFamily="50" charset="-127"/>
                <a:ea typeface="나눔스퀘어 ExtraBold" pitchFamily="50" charset="-127"/>
              </a:rPr>
              <a:t>4</a:t>
            </a:r>
            <a:r>
              <a:rPr lang="ko-KR" altLang="en-US" sz="1700" kern="0" spc="-150" dirty="0">
                <a:ln w="6350" cmpd="sng">
                  <a:solidFill>
                    <a:srgbClr val="9B8357">
                      <a:lumMod val="75000"/>
                      <a:alpha val="0"/>
                    </a:srgbClr>
                  </a:solidFill>
                  <a:prstDash val="solid"/>
                </a:ln>
                <a:latin typeface="나눔스퀘어 ExtraBold" pitchFamily="50" charset="-127"/>
                <a:ea typeface="나눔스퀘어 ExtraBold" pitchFamily="50" charset="-127"/>
              </a:rPr>
              <a:t>차로</a:t>
            </a:r>
            <a:r>
              <a:rPr lang="en-US" altLang="ko-KR" sz="1700" kern="0" spc="-150" dirty="0">
                <a:ln w="6350" cmpd="sng">
                  <a:solidFill>
                    <a:srgbClr val="9B8357">
                      <a:lumMod val="75000"/>
                      <a:alpha val="0"/>
                    </a:srgbClr>
                  </a:solidFill>
                  <a:prstDash val="solid"/>
                </a:ln>
                <a:latin typeface="나눔스퀘어 ExtraBold" pitchFamily="50" charset="-127"/>
                <a:ea typeface="나눔스퀘어 ExtraBold" pitchFamily="50" charset="-127"/>
              </a:rPr>
              <a:t>, </a:t>
            </a:r>
            <a:r>
              <a:rPr lang="en-US" altLang="ko-KR" sz="1700" kern="0" spc="-150" dirty="0" smtClean="0">
                <a:ln w="6350" cmpd="sng">
                  <a:solidFill>
                    <a:srgbClr val="9B8357">
                      <a:lumMod val="75000"/>
                      <a:alpha val="0"/>
                    </a:srgbClr>
                  </a:solidFill>
                  <a:prstDash val="solid"/>
                </a:ln>
                <a:latin typeface="나눔스퀘어 ExtraBold" pitchFamily="50" charset="-127"/>
                <a:ea typeface="나눔스퀘어 ExtraBold" pitchFamily="50" charset="-127"/>
              </a:rPr>
              <a:t>80km/h)</a:t>
            </a:r>
          </a:p>
          <a:p>
            <a:pPr lvl="0">
              <a:lnSpc>
                <a:spcPct val="130000"/>
              </a:lnSpc>
            </a:pPr>
            <a:r>
              <a:rPr lang="en-US" altLang="ko-KR" sz="1700" kern="0" spc="-150" dirty="0">
                <a:ln w="6350" cmpd="sng">
                  <a:solidFill>
                    <a:srgbClr val="9B8357">
                      <a:lumMod val="75000"/>
                      <a:alpha val="0"/>
                    </a:srgbClr>
                  </a:solidFill>
                  <a:prstDash val="solid"/>
                </a:ln>
                <a:latin typeface="나눔스퀘어 ExtraBold" pitchFamily="50" charset="-127"/>
                <a:ea typeface="나눔스퀘어 ExtraBold" pitchFamily="50" charset="-127"/>
              </a:rPr>
              <a:t> </a:t>
            </a:r>
            <a:r>
              <a:rPr lang="en-US" altLang="ko-KR" sz="1700" kern="0" spc="-150" dirty="0" smtClean="0">
                <a:ln w="6350" cmpd="sng">
                  <a:solidFill>
                    <a:srgbClr val="9B8357">
                      <a:lumMod val="75000"/>
                      <a:alpha val="0"/>
                    </a:srgbClr>
                  </a:solidFill>
                  <a:prstDash val="solid"/>
                </a:ln>
                <a:latin typeface="나눔스퀘어 ExtraBold" pitchFamily="50" charset="-127"/>
                <a:ea typeface="나눔스퀘어 ExtraBold" pitchFamily="50" charset="-127"/>
              </a:rPr>
              <a:t>   </a:t>
            </a:r>
            <a:r>
              <a:rPr lang="ko-KR" altLang="en-US" sz="1700" kern="0" spc="-150" dirty="0" err="1" smtClean="0">
                <a:ln w="6350" cmpd="sng">
                  <a:solidFill>
                    <a:srgbClr val="9B8357">
                      <a:lumMod val="75000"/>
                      <a:alpha val="0"/>
                    </a:srgbClr>
                  </a:solidFill>
                  <a:prstDash val="solid"/>
                </a:ln>
                <a:latin typeface="나눔스퀘어 ExtraBold" pitchFamily="50" charset="-127"/>
                <a:ea typeface="나눔스퀘어 ExtraBold" pitchFamily="50" charset="-127"/>
              </a:rPr>
              <a:t>ㆍ</a:t>
            </a:r>
            <a:r>
              <a:rPr lang="ko-KR" altLang="en-US" sz="1700" kern="0" spc="-150" dirty="0" smtClean="0">
                <a:ln w="6350" cmpd="sng">
                  <a:solidFill>
                    <a:srgbClr val="9B8357">
                      <a:lumMod val="75000"/>
                      <a:alpha val="0"/>
                    </a:srgbClr>
                  </a:solidFill>
                  <a:prstDash val="solid"/>
                </a:ln>
                <a:latin typeface="나눔스퀘어 ExtraBold" pitchFamily="50" charset="-127"/>
                <a:ea typeface="나눔스퀘어 ExtraBold" pitchFamily="50" charset="-127"/>
              </a:rPr>
              <a:t> </a:t>
            </a:r>
            <a:r>
              <a:rPr lang="ko-KR" altLang="en-US" sz="1700" kern="0" dirty="0" smtClean="0">
                <a:ln w="6350" cmpd="sng">
                  <a:solidFill>
                    <a:srgbClr val="9B8357">
                      <a:lumMod val="75000"/>
                      <a:alpha val="0"/>
                    </a:srgbClr>
                  </a:solidFill>
                  <a:prstDash val="solid"/>
                </a:ln>
                <a:latin typeface="나눔스퀘어 ExtraBold" pitchFamily="50" charset="-127"/>
                <a:ea typeface="나눔스퀘어 ExtraBold" pitchFamily="50" charset="-127"/>
              </a:rPr>
              <a:t>사업비 </a:t>
            </a:r>
            <a:r>
              <a:rPr lang="en-US" altLang="ko-KR" sz="1700" kern="0" dirty="0" smtClean="0">
                <a:ln w="6350" cmpd="sng">
                  <a:solidFill>
                    <a:srgbClr val="9B8357">
                      <a:lumMod val="75000"/>
                      <a:alpha val="0"/>
                    </a:srgbClr>
                  </a:solidFill>
                  <a:prstDash val="solid"/>
                </a:ln>
                <a:latin typeface="나눔스퀘어 ExtraBold" pitchFamily="50" charset="-127"/>
                <a:ea typeface="나눔스퀘어 ExtraBold" pitchFamily="50" charset="-127"/>
              </a:rPr>
              <a:t>: </a:t>
            </a:r>
            <a:r>
              <a:rPr lang="en-US" altLang="ko-KR" sz="1700" kern="0" spc="-150" dirty="0" smtClean="0">
                <a:ln w="6350" cmpd="sng">
                  <a:solidFill>
                    <a:srgbClr val="9B8357">
                      <a:lumMod val="75000"/>
                      <a:alpha val="0"/>
                    </a:srgbClr>
                  </a:solidFill>
                  <a:prstDash val="solid"/>
                </a:ln>
                <a:latin typeface="나눔스퀘어 ExtraBold" pitchFamily="50" charset="-127"/>
                <a:ea typeface="나눔스퀘어 ExtraBold" pitchFamily="50" charset="-127"/>
              </a:rPr>
              <a:t>1</a:t>
            </a:r>
            <a:r>
              <a:rPr lang="ko-KR" altLang="en-US" sz="1700" kern="0" spc="-150" dirty="0" smtClean="0">
                <a:ln w="6350" cmpd="sng">
                  <a:solidFill>
                    <a:srgbClr val="9B8357">
                      <a:lumMod val="75000"/>
                      <a:alpha val="0"/>
                    </a:srgbClr>
                  </a:solidFill>
                  <a:prstDash val="solid"/>
                </a:ln>
                <a:latin typeface="나눔스퀘어 ExtraBold" pitchFamily="50" charset="-127"/>
                <a:ea typeface="나눔스퀘어 ExtraBold" pitchFamily="50" charset="-127"/>
              </a:rPr>
              <a:t>조</a:t>
            </a:r>
            <a:r>
              <a:rPr lang="en-US" altLang="ko-KR" sz="1700" kern="0" spc="-150" dirty="0" smtClean="0">
                <a:ln w="6350" cmpd="sng">
                  <a:solidFill>
                    <a:srgbClr val="9B8357">
                      <a:lumMod val="75000"/>
                      <a:alpha val="0"/>
                    </a:srgbClr>
                  </a:solidFill>
                  <a:prstDash val="solid"/>
                </a:ln>
                <a:latin typeface="나눔스퀘어 ExtraBold" pitchFamily="50" charset="-127"/>
                <a:ea typeface="나눔스퀘어 ExtraBold" pitchFamily="50" charset="-127"/>
              </a:rPr>
              <a:t>3,409</a:t>
            </a:r>
            <a:r>
              <a:rPr lang="ko-KR" altLang="en-US" sz="1700" kern="0" spc="-150" dirty="0" err="1" smtClean="0">
                <a:ln w="6350" cmpd="sng">
                  <a:solidFill>
                    <a:srgbClr val="9B8357">
                      <a:lumMod val="75000"/>
                      <a:alpha val="0"/>
                    </a:srgbClr>
                  </a:solidFill>
                  <a:prstDash val="solid"/>
                </a:ln>
                <a:latin typeface="나눔스퀘어 ExtraBold" pitchFamily="50" charset="-127"/>
                <a:ea typeface="나눔스퀘어 ExtraBold" pitchFamily="50" charset="-127"/>
              </a:rPr>
              <a:t>억원</a:t>
            </a:r>
            <a:r>
              <a:rPr lang="en-US" altLang="ko-KR" sz="1600" kern="0" spc="-150" dirty="0" smtClean="0">
                <a:ln w="6350" cmpd="sng">
                  <a:solidFill>
                    <a:srgbClr val="9B8357">
                      <a:lumMod val="75000"/>
                      <a:alpha val="0"/>
                    </a:srgbClr>
                  </a:solidFill>
                  <a:prstDash val="solid"/>
                </a:ln>
                <a:latin typeface="나눔스퀘어 ExtraBold" pitchFamily="50" charset="-127"/>
                <a:ea typeface="나눔스퀘어 ExtraBold" pitchFamily="50" charset="-127"/>
              </a:rPr>
              <a:t>(</a:t>
            </a:r>
            <a:r>
              <a:rPr lang="ko-KR" altLang="en-US" sz="1600" kern="0" spc="-150" dirty="0" smtClean="0">
                <a:ln w="6350" cmpd="sng">
                  <a:solidFill>
                    <a:srgbClr val="9B8357">
                      <a:lumMod val="75000"/>
                      <a:alpha val="0"/>
                    </a:srgbClr>
                  </a:solidFill>
                  <a:prstDash val="solid"/>
                </a:ln>
                <a:latin typeface="나눔스퀘어 ExtraBold" pitchFamily="50" charset="-127"/>
                <a:ea typeface="나눔스퀘어 ExtraBold" pitchFamily="50" charset="-127"/>
              </a:rPr>
              <a:t>국비</a:t>
            </a:r>
            <a:r>
              <a:rPr lang="en-US" altLang="ko-KR" sz="1600" kern="0" spc="-150" dirty="0" smtClean="0">
                <a:ln w="6350" cmpd="sng">
                  <a:solidFill>
                    <a:srgbClr val="9B8357">
                      <a:lumMod val="75000"/>
                      <a:alpha val="0"/>
                    </a:srgbClr>
                  </a:solidFill>
                  <a:prstDash val="solid"/>
                </a:ln>
                <a:latin typeface="나눔스퀘어 ExtraBold" pitchFamily="50" charset="-127"/>
                <a:ea typeface="나눔스퀘어 ExtraBold" pitchFamily="50" charset="-127"/>
              </a:rPr>
              <a:t>548, </a:t>
            </a:r>
            <a:r>
              <a:rPr lang="ko-KR" altLang="en-US" sz="1600" kern="0" spc="-150" dirty="0" smtClean="0">
                <a:ln w="6350" cmpd="sng">
                  <a:solidFill>
                    <a:srgbClr val="9B8357">
                      <a:lumMod val="75000"/>
                      <a:alpha val="0"/>
                    </a:srgbClr>
                  </a:solidFill>
                  <a:prstDash val="solid"/>
                </a:ln>
                <a:latin typeface="나눔스퀘어 ExtraBold" pitchFamily="50" charset="-127"/>
                <a:ea typeface="나눔스퀘어 ExtraBold" pitchFamily="50" charset="-127"/>
              </a:rPr>
              <a:t>시비</a:t>
            </a:r>
            <a:r>
              <a:rPr lang="en-US" altLang="ko-KR" sz="1600" kern="0" spc="-150" dirty="0" smtClean="0">
                <a:ln w="6350" cmpd="sng">
                  <a:solidFill>
                    <a:srgbClr val="9B8357">
                      <a:lumMod val="75000"/>
                      <a:alpha val="0"/>
                    </a:srgbClr>
                  </a:solidFill>
                  <a:prstDash val="solid"/>
                </a:ln>
                <a:latin typeface="나눔스퀘어 ExtraBold" pitchFamily="50" charset="-127"/>
                <a:ea typeface="나눔스퀘어 ExtraBold" pitchFamily="50" charset="-127"/>
              </a:rPr>
              <a:t>4,172, </a:t>
            </a:r>
            <a:r>
              <a:rPr lang="ko-KR" altLang="en-US" sz="1600" kern="0" spc="-150" dirty="0" smtClean="0">
                <a:ln w="6350" cmpd="sng">
                  <a:solidFill>
                    <a:srgbClr val="9B8357">
                      <a:lumMod val="75000"/>
                      <a:alpha val="0"/>
                    </a:srgbClr>
                  </a:solidFill>
                  <a:prstDash val="solid"/>
                </a:ln>
                <a:latin typeface="나눔스퀘어 ExtraBold" pitchFamily="50" charset="-127"/>
                <a:ea typeface="나눔스퀘어 ExtraBold" pitchFamily="50" charset="-127"/>
              </a:rPr>
              <a:t>민자</a:t>
            </a:r>
            <a:r>
              <a:rPr lang="en-US" altLang="ko-KR" sz="1600" kern="0" spc="-150" dirty="0" smtClean="0">
                <a:ln w="6350" cmpd="sng">
                  <a:solidFill>
                    <a:srgbClr val="9B8357">
                      <a:lumMod val="75000"/>
                      <a:alpha val="0"/>
                    </a:srgbClr>
                  </a:solidFill>
                  <a:prstDash val="solid"/>
                </a:ln>
                <a:latin typeface="나눔스퀘어 ExtraBold" pitchFamily="50" charset="-127"/>
                <a:ea typeface="나눔스퀘어 ExtraBold" pitchFamily="50" charset="-127"/>
              </a:rPr>
              <a:t>8,689)</a:t>
            </a:r>
            <a:endParaRPr lang="en-US" altLang="ko-KR" sz="1700" spc="-150" dirty="0">
              <a:solidFill>
                <a:srgbClr val="0000FF"/>
              </a:solidFill>
            </a:endParaRPr>
          </a:p>
        </p:txBody>
      </p:sp>
      <p:sp>
        <p:nvSpPr>
          <p:cNvPr id="2" name="자유형 1"/>
          <p:cNvSpPr/>
          <p:nvPr/>
        </p:nvSpPr>
        <p:spPr>
          <a:xfrm>
            <a:off x="7429500" y="1924050"/>
            <a:ext cx="228600" cy="1089025"/>
          </a:xfrm>
          <a:custGeom>
            <a:avLst/>
            <a:gdLst>
              <a:gd name="connsiteX0" fmla="*/ 19050 w 228600"/>
              <a:gd name="connsiteY0" fmla="*/ 1089025 h 1089025"/>
              <a:gd name="connsiteX1" fmla="*/ 44450 w 228600"/>
              <a:gd name="connsiteY1" fmla="*/ 1009650 h 1089025"/>
              <a:gd name="connsiteX2" fmla="*/ 38100 w 228600"/>
              <a:gd name="connsiteY2" fmla="*/ 981075 h 1089025"/>
              <a:gd name="connsiteX3" fmla="*/ 28575 w 228600"/>
              <a:gd name="connsiteY3" fmla="*/ 923925 h 1089025"/>
              <a:gd name="connsiteX4" fmla="*/ 0 w 228600"/>
              <a:gd name="connsiteY4" fmla="*/ 901700 h 1089025"/>
              <a:gd name="connsiteX5" fmla="*/ 3175 w 228600"/>
              <a:gd name="connsiteY5" fmla="*/ 844550 h 1089025"/>
              <a:gd name="connsiteX6" fmla="*/ 6350 w 228600"/>
              <a:gd name="connsiteY6" fmla="*/ 755650 h 1089025"/>
              <a:gd name="connsiteX7" fmla="*/ 25400 w 228600"/>
              <a:gd name="connsiteY7" fmla="*/ 479425 h 1089025"/>
              <a:gd name="connsiteX8" fmla="*/ 28575 w 228600"/>
              <a:gd name="connsiteY8" fmla="*/ 412750 h 1089025"/>
              <a:gd name="connsiteX9" fmla="*/ 38100 w 228600"/>
              <a:gd name="connsiteY9" fmla="*/ 349250 h 1089025"/>
              <a:gd name="connsiteX10" fmla="*/ 85725 w 228600"/>
              <a:gd name="connsiteY10" fmla="*/ 295275 h 1089025"/>
              <a:gd name="connsiteX11" fmla="*/ 104775 w 228600"/>
              <a:gd name="connsiteY11" fmla="*/ 244475 h 1089025"/>
              <a:gd name="connsiteX12" fmla="*/ 111125 w 228600"/>
              <a:gd name="connsiteY12" fmla="*/ 209550 h 1089025"/>
              <a:gd name="connsiteX13" fmla="*/ 130175 w 228600"/>
              <a:gd name="connsiteY13" fmla="*/ 168275 h 1089025"/>
              <a:gd name="connsiteX14" fmla="*/ 146050 w 228600"/>
              <a:gd name="connsiteY14" fmla="*/ 117475 h 1089025"/>
              <a:gd name="connsiteX15" fmla="*/ 165100 w 228600"/>
              <a:gd name="connsiteY15" fmla="*/ 76200 h 1089025"/>
              <a:gd name="connsiteX16" fmla="*/ 180975 w 228600"/>
              <a:gd name="connsiteY16" fmla="*/ 28575 h 1089025"/>
              <a:gd name="connsiteX17" fmla="*/ 228600 w 228600"/>
              <a:gd name="connsiteY17" fmla="*/ 0 h 10890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</a:cxnLst>
            <a:rect l="l" t="t" r="r" b="b"/>
            <a:pathLst>
              <a:path w="228600" h="1089025">
                <a:moveTo>
                  <a:pt x="19050" y="1089025"/>
                </a:moveTo>
                <a:lnTo>
                  <a:pt x="44450" y="1009650"/>
                </a:lnTo>
                <a:lnTo>
                  <a:pt x="38100" y="981075"/>
                </a:lnTo>
                <a:lnTo>
                  <a:pt x="28575" y="923925"/>
                </a:lnTo>
                <a:lnTo>
                  <a:pt x="0" y="901700"/>
                </a:lnTo>
                <a:lnTo>
                  <a:pt x="3175" y="844550"/>
                </a:lnTo>
                <a:lnTo>
                  <a:pt x="6350" y="755650"/>
                </a:lnTo>
                <a:lnTo>
                  <a:pt x="25400" y="479425"/>
                </a:lnTo>
                <a:lnTo>
                  <a:pt x="28575" y="412750"/>
                </a:lnTo>
                <a:lnTo>
                  <a:pt x="38100" y="349250"/>
                </a:lnTo>
                <a:lnTo>
                  <a:pt x="85725" y="295275"/>
                </a:lnTo>
                <a:lnTo>
                  <a:pt x="104775" y="244475"/>
                </a:lnTo>
                <a:lnTo>
                  <a:pt x="111125" y="209550"/>
                </a:lnTo>
                <a:lnTo>
                  <a:pt x="130175" y="168275"/>
                </a:lnTo>
                <a:lnTo>
                  <a:pt x="146050" y="117475"/>
                </a:lnTo>
                <a:lnTo>
                  <a:pt x="165100" y="76200"/>
                </a:lnTo>
                <a:lnTo>
                  <a:pt x="180975" y="28575"/>
                </a:lnTo>
                <a:lnTo>
                  <a:pt x="228600" y="0"/>
                </a:lnTo>
              </a:path>
            </a:pathLst>
          </a:cu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14" name="Picture 3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742" t="12149" r="13097" b="4310"/>
          <a:stretch/>
        </p:blipFill>
        <p:spPr bwMode="auto">
          <a:xfrm>
            <a:off x="250825" y="4077072"/>
            <a:ext cx="4241289" cy="2455214"/>
          </a:xfrm>
          <a:prstGeom prst="round2DiagRect">
            <a:avLst>
              <a:gd name="adj1" fmla="val 16667"/>
              <a:gd name="adj2" fmla="val 0"/>
            </a:avLst>
          </a:prstGeom>
          <a:ln w="4445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extLst/>
        </p:spPr>
      </p:pic>
      <p:sp>
        <p:nvSpPr>
          <p:cNvPr id="18" name="직사각형 17"/>
          <p:cNvSpPr/>
          <p:nvPr/>
        </p:nvSpPr>
        <p:spPr>
          <a:xfrm>
            <a:off x="568580" y="3169996"/>
            <a:ext cx="5371572" cy="40780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ct val="130000"/>
              </a:lnSpc>
            </a:pPr>
            <a:r>
              <a:rPr lang="en-US" altLang="ko-KR" sz="1700" kern="0" dirty="0" smtClean="0">
                <a:ln w="6350" cmpd="sng">
                  <a:solidFill>
                    <a:srgbClr val="9B8357">
                      <a:lumMod val="75000"/>
                      <a:alpha val="0"/>
                    </a:srgbClr>
                  </a:solidFill>
                  <a:prstDash val="solid"/>
                </a:ln>
                <a:latin typeface="나눔스퀘어 ExtraBold" pitchFamily="50" charset="-127"/>
                <a:ea typeface="나눔스퀘어 ExtraBold" pitchFamily="50" charset="-127"/>
              </a:rPr>
              <a:t>-  </a:t>
            </a:r>
            <a:r>
              <a:rPr lang="ko-KR" altLang="en-US" sz="1700" kern="0" dirty="0">
                <a:ln w="6350" cmpd="sng">
                  <a:solidFill>
                    <a:srgbClr val="9B8357">
                      <a:lumMod val="75000"/>
                      <a:alpha val="0"/>
                    </a:srgbClr>
                  </a:solidFill>
                  <a:prstDash val="solid"/>
                </a:ln>
                <a:latin typeface="나눔스퀘어 ExtraBold" pitchFamily="50" charset="-127"/>
                <a:ea typeface="나눔스퀘어 ExtraBold" pitchFamily="50" charset="-127"/>
              </a:rPr>
              <a:t>경제자유구역과 원도심의 연결체계 강화</a:t>
            </a:r>
          </a:p>
        </p:txBody>
      </p:sp>
      <p:pic>
        <p:nvPicPr>
          <p:cNvPr id="21" name="그림 20"/>
          <p:cNvPicPr preferRelativeResize="0">
            <a:picLocks/>
          </p:cNvPicPr>
          <p:nvPr/>
        </p:nvPicPr>
        <p:blipFill rotWithShape="1">
          <a:blip r:embed="rId6" cstate="print"/>
          <a:srcRect l="463" t="15514" r="1918" b="201"/>
          <a:stretch/>
        </p:blipFill>
        <p:spPr>
          <a:xfrm>
            <a:off x="4667515" y="4107234"/>
            <a:ext cx="4246907" cy="2425052"/>
          </a:xfrm>
          <a:prstGeom prst="round2DiagRect">
            <a:avLst>
              <a:gd name="adj1" fmla="val 16667"/>
              <a:gd name="adj2" fmla="val 0"/>
            </a:avLst>
          </a:prstGeom>
          <a:ln w="4445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4483276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그림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83"/>
            <a:ext cx="3181849" cy="6857434"/>
          </a:xfrm>
          <a:prstGeom prst="rect">
            <a:avLst/>
          </a:prstGeom>
        </p:spPr>
      </p:pic>
      <p:pic>
        <p:nvPicPr>
          <p:cNvPr id="16" name="그림 15"/>
          <p:cNvPicPr>
            <a:picLocks noChangeAspect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aturation sat="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57973" r="784" b="1000"/>
          <a:stretch/>
        </p:blipFill>
        <p:spPr bwMode="auto">
          <a:xfrm>
            <a:off x="5342964" y="3175"/>
            <a:ext cx="3801035" cy="6854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TextBox 9"/>
          <p:cNvSpPr txBox="1"/>
          <p:nvPr/>
        </p:nvSpPr>
        <p:spPr>
          <a:xfrm>
            <a:off x="1742615" y="1141571"/>
            <a:ext cx="1130059" cy="2215991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ko-KR"/>
            </a:defPPr>
            <a:lvl1pPr algn="r" defTabSz="1088502">
              <a:defRPr sz="15000" b="1">
                <a:solidFill>
                  <a:prstClr val="white"/>
                </a:solidFill>
                <a:latin typeface="바탕체" panose="02030609000101010101" pitchFamily="17" charset="-127"/>
                <a:ea typeface="바탕체" panose="02030609000101010101" pitchFamily="17" charset="-127"/>
              </a:defRPr>
            </a:lvl1pPr>
            <a:lvl2pPr marL="544251" defTabSz="1088502">
              <a:defRPr sz="2100"/>
            </a:lvl2pPr>
            <a:lvl3pPr marL="1088502" defTabSz="1088502">
              <a:defRPr sz="2100"/>
            </a:lvl3pPr>
            <a:lvl4pPr marL="1632753" defTabSz="1088502">
              <a:defRPr sz="2100"/>
            </a:lvl4pPr>
            <a:lvl5pPr marL="2177004" defTabSz="1088502">
              <a:defRPr sz="2100"/>
            </a:lvl5pPr>
            <a:lvl6pPr marL="2721254" defTabSz="1088502">
              <a:defRPr sz="2100"/>
            </a:lvl6pPr>
            <a:lvl7pPr marL="3265505" defTabSz="1088502">
              <a:defRPr sz="2100"/>
            </a:lvl7pPr>
            <a:lvl8pPr marL="3809756" defTabSz="1088502">
              <a:defRPr sz="2100"/>
            </a:lvl8pPr>
            <a:lvl9pPr marL="4354007" defTabSz="1088502">
              <a:defRPr sz="2100"/>
            </a:lvl9pPr>
          </a:lstStyle>
          <a:p>
            <a:pPr algn="ctr"/>
            <a:r>
              <a:rPr lang="en-US" altLang="ko-KR" sz="1380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1"/>
                </a:solidFill>
                <a:latin typeface="나눔스퀘어OTF ExtraBold" pitchFamily="34" charset="-127"/>
                <a:ea typeface="나눔스퀘어OTF ExtraBold" pitchFamily="34" charset="-127"/>
              </a:rPr>
              <a:t>4</a:t>
            </a:r>
            <a:endParaRPr lang="ko-KR" altLang="en-US" sz="13800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bg1"/>
              </a:solidFill>
              <a:latin typeface="나눔스퀘어OTF ExtraBold" pitchFamily="34" charset="-127"/>
              <a:ea typeface="나눔스퀘어OTF ExtraBold" pitchFamily="34" charset="-127"/>
            </a:endParaRPr>
          </a:p>
        </p:txBody>
      </p:sp>
      <p:sp>
        <p:nvSpPr>
          <p:cNvPr id="7" name="TextBox 1"/>
          <p:cNvSpPr txBox="1">
            <a:spLocks noChangeArrowheads="1"/>
          </p:cNvSpPr>
          <p:nvPr/>
        </p:nvSpPr>
        <p:spPr bwMode="auto">
          <a:xfrm>
            <a:off x="3328176" y="2143116"/>
            <a:ext cx="5815824" cy="830997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defPPr>
              <a:defRPr lang="ko-KR"/>
            </a:defPPr>
            <a:lvl1pPr algn="r" eaLnBrk="0" fontAlgn="base" hangingPunct="0">
              <a:spcBef>
                <a:spcPct val="0"/>
              </a:spcBef>
              <a:spcAft>
                <a:spcPct val="0"/>
              </a:spcAft>
              <a:defRPr sz="4400" b="0">
                <a:ln>
                  <a:solidFill>
                    <a:schemeClr val="accent1">
                      <a:alpha val="0"/>
                    </a:schemeClr>
                  </a:solidFill>
                </a:ln>
                <a:gradFill>
                  <a:gsLst>
                    <a:gs pos="50000">
                      <a:srgbClr val="0070C0"/>
                    </a:gs>
                    <a:gs pos="51000">
                      <a:srgbClr val="003EA4"/>
                    </a:gs>
                  </a:gsLst>
                  <a:lin ang="5400000" scaled="0"/>
                </a:gradFill>
                <a:latin typeface="Rix고딕 EB" pitchFamily="18" charset="-127"/>
                <a:ea typeface="Rix고딕 EB" pitchFamily="18" charset="-127"/>
                <a:cs typeface="+mj-cs"/>
              </a:defRPr>
            </a:lvl1pPr>
            <a:lvl2pPr algn="ctr" eaLnBrk="0" fontAlgn="base" hangingPunct="0">
              <a:spcBef>
                <a:spcPct val="0"/>
              </a:spcBef>
              <a:spcAft>
                <a:spcPct val="0"/>
              </a:spcAft>
              <a:defRPr sz="4401">
                <a:latin typeface="맑은 고딕" panose="020B0503020000020004" pitchFamily="50" charset="-127"/>
                <a:ea typeface="맑은 고딕" panose="020B0503020000020004" pitchFamily="50" charset="-127"/>
              </a:defRPr>
            </a:lvl2pPr>
            <a:lvl3pPr algn="ctr" eaLnBrk="0" fontAlgn="base" hangingPunct="0">
              <a:spcBef>
                <a:spcPct val="0"/>
              </a:spcBef>
              <a:spcAft>
                <a:spcPct val="0"/>
              </a:spcAft>
              <a:defRPr sz="4401">
                <a:latin typeface="맑은 고딕" panose="020B0503020000020004" pitchFamily="50" charset="-127"/>
                <a:ea typeface="맑은 고딕" panose="020B0503020000020004" pitchFamily="50" charset="-127"/>
              </a:defRPr>
            </a:lvl3pPr>
            <a:lvl4pPr algn="ctr" eaLnBrk="0" fontAlgn="base" hangingPunct="0">
              <a:spcBef>
                <a:spcPct val="0"/>
              </a:spcBef>
              <a:spcAft>
                <a:spcPct val="0"/>
              </a:spcAft>
              <a:defRPr sz="4401">
                <a:latin typeface="맑은 고딕" panose="020B0503020000020004" pitchFamily="50" charset="-127"/>
                <a:ea typeface="맑은 고딕" panose="020B0503020000020004" pitchFamily="50" charset="-127"/>
              </a:defRPr>
            </a:lvl4pPr>
            <a:lvl5pPr algn="ctr" eaLnBrk="0" fontAlgn="base" hangingPunct="0">
              <a:spcBef>
                <a:spcPct val="0"/>
              </a:spcBef>
              <a:spcAft>
                <a:spcPct val="0"/>
              </a:spcAft>
              <a:defRPr sz="4401">
                <a:latin typeface="맑은 고딕" panose="020B0503020000020004" pitchFamily="50" charset="-127"/>
                <a:ea typeface="맑은 고딕" panose="020B0503020000020004" pitchFamily="50" charset="-127"/>
              </a:defRPr>
            </a:lvl5pPr>
            <a:lvl6pPr marL="457291" algn="ctr" fontAlgn="base">
              <a:spcBef>
                <a:spcPct val="0"/>
              </a:spcBef>
              <a:spcAft>
                <a:spcPct val="0"/>
              </a:spcAft>
              <a:defRPr sz="4401">
                <a:latin typeface="맑은 고딕" panose="020B0503020000020004" pitchFamily="50" charset="-127"/>
                <a:ea typeface="맑은 고딕" panose="020B0503020000020004" pitchFamily="50" charset="-127"/>
              </a:defRPr>
            </a:lvl6pPr>
            <a:lvl7pPr marL="914583" algn="ctr" fontAlgn="base">
              <a:spcBef>
                <a:spcPct val="0"/>
              </a:spcBef>
              <a:spcAft>
                <a:spcPct val="0"/>
              </a:spcAft>
              <a:defRPr sz="4401">
                <a:latin typeface="맑은 고딕" panose="020B0503020000020004" pitchFamily="50" charset="-127"/>
                <a:ea typeface="맑은 고딕" panose="020B0503020000020004" pitchFamily="50" charset="-127"/>
              </a:defRPr>
            </a:lvl7pPr>
            <a:lvl8pPr marL="1371874" algn="ctr" fontAlgn="base">
              <a:spcBef>
                <a:spcPct val="0"/>
              </a:spcBef>
              <a:spcAft>
                <a:spcPct val="0"/>
              </a:spcAft>
              <a:defRPr sz="4401">
                <a:latin typeface="맑은 고딕" panose="020B0503020000020004" pitchFamily="50" charset="-127"/>
                <a:ea typeface="맑은 고딕" panose="020B0503020000020004" pitchFamily="50" charset="-127"/>
              </a:defRPr>
            </a:lvl8pPr>
            <a:lvl9pPr marL="1829166" algn="ctr" fontAlgn="base">
              <a:spcBef>
                <a:spcPct val="0"/>
              </a:spcBef>
              <a:spcAft>
                <a:spcPct val="0"/>
              </a:spcAft>
              <a:defRPr sz="4401">
                <a:latin typeface="맑은 고딕" panose="020B0503020000020004" pitchFamily="50" charset="-127"/>
                <a:ea typeface="맑은 고딕" panose="020B0503020000020004" pitchFamily="50" charset="-127"/>
              </a:defRPr>
            </a:lvl9pPr>
          </a:lstStyle>
          <a:p>
            <a:pPr algn="l"/>
            <a:r>
              <a:rPr lang="ko-KR" altLang="en-US" sz="4800" smtClean="0">
                <a:latin typeface="나눔스퀘어OTF ExtraBold" pitchFamily="34" charset="-127"/>
                <a:ea typeface="나눔스퀘어OTF ExtraBold" pitchFamily="34" charset="-127"/>
              </a:rPr>
              <a:t>도로상부 활용</a:t>
            </a:r>
            <a:endParaRPr lang="en-US" altLang="ko-KR" sz="4800" dirty="0">
              <a:latin typeface="나눔스퀘어OTF ExtraBold" pitchFamily="34" charset="-127"/>
              <a:ea typeface="나눔스퀘어OTF ExtraBold" pitchFamily="34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401270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574235" y="347026"/>
            <a:ext cx="7569766" cy="523220"/>
          </a:xfrm>
        </p:spPr>
        <p:txBody>
          <a:bodyPr vert="horz" wrap="square" lIns="91440" tIns="45720" rIns="91440" bIns="45720" rtlCol="0" anchor="ctr">
            <a:spAutoFit/>
          </a:bodyPr>
          <a:lstStyle/>
          <a:p>
            <a:r>
              <a:rPr lang="ko-KR" altLang="en-US" sz="2800" b="1" kern="1200" spc="-300" dirty="0" smtClean="0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schemeClr val="tx1"/>
                </a:solidFill>
                <a:latin typeface="PMingLiU-ExtB" panose="02020500000000000000" pitchFamily="18" charset="-120"/>
              </a:rPr>
              <a:t>사람 </a:t>
            </a:r>
            <a:r>
              <a:rPr lang="en-US" altLang="ko-KR" sz="2800" b="1" kern="1200" spc="-300" dirty="0" smtClean="0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schemeClr val="tx1"/>
                </a:solidFill>
                <a:latin typeface="PMingLiU-ExtB" panose="02020500000000000000" pitchFamily="18" charset="-120"/>
              </a:rPr>
              <a:t>· </a:t>
            </a:r>
            <a:r>
              <a:rPr lang="ko-KR" altLang="en-US" sz="2800" b="1" kern="1200" spc="-300" dirty="0" smtClean="0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schemeClr val="tx1"/>
                </a:solidFill>
                <a:latin typeface="PMingLiU-ExtB" panose="02020500000000000000" pitchFamily="18" charset="-120"/>
              </a:rPr>
              <a:t>공</a:t>
            </a:r>
            <a:r>
              <a:rPr lang="ko-KR" altLang="en-US" sz="2800" b="1" kern="1200" spc="-300" dirty="0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schemeClr val="tx1"/>
                </a:solidFill>
                <a:latin typeface="PMingLiU-ExtB" panose="02020500000000000000" pitchFamily="18" charset="-120"/>
              </a:rPr>
              <a:t>원</a:t>
            </a:r>
            <a:r>
              <a:rPr lang="ko-KR" altLang="en-US" sz="2800" b="1" kern="1200" spc="-300" dirty="0" smtClean="0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schemeClr val="tx1"/>
                </a:solidFill>
                <a:latin typeface="PMingLiU-ExtB" panose="02020500000000000000" pitchFamily="18" charset="-120"/>
              </a:rPr>
              <a:t> </a:t>
            </a:r>
            <a:r>
              <a:rPr lang="en-US" altLang="ko-KR" sz="2800" b="1" kern="1200" spc="-300" dirty="0" smtClean="0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schemeClr val="tx1"/>
                </a:solidFill>
                <a:latin typeface="PMingLiU-ExtB" panose="02020500000000000000" pitchFamily="18" charset="-120"/>
              </a:rPr>
              <a:t>· </a:t>
            </a:r>
            <a:r>
              <a:rPr lang="ko-KR" altLang="en-US" sz="2800" b="1" kern="1200" spc="-300" dirty="0" smtClean="0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schemeClr val="tx1"/>
                </a:solidFill>
                <a:latin typeface="PMingLiU-ExtB" panose="02020500000000000000" pitchFamily="18" charset="-120"/>
              </a:rPr>
              <a:t>문화가 어우러지는</a:t>
            </a:r>
            <a:r>
              <a:rPr lang="ko-KR" altLang="en-US" sz="2800" b="1" spc="-300" dirty="0" smtClean="0">
                <a:ln>
                  <a:solidFill>
                    <a:srgbClr val="9B8357">
                      <a:lumMod val="75000"/>
                      <a:alpha val="0"/>
                    </a:srgbClr>
                  </a:solidFill>
                </a:ln>
                <a:solidFill>
                  <a:schemeClr val="tx1"/>
                </a:solidFill>
              </a:rPr>
              <a:t> 소통공간을  만들겠습니다</a:t>
            </a:r>
            <a:endParaRPr lang="ko-KR" altLang="en-US" sz="2800" b="1" spc="-300" dirty="0">
              <a:ln>
                <a:solidFill>
                  <a:srgbClr val="9B8357">
                    <a:lumMod val="75000"/>
                    <a:alpha val="0"/>
                  </a:srgbClr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114" name="TextBox 231"/>
          <p:cNvSpPr txBox="1">
            <a:spLocks noChangeArrowheads="1"/>
          </p:cNvSpPr>
          <p:nvPr/>
        </p:nvSpPr>
        <p:spPr bwMode="auto">
          <a:xfrm>
            <a:off x="397173" y="207305"/>
            <a:ext cx="1006475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defPPr>
              <a:defRPr lang="ko-KR"/>
            </a:defPPr>
            <a:lvl1pPr latinLnBrk="0">
              <a:spcBef>
                <a:spcPts val="1200"/>
              </a:spcBef>
              <a:buFont typeface="Arial" panose="020B0604020202020204" pitchFamily="34" charset="0"/>
              <a:buNone/>
              <a:defRPr sz="2400">
                <a:latin typeface="Rix고딕 B" pitchFamily="18" charset="-127"/>
                <a:ea typeface="Rix고딕 B" pitchFamily="18" charset="-127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latin typeface="맑은 고딕" panose="020B0503020000020004" pitchFamily="50" charset="-127"/>
                <a:ea typeface="맑은 고딕" panose="020B0503020000020004" pitchFamily="50" charset="-127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latin typeface="맑은 고딕" panose="020B0503020000020004" pitchFamily="50" charset="-127"/>
                <a:ea typeface="맑은 고딕" panose="020B0503020000020004" pitchFamily="50" charset="-127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latin typeface="맑은 고딕" panose="020B0503020000020004" pitchFamily="50" charset="-127"/>
                <a:ea typeface="맑은 고딕" panose="020B0503020000020004" pitchFamily="50" charset="-127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latin typeface="맑은 고딕" panose="020B0503020000020004" pitchFamily="50" charset="-127"/>
                <a:ea typeface="맑은 고딕" panose="020B0503020000020004" pitchFamily="50" charset="-127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latin typeface="맑은 고딕" panose="020B0503020000020004" pitchFamily="50" charset="-127"/>
                <a:ea typeface="맑은 고딕" panose="020B0503020000020004" pitchFamily="50" charset="-127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latin typeface="맑은 고딕" panose="020B0503020000020004" pitchFamily="50" charset="-127"/>
                <a:ea typeface="맑은 고딕" panose="020B0503020000020004" pitchFamily="50" charset="-127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latin typeface="맑은 고딕" panose="020B0503020000020004" pitchFamily="50" charset="-127"/>
                <a:ea typeface="맑은 고딕" panose="020B0503020000020004" pitchFamily="50" charset="-127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latin typeface="맑은 고딕" panose="020B0503020000020004" pitchFamily="50" charset="-127"/>
                <a:ea typeface="맑은 고딕" panose="020B0503020000020004" pitchFamily="50" charset="-127"/>
              </a:defRPr>
            </a:lvl9pPr>
          </a:lstStyle>
          <a:p>
            <a:pPr algn="ctr"/>
            <a:r>
              <a:rPr lang="en-US" altLang="ko-KR" sz="3600" dirty="0">
                <a:ln>
                  <a:solidFill>
                    <a:srgbClr val="9B8357">
                      <a:lumMod val="75000"/>
                      <a:alpha val="0"/>
                    </a:srgbClr>
                  </a:solidFill>
                </a:ln>
                <a:solidFill>
                  <a:schemeClr val="bg1"/>
                </a:solidFill>
                <a:latin typeface="나눔스퀘어OTF ExtraBold" pitchFamily="34" charset="-127"/>
                <a:ea typeface="나눔스퀘어OTF ExtraBold" pitchFamily="34" charset="-127"/>
              </a:rPr>
              <a:t>4</a:t>
            </a:r>
            <a:r>
              <a:rPr lang="en-US" altLang="ko-KR" sz="3600" dirty="0" smtClean="0">
                <a:ln>
                  <a:solidFill>
                    <a:srgbClr val="9B8357">
                      <a:lumMod val="75000"/>
                      <a:alpha val="0"/>
                    </a:srgbClr>
                  </a:solidFill>
                </a:ln>
                <a:solidFill>
                  <a:schemeClr val="bg1"/>
                </a:solidFill>
                <a:latin typeface="나눔스퀘어OTF ExtraBold" pitchFamily="34" charset="-127"/>
                <a:ea typeface="나눔스퀘어OTF ExtraBold" pitchFamily="34" charset="-127"/>
              </a:rPr>
              <a:t>.1</a:t>
            </a:r>
            <a:endParaRPr lang="ko-KR" altLang="en-US" sz="3600" dirty="0">
              <a:ln>
                <a:solidFill>
                  <a:srgbClr val="9B8357">
                    <a:lumMod val="75000"/>
                    <a:alpha val="0"/>
                  </a:srgbClr>
                </a:solidFill>
              </a:ln>
              <a:solidFill>
                <a:schemeClr val="bg1"/>
              </a:solidFill>
              <a:latin typeface="나눔스퀘어OTF ExtraBold" pitchFamily="34" charset="-127"/>
              <a:ea typeface="나눔스퀘어OTF ExtraBold" pitchFamily="34" charset="-127"/>
            </a:endParaRPr>
          </a:p>
        </p:txBody>
      </p:sp>
      <p:sp>
        <p:nvSpPr>
          <p:cNvPr id="50" name="직사각형 49"/>
          <p:cNvSpPr/>
          <p:nvPr/>
        </p:nvSpPr>
        <p:spPr>
          <a:xfrm>
            <a:off x="467544" y="1466356"/>
            <a:ext cx="4177825" cy="1477328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342900" indent="-342900" latinLnBrk="0">
              <a:lnSpc>
                <a:spcPct val="150000"/>
              </a:lnSpc>
              <a:spcBef>
                <a:spcPts val="0"/>
              </a:spcBef>
              <a:buFont typeface="Wingdings" panose="05000000000000000000" pitchFamily="2" charset="2"/>
              <a:buChar char="§"/>
            </a:pPr>
            <a:r>
              <a:rPr lang="ko-KR" altLang="en-US" sz="2000" b="1" dirty="0">
                <a:latin typeface="나눔스퀘어OTF ExtraBold" pitchFamily="34" charset="-127"/>
                <a:ea typeface="나눔스퀘어OTF ExtraBold" pitchFamily="34" charset="-127"/>
              </a:rPr>
              <a:t>지역과 연계한 </a:t>
            </a:r>
            <a:r>
              <a:rPr lang="ko-KR" altLang="en-US" sz="2000" b="1" dirty="0">
                <a:solidFill>
                  <a:srgbClr val="0000FF"/>
                </a:solidFill>
                <a:latin typeface="나눔스퀘어OTF ExtraBold" pitchFamily="34" charset="-127"/>
                <a:ea typeface="나눔스퀘어OTF ExtraBold" pitchFamily="34" charset="-127"/>
              </a:rPr>
              <a:t>문화행사공간 </a:t>
            </a:r>
            <a:r>
              <a:rPr lang="ko-KR" altLang="en-US" sz="2000" b="1" dirty="0">
                <a:latin typeface="나눔스퀘어OTF ExtraBold" pitchFamily="34" charset="-127"/>
                <a:ea typeface="나눔스퀘어OTF ExtraBold" pitchFamily="34" charset="-127"/>
              </a:rPr>
              <a:t>조성</a:t>
            </a:r>
          </a:p>
          <a:p>
            <a:pPr marL="342900" indent="-342900" latinLnBrk="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ko-KR" altLang="en-US" sz="2000" b="1" spc="-150" dirty="0">
                <a:latin typeface="나눔스퀘어OTF ExtraBold" pitchFamily="34" charset="-127"/>
                <a:ea typeface="나눔스퀘어OTF ExtraBold" pitchFamily="34" charset="-127"/>
              </a:rPr>
              <a:t>함께 만들고 걷는               </a:t>
            </a:r>
            <a:r>
              <a:rPr lang="ko-KR" altLang="en-US" sz="2000" b="1" spc="-150" dirty="0">
                <a:solidFill>
                  <a:srgbClr val="0000FF"/>
                </a:solidFill>
                <a:latin typeface="나눔스퀘어OTF ExtraBold" pitchFamily="34" charset="-127"/>
                <a:ea typeface="나눔스퀘어OTF ExtraBold" pitchFamily="34" charset="-127"/>
              </a:rPr>
              <a:t>가로</a:t>
            </a:r>
            <a:r>
              <a:rPr lang="ko-KR" altLang="en-US" sz="2000" b="1" spc="-150" dirty="0">
                <a:latin typeface="나눔스퀘어OTF ExtraBold" pitchFamily="34" charset="-127"/>
                <a:ea typeface="나눔스퀘어OTF ExtraBold" pitchFamily="34" charset="-127"/>
              </a:rPr>
              <a:t> </a:t>
            </a:r>
            <a:r>
              <a:rPr lang="ko-KR" altLang="en-US" sz="2000" b="1" spc="-150" dirty="0" smtClean="0">
                <a:latin typeface="나눔스퀘어OTF ExtraBold" pitchFamily="34" charset="-127"/>
                <a:ea typeface="나눔스퀘어OTF ExtraBold" pitchFamily="34" charset="-127"/>
              </a:rPr>
              <a:t>조성</a:t>
            </a:r>
            <a:endParaRPr lang="en-US" altLang="ko-KR" sz="2000" b="1" spc="-150" dirty="0" smtClean="0">
              <a:latin typeface="나눔스퀘어OTF ExtraBold" pitchFamily="34" charset="-127"/>
              <a:ea typeface="나눔스퀘어OTF ExtraBold" pitchFamily="34" charset="-127"/>
            </a:endParaRPr>
          </a:p>
          <a:p>
            <a:pPr marL="342900" indent="-342900" latinLnBrk="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ko-KR" altLang="en-US" sz="2000" b="1" spc="-150" dirty="0">
                <a:latin typeface="나눔스퀘어OTF ExtraBold" pitchFamily="34" charset="-127"/>
                <a:ea typeface="나눔스퀘어OTF ExtraBold" pitchFamily="34" charset="-127"/>
              </a:rPr>
              <a:t>주변 </a:t>
            </a:r>
            <a:r>
              <a:rPr lang="ko-KR" altLang="en-US" sz="2000" b="1" spc="-150" dirty="0" smtClean="0">
                <a:solidFill>
                  <a:srgbClr val="0000FF"/>
                </a:solidFill>
                <a:latin typeface="나눔스퀘어OTF ExtraBold" pitchFamily="34" charset="-127"/>
                <a:ea typeface="나눔스퀘어OTF ExtraBold" pitchFamily="34" charset="-127"/>
              </a:rPr>
              <a:t>공</a:t>
            </a:r>
            <a:r>
              <a:rPr lang="ko-KR" altLang="en-US" sz="2000" b="1" spc="-150" dirty="0">
                <a:solidFill>
                  <a:srgbClr val="0000FF"/>
                </a:solidFill>
                <a:latin typeface="나눔스퀘어OTF ExtraBold" pitchFamily="34" charset="-127"/>
                <a:ea typeface="나눔스퀘어OTF ExtraBold" pitchFamily="34" charset="-127"/>
              </a:rPr>
              <a:t>원</a:t>
            </a:r>
            <a:r>
              <a:rPr lang="en-US" altLang="ko-KR" sz="2000" b="1" spc="-150" dirty="0" smtClean="0">
                <a:solidFill>
                  <a:srgbClr val="0000FF"/>
                </a:solidFill>
                <a:latin typeface="나눔스퀘어OTF ExtraBold" pitchFamily="34" charset="-127"/>
                <a:ea typeface="나눔스퀘어OTF ExtraBold" pitchFamily="34" charset="-127"/>
              </a:rPr>
              <a:t>·</a:t>
            </a:r>
            <a:r>
              <a:rPr lang="ko-KR" altLang="en-US" sz="2000" b="1" spc="-150" dirty="0">
                <a:solidFill>
                  <a:srgbClr val="0000FF"/>
                </a:solidFill>
                <a:latin typeface="나눔스퀘어OTF ExtraBold" pitchFamily="34" charset="-127"/>
                <a:ea typeface="나눔스퀘어OTF ExtraBold" pitchFamily="34" charset="-127"/>
              </a:rPr>
              <a:t>상업</a:t>
            </a:r>
            <a:r>
              <a:rPr lang="en-US" altLang="ko-KR" sz="2000" b="1" spc="-150" dirty="0">
                <a:solidFill>
                  <a:srgbClr val="0000FF"/>
                </a:solidFill>
                <a:latin typeface="나눔스퀘어OTF ExtraBold" pitchFamily="34" charset="-127"/>
                <a:ea typeface="나눔스퀘어OTF ExtraBold" pitchFamily="34" charset="-127"/>
              </a:rPr>
              <a:t>·</a:t>
            </a:r>
            <a:r>
              <a:rPr lang="ko-KR" altLang="en-US" sz="2000" b="1" spc="-150" dirty="0" err="1">
                <a:solidFill>
                  <a:srgbClr val="0000FF"/>
                </a:solidFill>
                <a:latin typeface="나눔스퀘어OTF ExtraBold" pitchFamily="34" charset="-127"/>
                <a:ea typeface="나눔스퀘어OTF ExtraBold" pitchFamily="34" charset="-127"/>
              </a:rPr>
              <a:t>문화축</a:t>
            </a:r>
            <a:r>
              <a:rPr lang="ko-KR" altLang="en-US" sz="2000" b="1" spc="-150" dirty="0">
                <a:solidFill>
                  <a:srgbClr val="0000FF"/>
                </a:solidFill>
                <a:latin typeface="나눔스퀘어OTF ExtraBold" pitchFamily="34" charset="-127"/>
                <a:ea typeface="나눔스퀘어OTF ExtraBold" pitchFamily="34" charset="-127"/>
              </a:rPr>
              <a:t> 연계</a:t>
            </a:r>
            <a:r>
              <a:rPr lang="ko-KR" altLang="en-US" sz="2000" b="1" spc="-150" dirty="0">
                <a:latin typeface="나눔스퀘어OTF ExtraBold" pitchFamily="34" charset="-127"/>
                <a:ea typeface="나눔스퀘어OTF ExtraBold" pitchFamily="34" charset="-127"/>
              </a:rPr>
              <a:t>체계 </a:t>
            </a:r>
            <a:r>
              <a:rPr lang="ko-KR" altLang="en-US" sz="2000" b="1" spc="-150" dirty="0" smtClean="0">
                <a:latin typeface="나눔스퀘어OTF ExtraBold" pitchFamily="34" charset="-127"/>
                <a:ea typeface="나눔스퀘어OTF ExtraBold" pitchFamily="34" charset="-127"/>
              </a:rPr>
              <a:t>구축</a:t>
            </a:r>
            <a:endParaRPr lang="ko-KR" altLang="en-US" sz="2000" b="1" spc="-150" dirty="0">
              <a:latin typeface="나눔스퀘어OTF ExtraBold" pitchFamily="34" charset="-127"/>
              <a:ea typeface="나눔스퀘어OTF ExtraBold" pitchFamily="34" charset="-127"/>
            </a:endParaRPr>
          </a:p>
        </p:txBody>
      </p:sp>
      <p:sp>
        <p:nvSpPr>
          <p:cNvPr id="51" name="모서리가 둥근 직사각형 50"/>
          <p:cNvSpPr/>
          <p:nvPr/>
        </p:nvSpPr>
        <p:spPr>
          <a:xfrm>
            <a:off x="248207" y="1412776"/>
            <a:ext cx="4395801" cy="1606649"/>
          </a:xfrm>
          <a:prstGeom prst="roundRect">
            <a:avLst>
              <a:gd name="adj" fmla="val 9468"/>
            </a:avLst>
          </a:prstGeom>
          <a:noFill/>
          <a:ln w="57150">
            <a:solidFill>
              <a:srgbClr val="C9C9C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나눔스퀘어OTF ExtraBold" pitchFamily="34" charset="-127"/>
              <a:ea typeface="나눔스퀘어OTF ExtraBold" pitchFamily="34" charset="-127"/>
            </a:endParaRPr>
          </a:p>
        </p:txBody>
      </p:sp>
      <p:pic>
        <p:nvPicPr>
          <p:cNvPr id="53" name="Picture 6" descr="E:\1.2016년 디자인작업파일\교통주권\꼭지(파)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1664312"/>
            <a:ext cx="204062" cy="222899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4" name="Picture 6" descr="E:\1.2016년 디자인작업파일\교통주권\꼭지(파)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2115609"/>
            <a:ext cx="204062" cy="222899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5" name="Picture 6" descr="E:\1.2016년 디자인작업파일\교통주권\꼭지(파)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2566907"/>
            <a:ext cx="204062" cy="222899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0" name="슬라이드 번호 개체 틀 5"/>
          <p:cNvSpPr txBox="1">
            <a:spLocks/>
          </p:cNvSpPr>
          <p:nvPr/>
        </p:nvSpPr>
        <p:spPr>
          <a:xfrm>
            <a:off x="8494917" y="6470650"/>
            <a:ext cx="5107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ko-KR"/>
            </a:defPPr>
            <a:lvl1pPr marL="0" algn="r" defTabSz="914400" rtl="0" eaLnBrk="1" latinLnBrk="1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F26BD57E-2DF4-4293-8FA1-A2AB16AABCDB}" type="slidenum">
              <a:rPr lang="ko-KR" altLang="en-US" sz="1600" b="1" smtClean="0"/>
              <a:pPr/>
              <a:t>16</a:t>
            </a:fld>
            <a:endParaRPr lang="ko-KR" altLang="en-US" sz="1600" b="1" dirty="0"/>
          </a:p>
        </p:txBody>
      </p:sp>
      <p:pic>
        <p:nvPicPr>
          <p:cNvPr id="31" name="그림 30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25753" y="1971676"/>
            <a:ext cx="601602" cy="502170"/>
          </a:xfrm>
          <a:prstGeom prst="rect">
            <a:avLst/>
          </a:prstGeom>
        </p:spPr>
      </p:pic>
      <p:pic>
        <p:nvPicPr>
          <p:cNvPr id="35" name="Picture 2" descr="big dig에 대한 이미지 검색결과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782" t="23063" r="30404" b="10768"/>
          <a:stretch/>
        </p:blipFill>
        <p:spPr bwMode="auto">
          <a:xfrm>
            <a:off x="4932040" y="3538244"/>
            <a:ext cx="3960440" cy="2688668"/>
          </a:xfrm>
          <a:prstGeom prst="rect">
            <a:avLst/>
          </a:prstGeom>
          <a:effectLst>
            <a:softEdge rad="317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4" name="그림 43"/>
          <p:cNvPicPr>
            <a:picLocks noChangeAspect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050" t="30850" r="8263" b="30850"/>
          <a:stretch/>
        </p:blipFill>
        <p:spPr>
          <a:xfrm>
            <a:off x="5098404" y="2708920"/>
            <a:ext cx="3794076" cy="722681"/>
          </a:xfrm>
          <a:prstGeom prst="rect">
            <a:avLst/>
          </a:prstGeom>
        </p:spPr>
      </p:pic>
      <p:grpSp>
        <p:nvGrpSpPr>
          <p:cNvPr id="45" name="그룹 4"/>
          <p:cNvGrpSpPr/>
          <p:nvPr/>
        </p:nvGrpSpPr>
        <p:grpSpPr>
          <a:xfrm>
            <a:off x="6325722" y="2204864"/>
            <a:ext cx="1342622" cy="547164"/>
            <a:chOff x="6325722" y="2204864"/>
            <a:chExt cx="1342622" cy="547164"/>
          </a:xfrm>
        </p:grpSpPr>
        <p:sp>
          <p:nvSpPr>
            <p:cNvPr id="46" name="아래쪽 화살표 45"/>
            <p:cNvSpPr/>
            <p:nvPr/>
          </p:nvSpPr>
          <p:spPr>
            <a:xfrm>
              <a:off x="6325722" y="2204864"/>
              <a:ext cx="1342622" cy="547164"/>
            </a:xfrm>
            <a:prstGeom prst="downArrow">
              <a:avLst>
                <a:gd name="adj1" fmla="val 63621"/>
                <a:gd name="adj2" fmla="val 50000"/>
              </a:avLst>
            </a:prstGeom>
            <a:gradFill flip="none" rotWithShape="1">
              <a:gsLst>
                <a:gs pos="0">
                  <a:schemeClr val="accent3">
                    <a:lumMod val="67000"/>
                  </a:schemeClr>
                </a:gs>
                <a:gs pos="31000">
                  <a:schemeClr val="accent3">
                    <a:lumMod val="97000"/>
                    <a:lumOff val="3000"/>
                  </a:schemeClr>
                </a:gs>
                <a:gs pos="100000">
                  <a:schemeClr val="accent3">
                    <a:lumMod val="60000"/>
                    <a:lumOff val="40000"/>
                  </a:schemeClr>
                </a:gs>
              </a:gsLst>
              <a:lin ang="16200000" scaled="1"/>
              <a:tileRect/>
            </a:gradFill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47" name="직사각형 46"/>
            <p:cNvSpPr/>
            <p:nvPr/>
          </p:nvSpPr>
          <p:spPr bwMode="auto">
            <a:xfrm>
              <a:off x="6420281" y="2210961"/>
              <a:ext cx="1207382" cy="361637"/>
            </a:xfrm>
            <a:prstGeom prst="rect">
              <a:avLst/>
            </a:prstGeom>
          </p:spPr>
          <p:txBody>
            <a:bodyPr wrap="none">
              <a:spAutoFit/>
            </a:bodyPr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5pPr>
              <a:lvl6pPr marL="22860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6pPr>
              <a:lvl7pPr marL="27432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7pPr>
              <a:lvl8pPr marL="32004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8pPr>
              <a:lvl9pPr marL="36576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9pPr>
            </a:lstStyle>
            <a:p>
              <a:pPr marR="63500" algn="ctr" defTabSz="1088284" latinLnBrk="0">
                <a:spcAft>
                  <a:spcPts val="600"/>
                </a:spcAft>
                <a:buClr>
                  <a:srgbClr val="8064A2"/>
                </a:buClr>
                <a:buSzPct val="100000"/>
                <a:defRPr/>
              </a:pPr>
              <a:r>
                <a:rPr lang="ko-KR" altLang="en-US" sz="1750" b="1" kern="0" spc="-150" dirty="0" smtClean="0">
                  <a:ln w="127" cmpd="sng">
                    <a:solidFill>
                      <a:schemeClr val="bg1"/>
                    </a:solidFill>
                    <a:prstDash val="solid"/>
                  </a:ln>
                  <a:solidFill>
                    <a:srgbClr val="FF0000"/>
                  </a:solidFill>
                  <a:latin typeface="나눔스퀘어 ExtraBold" pitchFamily="50" charset="-127"/>
                  <a:ea typeface="나눔스퀘어 ExtraBold" pitchFamily="50" charset="-127"/>
                </a:rPr>
                <a:t>방음벽 </a:t>
              </a:r>
              <a:r>
                <a:rPr lang="ko-KR" altLang="en-US" sz="1750" b="1" kern="0" spc="-150" dirty="0">
                  <a:ln w="127" cmpd="sng">
                    <a:solidFill>
                      <a:schemeClr val="bg1"/>
                    </a:solidFill>
                    <a:prstDash val="solid"/>
                  </a:ln>
                  <a:solidFill>
                    <a:srgbClr val="FF0000"/>
                  </a:solidFill>
                  <a:latin typeface="나눔스퀘어 ExtraBold" pitchFamily="50" charset="-127"/>
                  <a:ea typeface="나눔스퀘어 ExtraBold" pitchFamily="50" charset="-127"/>
                </a:rPr>
                <a:t>철거</a:t>
              </a:r>
              <a:endParaRPr lang="en-US" altLang="ko-KR" sz="1750" b="1" kern="0" spc="-150" dirty="0">
                <a:ln w="127" cmpd="sng">
                  <a:solidFill>
                    <a:schemeClr val="bg1"/>
                  </a:solidFill>
                  <a:prstDash val="solid"/>
                </a:ln>
                <a:solidFill>
                  <a:srgbClr val="FF0000"/>
                </a:solidFill>
                <a:latin typeface="나눔스퀘어 ExtraBold" pitchFamily="50" charset="-127"/>
                <a:ea typeface="나눔스퀘어 ExtraBold" pitchFamily="50" charset="-127"/>
              </a:endParaRPr>
            </a:p>
          </p:txBody>
        </p:sp>
      </p:grpSp>
      <p:pic>
        <p:nvPicPr>
          <p:cNvPr id="48" name="그림 47"/>
          <p:cNvPicPr>
            <a:picLocks noChangeAspect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626" t="18702" r="12201" b="37930"/>
          <a:stretch/>
        </p:blipFill>
        <p:spPr>
          <a:xfrm>
            <a:off x="5076972" y="1484784"/>
            <a:ext cx="3815508" cy="643877"/>
          </a:xfrm>
          <a:prstGeom prst="rect">
            <a:avLst/>
          </a:prstGeom>
        </p:spPr>
      </p:pic>
      <p:pic>
        <p:nvPicPr>
          <p:cNvPr id="4" name="그림 3"/>
          <p:cNvPicPr>
            <a:picLocks noChangeAspect="1"/>
          </p:cNvPicPr>
          <p:nvPr/>
        </p:nvPicPr>
        <p:blipFill>
          <a:blip r:embed="rId8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brightnessContrast bright="14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528" y="3246122"/>
            <a:ext cx="4392488" cy="3207213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84849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직사각형 28"/>
          <p:cNvSpPr/>
          <p:nvPr/>
        </p:nvSpPr>
        <p:spPr>
          <a:xfrm>
            <a:off x="5534025" y="1196975"/>
            <a:ext cx="3609975" cy="5661025"/>
          </a:xfrm>
          <a:prstGeom prst="rect">
            <a:avLst/>
          </a:prstGeom>
          <a:solidFill>
            <a:schemeClr val="bg1">
              <a:lumMod val="85000"/>
              <a:alpha val="50196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33" name="Picture 7" descr="森 ビル 虎ノ門 開発에 대한 이미지 검색결과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348" r="1277"/>
          <a:stretch/>
        </p:blipFill>
        <p:spPr bwMode="auto">
          <a:xfrm>
            <a:off x="6516216" y="1432884"/>
            <a:ext cx="2374032" cy="2309500"/>
          </a:xfrm>
          <a:custGeom>
            <a:avLst/>
            <a:gdLst>
              <a:gd name="connsiteX0" fmla="*/ 1753970 w 3507940"/>
              <a:gd name="connsiteY0" fmla="*/ 0 h 3507940"/>
              <a:gd name="connsiteX1" fmla="*/ 3507940 w 3507940"/>
              <a:gd name="connsiteY1" fmla="*/ 1753970 h 3507940"/>
              <a:gd name="connsiteX2" fmla="*/ 1753970 w 3507940"/>
              <a:gd name="connsiteY2" fmla="*/ 3507940 h 3507940"/>
              <a:gd name="connsiteX3" fmla="*/ 0 w 3507940"/>
              <a:gd name="connsiteY3" fmla="*/ 1753970 h 3507940"/>
              <a:gd name="connsiteX4" fmla="*/ 1753970 w 3507940"/>
              <a:gd name="connsiteY4" fmla="*/ 0 h 35079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507940" h="3507940">
                <a:moveTo>
                  <a:pt x="1753970" y="0"/>
                </a:moveTo>
                <a:cubicBezTo>
                  <a:pt x="2722661" y="0"/>
                  <a:pt x="3507940" y="785279"/>
                  <a:pt x="3507940" y="1753970"/>
                </a:cubicBezTo>
                <a:cubicBezTo>
                  <a:pt x="3507940" y="2722661"/>
                  <a:pt x="2722661" y="3507940"/>
                  <a:pt x="1753970" y="3507940"/>
                </a:cubicBezTo>
                <a:cubicBezTo>
                  <a:pt x="785279" y="3507940"/>
                  <a:pt x="0" y="2722661"/>
                  <a:pt x="0" y="1753970"/>
                </a:cubicBezTo>
                <a:cubicBezTo>
                  <a:pt x="0" y="785279"/>
                  <a:pt x="785279" y="0"/>
                  <a:pt x="1753970" y="0"/>
                </a:cubicBezTo>
                <a:close/>
              </a:path>
            </a:pathLst>
          </a:custGeom>
          <a:solidFill>
            <a:schemeClr val="bg1">
              <a:lumMod val="75000"/>
            </a:schemeClr>
          </a:solidFill>
          <a:ln w="38100">
            <a:solidFill>
              <a:schemeClr val="bg1"/>
            </a:solidFill>
          </a:ln>
          <a:effectLst>
            <a:innerShdw blurRad="114300" dist="165100" dir="13500000">
              <a:prstClr val="black">
                <a:alpha val="39000"/>
              </a:prstClr>
            </a:innerShdw>
          </a:effectLst>
          <a:extLst/>
        </p:spPr>
      </p:pic>
      <p:sp>
        <p:nvSpPr>
          <p:cNvPr id="75" name="TextBox 231"/>
          <p:cNvSpPr txBox="1">
            <a:spLocks noChangeArrowheads="1"/>
          </p:cNvSpPr>
          <p:nvPr/>
        </p:nvSpPr>
        <p:spPr bwMode="auto">
          <a:xfrm>
            <a:off x="412842" y="207305"/>
            <a:ext cx="1006475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defPPr>
              <a:defRPr lang="ko-KR"/>
            </a:defPPr>
            <a:lvl1pPr latinLnBrk="0">
              <a:spcBef>
                <a:spcPts val="1200"/>
              </a:spcBef>
              <a:buFont typeface="Arial" panose="020B0604020202020204" pitchFamily="34" charset="0"/>
              <a:buNone/>
              <a:defRPr sz="2400">
                <a:latin typeface="Rix고딕 B" pitchFamily="18" charset="-127"/>
                <a:ea typeface="Rix고딕 B" pitchFamily="18" charset="-127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latin typeface="맑은 고딕" panose="020B0503020000020004" pitchFamily="50" charset="-127"/>
                <a:ea typeface="맑은 고딕" panose="020B0503020000020004" pitchFamily="50" charset="-127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latin typeface="맑은 고딕" panose="020B0503020000020004" pitchFamily="50" charset="-127"/>
                <a:ea typeface="맑은 고딕" panose="020B0503020000020004" pitchFamily="50" charset="-127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latin typeface="맑은 고딕" panose="020B0503020000020004" pitchFamily="50" charset="-127"/>
                <a:ea typeface="맑은 고딕" panose="020B0503020000020004" pitchFamily="50" charset="-127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latin typeface="맑은 고딕" panose="020B0503020000020004" pitchFamily="50" charset="-127"/>
                <a:ea typeface="맑은 고딕" panose="020B0503020000020004" pitchFamily="50" charset="-127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latin typeface="맑은 고딕" panose="020B0503020000020004" pitchFamily="50" charset="-127"/>
                <a:ea typeface="맑은 고딕" panose="020B0503020000020004" pitchFamily="50" charset="-127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latin typeface="맑은 고딕" panose="020B0503020000020004" pitchFamily="50" charset="-127"/>
                <a:ea typeface="맑은 고딕" panose="020B0503020000020004" pitchFamily="50" charset="-127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latin typeface="맑은 고딕" panose="020B0503020000020004" pitchFamily="50" charset="-127"/>
                <a:ea typeface="맑은 고딕" panose="020B0503020000020004" pitchFamily="50" charset="-127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latin typeface="맑은 고딕" panose="020B0503020000020004" pitchFamily="50" charset="-127"/>
                <a:ea typeface="맑은 고딕" panose="020B0503020000020004" pitchFamily="50" charset="-127"/>
              </a:defRPr>
            </a:lvl9pPr>
          </a:lstStyle>
          <a:p>
            <a:pPr algn="ctr">
              <a:defRPr/>
            </a:pPr>
            <a:r>
              <a:rPr lang="en-US" altLang="ko-KR" sz="3600" dirty="0">
                <a:ln>
                  <a:solidFill>
                    <a:srgbClr val="9B8357">
                      <a:lumMod val="75000"/>
                      <a:alpha val="0"/>
                    </a:srgbClr>
                  </a:solidFill>
                </a:ln>
                <a:solidFill>
                  <a:prstClr val="white"/>
                </a:solidFill>
                <a:latin typeface="나눔스퀘어 ExtraBold" pitchFamily="50" charset="-127"/>
                <a:ea typeface="나눔스퀘어 ExtraBold" pitchFamily="50" charset="-127"/>
              </a:rPr>
              <a:t>4</a:t>
            </a:r>
            <a:r>
              <a:rPr lang="en-US" altLang="ko-KR" sz="3600" dirty="0" smtClean="0">
                <a:ln>
                  <a:solidFill>
                    <a:srgbClr val="9B8357">
                      <a:lumMod val="75000"/>
                      <a:alpha val="0"/>
                    </a:srgbClr>
                  </a:solidFill>
                </a:ln>
                <a:solidFill>
                  <a:prstClr val="white"/>
                </a:solidFill>
                <a:latin typeface="나눔스퀘어 ExtraBold" pitchFamily="50" charset="-127"/>
                <a:ea typeface="나눔스퀘어 ExtraBold" pitchFamily="50" charset="-127"/>
              </a:rPr>
              <a:t>.2</a:t>
            </a:r>
            <a:endParaRPr lang="ko-KR" altLang="en-US" sz="3600" dirty="0">
              <a:ln>
                <a:solidFill>
                  <a:srgbClr val="9B8357">
                    <a:lumMod val="75000"/>
                    <a:alpha val="0"/>
                  </a:srgbClr>
                </a:solidFill>
              </a:ln>
              <a:solidFill>
                <a:prstClr val="white"/>
              </a:solidFill>
              <a:latin typeface="나눔스퀘어 ExtraBold" pitchFamily="50" charset="-127"/>
              <a:ea typeface="나눔스퀘어 ExtraBold" pitchFamily="50" charset="-127"/>
            </a:endParaRPr>
          </a:p>
        </p:txBody>
      </p:sp>
      <p:sp>
        <p:nvSpPr>
          <p:cNvPr id="37" name="제목 1"/>
          <p:cNvSpPr>
            <a:spLocks noGrp="1"/>
          </p:cNvSpPr>
          <p:nvPr>
            <p:ph type="title"/>
          </p:nvPr>
        </p:nvSpPr>
        <p:spPr>
          <a:xfrm>
            <a:off x="1574235" y="346995"/>
            <a:ext cx="7485098" cy="523220"/>
          </a:xfrm>
        </p:spPr>
        <p:txBody>
          <a:bodyPr/>
          <a:lstStyle/>
          <a:p>
            <a:pPr latinLnBrk="0"/>
            <a:r>
              <a:rPr lang="ko-KR" altLang="en-US" sz="2800" b="1" dirty="0" smtClean="0">
                <a:ln>
                  <a:solidFill>
                    <a:srgbClr val="9B8357">
                      <a:lumMod val="75000"/>
                      <a:alpha val="0"/>
                    </a:srgbClr>
                  </a:solidFill>
                </a:ln>
                <a:solidFill>
                  <a:schemeClr val="tx1"/>
                </a:solidFill>
              </a:rPr>
              <a:t>도로의 </a:t>
            </a:r>
            <a:r>
              <a:rPr lang="ko-KR" altLang="en-US" sz="2800" b="1" dirty="0" smtClean="0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schemeClr val="tx1"/>
                </a:solidFill>
              </a:rPr>
              <a:t>입체적 활용</a:t>
            </a:r>
            <a:r>
              <a:rPr lang="ko-KR" altLang="en-US" sz="2800" b="1" dirty="0" smtClean="0">
                <a:ln>
                  <a:solidFill>
                    <a:srgbClr val="9B8357">
                      <a:lumMod val="75000"/>
                      <a:alpha val="0"/>
                    </a:srgbClr>
                  </a:solidFill>
                </a:ln>
                <a:solidFill>
                  <a:schemeClr val="tx1"/>
                </a:solidFill>
              </a:rPr>
              <a:t>으로</a:t>
            </a:r>
            <a:r>
              <a:rPr lang="ko-KR" altLang="en-US" sz="2800" b="1" dirty="0" smtClean="0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schemeClr val="tx1"/>
                </a:solidFill>
              </a:rPr>
              <a:t> 미래형 도시를 만들</a:t>
            </a:r>
            <a:r>
              <a:rPr sz="2800" b="1" dirty="0" err="1" smtClean="0">
                <a:ln>
                  <a:solidFill>
                    <a:srgbClr val="9B8357">
                      <a:lumMod val="75000"/>
                      <a:alpha val="0"/>
                    </a:srgbClr>
                  </a:solidFill>
                </a:ln>
                <a:solidFill>
                  <a:schemeClr val="tx1"/>
                </a:solidFill>
              </a:rPr>
              <a:t>겠습니다</a:t>
            </a:r>
            <a:endParaRPr sz="2800" b="1" dirty="0">
              <a:ln>
                <a:solidFill>
                  <a:srgbClr val="9B8357">
                    <a:lumMod val="75000"/>
                    <a:alpha val="0"/>
                  </a:srgbClr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5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pic>
        <p:nvPicPr>
          <p:cNvPr id="40" name="_x204533256" descr="EMB0000227859ee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754" r="4206"/>
          <a:stretch/>
        </p:blipFill>
        <p:spPr bwMode="auto">
          <a:xfrm>
            <a:off x="5681545" y="4158413"/>
            <a:ext cx="2346839" cy="2309501"/>
          </a:xfrm>
          <a:custGeom>
            <a:avLst/>
            <a:gdLst>
              <a:gd name="connsiteX0" fmla="*/ 1753970 w 3507940"/>
              <a:gd name="connsiteY0" fmla="*/ 0 h 3507940"/>
              <a:gd name="connsiteX1" fmla="*/ 3507940 w 3507940"/>
              <a:gd name="connsiteY1" fmla="*/ 1753970 h 3507940"/>
              <a:gd name="connsiteX2" fmla="*/ 1753970 w 3507940"/>
              <a:gd name="connsiteY2" fmla="*/ 3507940 h 3507940"/>
              <a:gd name="connsiteX3" fmla="*/ 0 w 3507940"/>
              <a:gd name="connsiteY3" fmla="*/ 1753970 h 3507940"/>
              <a:gd name="connsiteX4" fmla="*/ 1753970 w 3507940"/>
              <a:gd name="connsiteY4" fmla="*/ 0 h 35079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507940" h="3507940">
                <a:moveTo>
                  <a:pt x="1753970" y="0"/>
                </a:moveTo>
                <a:cubicBezTo>
                  <a:pt x="2722661" y="0"/>
                  <a:pt x="3507940" y="785279"/>
                  <a:pt x="3507940" y="1753970"/>
                </a:cubicBezTo>
                <a:cubicBezTo>
                  <a:pt x="3507940" y="2722661"/>
                  <a:pt x="2722661" y="3507940"/>
                  <a:pt x="1753970" y="3507940"/>
                </a:cubicBezTo>
                <a:cubicBezTo>
                  <a:pt x="785279" y="3507940"/>
                  <a:pt x="0" y="2722661"/>
                  <a:pt x="0" y="1753970"/>
                </a:cubicBezTo>
                <a:cubicBezTo>
                  <a:pt x="0" y="785279"/>
                  <a:pt x="785279" y="0"/>
                  <a:pt x="1753970" y="0"/>
                </a:cubicBezTo>
                <a:close/>
              </a:path>
            </a:pathLst>
          </a:custGeom>
          <a:solidFill>
            <a:schemeClr val="bg1">
              <a:lumMod val="75000"/>
            </a:schemeClr>
          </a:solidFill>
          <a:ln w="38100">
            <a:solidFill>
              <a:schemeClr val="bg1"/>
            </a:solidFill>
          </a:ln>
          <a:effectLst>
            <a:innerShdw blurRad="114300" dist="165100" dir="13500000">
              <a:prstClr val="black">
                <a:alpha val="39000"/>
              </a:prstClr>
            </a:innerShdw>
          </a:effectLst>
          <a:extLst/>
        </p:spPr>
      </p:pic>
      <p:sp>
        <p:nvSpPr>
          <p:cNvPr id="36" name="슬라이드 번호 개체 틀 5"/>
          <p:cNvSpPr txBox="1">
            <a:spLocks/>
          </p:cNvSpPr>
          <p:nvPr/>
        </p:nvSpPr>
        <p:spPr>
          <a:xfrm>
            <a:off x="8494917" y="6470650"/>
            <a:ext cx="5107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ko-KR"/>
            </a:defPPr>
            <a:lvl1pPr marL="0" algn="r" defTabSz="914400" rtl="0" eaLnBrk="1" latinLnBrk="1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F26BD57E-2DF4-4293-8FA1-A2AB16AABCDB}" type="slidenum">
              <a:rPr lang="ko-KR" altLang="en-US" sz="1600" b="1" smtClean="0"/>
              <a:pPr/>
              <a:t>17</a:t>
            </a:fld>
            <a:endParaRPr lang="ko-KR" altLang="en-US" sz="1600" b="1" dirty="0"/>
          </a:p>
        </p:txBody>
      </p:sp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53" name="모서리가 둥근 직사각형 52"/>
          <p:cNvSpPr/>
          <p:nvPr/>
        </p:nvSpPr>
        <p:spPr>
          <a:xfrm>
            <a:off x="248206" y="1412777"/>
            <a:ext cx="5115957" cy="1635224"/>
          </a:xfrm>
          <a:prstGeom prst="roundRect">
            <a:avLst>
              <a:gd name="adj" fmla="val 9468"/>
            </a:avLst>
          </a:prstGeom>
          <a:noFill/>
          <a:ln w="57150">
            <a:solidFill>
              <a:srgbClr val="C9C9C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65" name="직사각형 64"/>
          <p:cNvSpPr/>
          <p:nvPr/>
        </p:nvSpPr>
        <p:spPr>
          <a:xfrm>
            <a:off x="414586" y="1475809"/>
            <a:ext cx="5119439" cy="1477328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342900" indent="-342900" latinLnBrk="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ko-KR" altLang="en-US" sz="2000" b="1" spc="-200" dirty="0" smtClean="0">
                <a:solidFill>
                  <a:srgbClr val="0000FF"/>
                </a:solidFill>
                <a:latin typeface="나눔스퀘어 ExtraBold" pitchFamily="50" charset="-127"/>
                <a:ea typeface="나눔스퀘어 ExtraBold" pitchFamily="50" charset="-127"/>
              </a:rPr>
              <a:t>도로의 입체적 활용</a:t>
            </a:r>
            <a:r>
              <a:rPr lang="ko-KR" altLang="en-US" sz="2000" b="1" spc="-200" dirty="0" smtClean="0">
                <a:latin typeface="나눔스퀘어 ExtraBold" pitchFamily="50" charset="-127"/>
                <a:ea typeface="나눔스퀘어 ExtraBold" pitchFamily="50" charset="-127"/>
              </a:rPr>
              <a:t>으로 </a:t>
            </a:r>
            <a:r>
              <a:rPr lang="ko-KR" altLang="en-US" sz="2000" b="1" spc="-200" dirty="0" smtClean="0">
                <a:solidFill>
                  <a:srgbClr val="0000FF"/>
                </a:solidFill>
                <a:latin typeface="나눔스퀘어 ExtraBold" pitchFamily="50" charset="-127"/>
                <a:ea typeface="나눔스퀘어 ExtraBold" pitchFamily="50" charset="-127"/>
              </a:rPr>
              <a:t>창의적 재생 유도</a:t>
            </a:r>
            <a:endParaRPr lang="ko-KR" altLang="en-US" sz="2000" b="1" spc="-200" dirty="0">
              <a:solidFill>
                <a:srgbClr val="0000FF"/>
              </a:solidFill>
              <a:latin typeface="나눔스퀘어 ExtraBold" pitchFamily="50" charset="-127"/>
              <a:ea typeface="나눔스퀘어 ExtraBold" pitchFamily="50" charset="-127"/>
            </a:endParaRPr>
          </a:p>
          <a:p>
            <a:pPr marL="342900" indent="-342900" latinLnBrk="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ko-KR" altLang="en-US" sz="2000" b="1" spc="-200" dirty="0">
                <a:solidFill>
                  <a:srgbClr val="0000FF"/>
                </a:solidFill>
                <a:latin typeface="나눔스퀘어 ExtraBold" pitchFamily="50" charset="-127"/>
                <a:ea typeface="나눔스퀘어 ExtraBold" pitchFamily="50" charset="-127"/>
              </a:rPr>
              <a:t>융</a:t>
            </a:r>
            <a:r>
              <a:rPr lang="en-US" altLang="ko-KR" sz="2000" b="1" spc="-200" dirty="0">
                <a:solidFill>
                  <a:srgbClr val="0000FF"/>
                </a:solidFill>
                <a:latin typeface="나눔스퀘어 ExtraBold" pitchFamily="50" charset="-127"/>
                <a:ea typeface="나눔스퀘어 ExtraBold" pitchFamily="50" charset="-127"/>
              </a:rPr>
              <a:t>·</a:t>
            </a:r>
            <a:r>
              <a:rPr lang="ko-KR" altLang="en-US" sz="2000" b="1" spc="-200" dirty="0">
                <a:solidFill>
                  <a:srgbClr val="0000FF"/>
                </a:solidFill>
                <a:latin typeface="나눔스퀘어 ExtraBold" pitchFamily="50" charset="-127"/>
                <a:ea typeface="나눔스퀘어 ExtraBold" pitchFamily="50" charset="-127"/>
              </a:rPr>
              <a:t>복합</a:t>
            </a:r>
            <a:r>
              <a:rPr lang="ko-KR" altLang="en-US" sz="2000" b="1" spc="-200" dirty="0">
                <a:latin typeface="나눔스퀘어 ExtraBold" pitchFamily="50" charset="-127"/>
                <a:ea typeface="나눔스퀘어 ExtraBold" pitchFamily="50" charset="-127"/>
              </a:rPr>
              <a:t>을 통해 </a:t>
            </a:r>
            <a:r>
              <a:rPr lang="ko-KR" altLang="en-US" sz="2000" b="1" spc="-200" dirty="0" smtClean="0">
                <a:solidFill>
                  <a:srgbClr val="0000FF"/>
                </a:solidFill>
                <a:latin typeface="나눔스퀘어 ExtraBold" pitchFamily="50" charset="-127"/>
                <a:ea typeface="나눔스퀘어 ExtraBold" pitchFamily="50" charset="-127"/>
              </a:rPr>
              <a:t>새로운 </a:t>
            </a:r>
            <a:r>
              <a:rPr lang="ko-KR" altLang="en-US" sz="2000" b="1" spc="-200" dirty="0">
                <a:solidFill>
                  <a:srgbClr val="0000FF"/>
                </a:solidFill>
                <a:latin typeface="나눔스퀘어 ExtraBold" pitchFamily="50" charset="-127"/>
                <a:ea typeface="나눔스퀘어 ExtraBold" pitchFamily="50" charset="-127"/>
              </a:rPr>
              <a:t>부가가치 </a:t>
            </a:r>
            <a:r>
              <a:rPr lang="ko-KR" altLang="en-US" sz="2000" b="1" spc="-200" dirty="0">
                <a:latin typeface="나눔스퀘어 ExtraBold" pitchFamily="50" charset="-127"/>
                <a:ea typeface="나눔스퀘어 ExtraBold" pitchFamily="50" charset="-127"/>
              </a:rPr>
              <a:t>창출</a:t>
            </a:r>
          </a:p>
          <a:p>
            <a:pPr marL="342900" indent="-342900" latinLnBrk="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ko-KR" altLang="en-US" sz="2000" b="1" spc="-200" dirty="0" smtClean="0">
                <a:latin typeface="나눔스퀘어 ExtraBold" pitchFamily="50" charset="-127"/>
                <a:ea typeface="나눔스퀘어 ExtraBold" pitchFamily="50" charset="-127"/>
              </a:rPr>
              <a:t>도로복합개발로 </a:t>
            </a:r>
            <a:r>
              <a:rPr lang="ko-KR" altLang="en-US" sz="2000" b="1" spc="-200" dirty="0">
                <a:solidFill>
                  <a:srgbClr val="0000FF"/>
                </a:solidFill>
                <a:latin typeface="나눔스퀘어 ExtraBold" pitchFamily="50" charset="-127"/>
                <a:ea typeface="나눔스퀘어 ExtraBold" pitchFamily="50" charset="-127"/>
              </a:rPr>
              <a:t>문화</a:t>
            </a:r>
            <a:r>
              <a:rPr lang="en-US" altLang="ko-KR" sz="2000" b="1" spc="-200" dirty="0" smtClean="0">
                <a:solidFill>
                  <a:srgbClr val="0000FF"/>
                </a:solidFill>
                <a:latin typeface="나눔스퀘어 ExtraBold" pitchFamily="50" charset="-127"/>
                <a:ea typeface="나눔스퀘어 ExtraBold" pitchFamily="50" charset="-127"/>
              </a:rPr>
              <a:t>·</a:t>
            </a:r>
            <a:r>
              <a:rPr lang="ko-KR" altLang="en-US" sz="2000" b="1" spc="-200" dirty="0" smtClean="0">
                <a:solidFill>
                  <a:srgbClr val="0000FF"/>
                </a:solidFill>
                <a:latin typeface="나눔스퀘어 ExtraBold" pitchFamily="50" charset="-127"/>
                <a:ea typeface="나눔스퀘어 ExtraBold" pitchFamily="50" charset="-127"/>
              </a:rPr>
              <a:t>상</a:t>
            </a:r>
            <a:r>
              <a:rPr lang="ko-KR" altLang="en-US" sz="2000" b="1" spc="-200" dirty="0">
                <a:solidFill>
                  <a:srgbClr val="0000FF"/>
                </a:solidFill>
                <a:latin typeface="나눔스퀘어 ExtraBold" pitchFamily="50" charset="-127"/>
                <a:ea typeface="나눔스퀘어 ExtraBold" pitchFamily="50" charset="-127"/>
              </a:rPr>
              <a:t>업</a:t>
            </a:r>
            <a:r>
              <a:rPr lang="en-US" altLang="ko-KR" sz="2000" b="1" spc="-200" dirty="0" smtClean="0">
                <a:solidFill>
                  <a:srgbClr val="0000FF"/>
                </a:solidFill>
                <a:latin typeface="나눔스퀘어 ExtraBold" pitchFamily="50" charset="-127"/>
                <a:ea typeface="나눔스퀘어 ExtraBold" pitchFamily="50" charset="-127"/>
              </a:rPr>
              <a:t>·</a:t>
            </a:r>
            <a:r>
              <a:rPr lang="ko-KR" altLang="en-US" sz="2000" b="1" spc="-200" dirty="0" err="1" smtClean="0">
                <a:solidFill>
                  <a:srgbClr val="0000FF"/>
                </a:solidFill>
                <a:latin typeface="나눔스퀘어 ExtraBold" pitchFamily="50" charset="-127"/>
                <a:ea typeface="나눔스퀘어 ExtraBold" pitchFamily="50" charset="-127"/>
              </a:rPr>
              <a:t>환승</a:t>
            </a:r>
            <a:r>
              <a:rPr lang="ko-KR" altLang="en-US" sz="2000" b="1" spc="-200" dirty="0" smtClean="0">
                <a:solidFill>
                  <a:srgbClr val="0000FF"/>
                </a:solidFill>
                <a:latin typeface="나눔스퀘어 ExtraBold" pitchFamily="50" charset="-127"/>
                <a:ea typeface="나눔스퀘어 ExtraBold" pitchFamily="50" charset="-127"/>
              </a:rPr>
              <a:t> 공간 </a:t>
            </a:r>
            <a:r>
              <a:rPr lang="ko-KR" altLang="en-US" sz="2000" b="1" spc="-200" dirty="0" smtClean="0">
                <a:latin typeface="나눔스퀘어 ExtraBold" pitchFamily="50" charset="-127"/>
                <a:ea typeface="나눔스퀘어 ExtraBold" pitchFamily="50" charset="-127"/>
              </a:rPr>
              <a:t>조성</a:t>
            </a:r>
            <a:endParaRPr lang="ko-KR" altLang="en-US" sz="2000" b="1" spc="-200" dirty="0">
              <a:latin typeface="나눔스퀘어 ExtraBold" pitchFamily="50" charset="-127"/>
              <a:ea typeface="나눔스퀘어 ExtraBold" pitchFamily="50" charset="-127"/>
            </a:endParaRPr>
          </a:p>
        </p:txBody>
      </p:sp>
      <p:pic>
        <p:nvPicPr>
          <p:cNvPr id="68" name="Picture 6" descr="E:\1.2016년 디자인작업파일\교통주권\꼭지(파)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1664312"/>
            <a:ext cx="204062" cy="222899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9" name="Picture 6" descr="E:\1.2016년 디자인작업파일\교통주권\꼭지(파)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2115609"/>
            <a:ext cx="204062" cy="222899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0" name="Picture 6" descr="E:\1.2016년 디자인작업파일\교통주권\꼭지(파)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2566907"/>
            <a:ext cx="204062" cy="222899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10" name="Rectangle 8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12" name="Rectangle 10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79" name="TextBox 47"/>
          <p:cNvSpPr txBox="1"/>
          <p:nvPr/>
        </p:nvSpPr>
        <p:spPr>
          <a:xfrm>
            <a:off x="6700516" y="1268760"/>
            <a:ext cx="2032480" cy="341327"/>
          </a:xfrm>
          <a:prstGeom prst="roundRect">
            <a:avLst/>
          </a:prstGeom>
          <a:solidFill>
            <a:schemeClr val="tx2"/>
          </a:solidFill>
          <a:ln w="19050"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 lIns="0" tIns="0" rIns="0" bIns="0" anchor="ctr">
            <a:noAutofit/>
            <a:scene3d>
              <a:camera prst="orthographicFront"/>
              <a:lightRig rig="threePt" dir="t"/>
            </a:scene3d>
            <a:sp3d extrusionH="6350">
              <a:extrusionClr>
                <a:schemeClr val="bg1"/>
              </a:extrusionClr>
              <a:contourClr>
                <a:schemeClr val="bg1"/>
              </a:contourClr>
            </a:sp3d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ko-KR" altLang="en-US" sz="1600" b="1" spc="-15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스퀘어 ExtraBold" pitchFamily="50" charset="-127"/>
                <a:ea typeface="나눔스퀘어 ExtraBold" pitchFamily="50" charset="-127"/>
              </a:rPr>
              <a:t>도로</a:t>
            </a:r>
            <a:r>
              <a:rPr lang="en-US" altLang="ko-KR" sz="1600" b="1" spc="-15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스퀘어 ExtraBold" pitchFamily="50" charset="-127"/>
                <a:ea typeface="나눔스퀘어 ExtraBold" pitchFamily="50" charset="-127"/>
              </a:rPr>
              <a:t>-</a:t>
            </a:r>
            <a:r>
              <a:rPr lang="ko-KR" altLang="en-US" sz="1600" b="1" spc="-15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스퀘어 ExtraBold" pitchFamily="50" charset="-127"/>
                <a:ea typeface="나눔스퀘어 ExtraBold" pitchFamily="50" charset="-127"/>
              </a:rPr>
              <a:t>건물 일체화 설계</a:t>
            </a:r>
            <a:endParaRPr lang="ko-KR" altLang="en-US" sz="1600" b="1" spc="-15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나눔스퀘어 ExtraBold" pitchFamily="50" charset="-127"/>
              <a:ea typeface="나눔스퀘어 ExtraBold" pitchFamily="50" charset="-127"/>
            </a:endParaRPr>
          </a:p>
        </p:txBody>
      </p:sp>
      <p:sp>
        <p:nvSpPr>
          <p:cNvPr id="80" name="TextBox 47"/>
          <p:cNvSpPr txBox="1"/>
          <p:nvPr/>
        </p:nvSpPr>
        <p:spPr>
          <a:xfrm>
            <a:off x="5838724" y="3933056"/>
            <a:ext cx="2032480" cy="341327"/>
          </a:xfrm>
          <a:prstGeom prst="roundRect">
            <a:avLst/>
          </a:prstGeom>
          <a:solidFill>
            <a:schemeClr val="tx2"/>
          </a:solidFill>
          <a:ln w="19050"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 lIns="0" tIns="0" rIns="0" bIns="0" anchor="ctr">
            <a:noAutofit/>
            <a:scene3d>
              <a:camera prst="orthographicFront"/>
              <a:lightRig rig="threePt" dir="t"/>
            </a:scene3d>
            <a:sp3d extrusionH="6350">
              <a:extrusionClr>
                <a:schemeClr val="bg1"/>
              </a:extrusionClr>
              <a:contourClr>
                <a:schemeClr val="bg1"/>
              </a:contourClr>
            </a:sp3d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ko-KR" altLang="en-US" sz="1600" b="1" spc="-15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스퀘어 ExtraBold" pitchFamily="50" charset="-127"/>
                <a:ea typeface="나눔스퀘어 ExtraBold" pitchFamily="50" charset="-127"/>
              </a:rPr>
              <a:t>도로복합개발 도입</a:t>
            </a:r>
            <a:endParaRPr lang="ko-KR" altLang="en-US" sz="1600" b="1" spc="-15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나눔스퀘어 ExtraBold" pitchFamily="50" charset="-127"/>
              <a:ea typeface="나눔스퀘어 ExtraBold" pitchFamily="50" charset="-127"/>
            </a:endParaRPr>
          </a:p>
        </p:txBody>
      </p:sp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4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pic>
        <p:nvPicPr>
          <p:cNvPr id="1028" name="Picture 4" descr="C:\Users\user\Desktop\AA_13610008_1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00782" y="3068960"/>
            <a:ext cx="2673298" cy="1944216"/>
          </a:xfrm>
          <a:prstGeom prst="rect">
            <a:avLst/>
          </a:prstGeom>
          <a:effectLst>
            <a:softEdge rad="317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7" name="Picture 5" descr="C:\Users\user\Desktop\232131312.bmp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8520" y="4293096"/>
            <a:ext cx="3168352" cy="1976855"/>
          </a:xfrm>
          <a:prstGeom prst="rect">
            <a:avLst/>
          </a:prstGeom>
          <a:effectLst>
            <a:softEdge rad="317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8" name="TextBox 27"/>
          <p:cNvSpPr txBox="1"/>
          <p:nvPr/>
        </p:nvSpPr>
        <p:spPr>
          <a:xfrm>
            <a:off x="3021471" y="4744600"/>
            <a:ext cx="2126593" cy="382925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>
            <a:defPPr>
              <a:defRPr lang="ko-KR"/>
            </a:defPPr>
            <a:lvl1pPr latinLnBrk="0">
              <a:lnSpc>
                <a:spcPct val="150000"/>
              </a:lnSpc>
              <a:spcBef>
                <a:spcPts val="0"/>
              </a:spcBef>
              <a:defRPr>
                <a:solidFill>
                  <a:schemeClr val="tx1">
                    <a:lumMod val="65000"/>
                    <a:lumOff val="35000"/>
                  </a:schemeClr>
                </a:solidFill>
                <a:latin typeface="Rix고딕 B" panose="02020603020101020101" pitchFamily="18" charset="-127"/>
                <a:ea typeface="Rix고딕 B" panose="02020603020101020101" pitchFamily="18" charset="-127"/>
              </a:defRPr>
            </a:lvl1pPr>
          </a:lstStyle>
          <a:p>
            <a:pPr algn="ctr"/>
            <a:r>
              <a:rPr lang="ko-KR" altLang="en-US" sz="1400" spc="-150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/>
                </a:solidFill>
                <a:latin typeface="PMingLiU-ExtB" panose="02020500000000000000" pitchFamily="18" charset="-120"/>
                <a:ea typeface="나눔스퀘어 ExtraBold" pitchFamily="50" charset="-127"/>
              </a:rPr>
              <a:t>도로공간 활용 랜드마크 조성</a:t>
            </a:r>
            <a:endParaRPr lang="en-US" altLang="ko-KR" sz="1400" spc="-150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tx1"/>
              </a:solidFill>
              <a:latin typeface="PMingLiU-ExtB" panose="02020500000000000000" pitchFamily="18" charset="-120"/>
              <a:ea typeface="나눔스퀘어 ExtraBold" pitchFamily="50" charset="-127"/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539552" y="6142419"/>
            <a:ext cx="2126593" cy="382925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>
            <a:defPPr>
              <a:defRPr lang="ko-KR"/>
            </a:defPPr>
            <a:lvl1pPr latinLnBrk="0">
              <a:lnSpc>
                <a:spcPct val="150000"/>
              </a:lnSpc>
              <a:spcBef>
                <a:spcPts val="0"/>
              </a:spcBef>
              <a:defRPr>
                <a:solidFill>
                  <a:schemeClr val="tx1">
                    <a:lumMod val="65000"/>
                    <a:lumOff val="35000"/>
                  </a:schemeClr>
                </a:solidFill>
                <a:latin typeface="Rix고딕 B" panose="02020603020101020101" pitchFamily="18" charset="-127"/>
                <a:ea typeface="Rix고딕 B" panose="02020603020101020101" pitchFamily="18" charset="-127"/>
              </a:defRPr>
            </a:lvl1pPr>
          </a:lstStyle>
          <a:p>
            <a:pPr algn="ctr"/>
            <a:r>
              <a:rPr lang="ko-KR" altLang="en-US" sz="1400" spc="-150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/>
                </a:solidFill>
                <a:latin typeface="PMingLiU-ExtB" panose="02020500000000000000" pitchFamily="18" charset="-120"/>
                <a:ea typeface="나눔스퀘어 ExtraBold" pitchFamily="50" charset="-127"/>
              </a:rPr>
              <a:t>건물간 연결 활성화</a:t>
            </a:r>
            <a:endParaRPr lang="en-US" altLang="ko-KR" sz="1400" spc="-150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tx1"/>
              </a:solidFill>
              <a:latin typeface="PMingLiU-ExtB" panose="02020500000000000000" pitchFamily="18" charset="-120"/>
              <a:ea typeface="나눔스퀘어 ExtraBold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197321255"/>
      </p:ext>
    </p:extLst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그룹 187"/>
          <p:cNvGrpSpPr/>
          <p:nvPr/>
        </p:nvGrpSpPr>
        <p:grpSpPr>
          <a:xfrm>
            <a:off x="107504" y="1470883"/>
            <a:ext cx="5217318" cy="1598077"/>
            <a:chOff x="-2784530" y="7886700"/>
            <a:chExt cx="19614757" cy="6008049"/>
          </a:xfrm>
        </p:grpSpPr>
        <p:pic>
          <p:nvPicPr>
            <p:cNvPr id="178" name="그림 177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-2784530" y="7886700"/>
              <a:ext cx="19614757" cy="6008049"/>
            </a:xfrm>
            <a:prstGeom prst="rect">
              <a:avLst/>
            </a:prstGeom>
          </p:spPr>
        </p:pic>
        <p:pic>
          <p:nvPicPr>
            <p:cNvPr id="174" name="그림 173"/>
            <p:cNvPicPr>
              <a:picLocks noChangeAspect="1"/>
            </p:cNvPicPr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-889507" y="12092459"/>
              <a:ext cx="1935141" cy="1350829"/>
            </a:xfrm>
            <a:prstGeom prst="rect">
              <a:avLst/>
            </a:prstGeom>
          </p:spPr>
        </p:pic>
        <p:pic>
          <p:nvPicPr>
            <p:cNvPr id="175" name="그림 174"/>
            <p:cNvPicPr>
              <a:picLocks noChangeAspect="1"/>
            </p:cNvPicPr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5683543" y="11577964"/>
              <a:ext cx="2095752" cy="2062880"/>
            </a:xfrm>
            <a:prstGeom prst="rect">
              <a:avLst/>
            </a:prstGeom>
          </p:spPr>
        </p:pic>
        <p:pic>
          <p:nvPicPr>
            <p:cNvPr id="176" name="그림 175"/>
            <p:cNvPicPr>
              <a:picLocks noChangeAspect="1"/>
            </p:cNvPicPr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8071819" y="11069666"/>
              <a:ext cx="1840972" cy="2449151"/>
            </a:xfrm>
            <a:prstGeom prst="rect">
              <a:avLst/>
            </a:prstGeom>
          </p:spPr>
        </p:pic>
        <p:pic>
          <p:nvPicPr>
            <p:cNvPr id="179" name="그림 178"/>
            <p:cNvPicPr>
              <a:picLocks noChangeAspect="1"/>
            </p:cNvPicPr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11919776" y="12576256"/>
              <a:ext cx="1761829" cy="948677"/>
            </a:xfrm>
            <a:prstGeom prst="rect">
              <a:avLst/>
            </a:prstGeom>
          </p:spPr>
        </p:pic>
        <p:pic>
          <p:nvPicPr>
            <p:cNvPr id="180" name="그림 179"/>
            <p:cNvPicPr>
              <a:picLocks noChangeAspect="1"/>
            </p:cNvPicPr>
            <p:nvPr/>
          </p:nvPicPr>
          <p:blipFill>
            <a:blip r:embed="rId7" cstate="print"/>
            <a:stretch>
              <a:fillRect/>
            </a:stretch>
          </p:blipFill>
          <p:spPr>
            <a:xfrm flipH="1">
              <a:off x="4546194" y="10901746"/>
              <a:ext cx="864241" cy="1046918"/>
            </a:xfrm>
            <a:prstGeom prst="rect">
              <a:avLst/>
            </a:prstGeom>
          </p:spPr>
        </p:pic>
        <p:pic>
          <p:nvPicPr>
            <p:cNvPr id="181" name="그림 180"/>
            <p:cNvPicPr>
              <a:picLocks noChangeAspect="1"/>
            </p:cNvPicPr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2159636" y="11717147"/>
              <a:ext cx="1147809" cy="1859819"/>
            </a:xfrm>
            <a:prstGeom prst="rect">
              <a:avLst/>
            </a:prstGeom>
          </p:spPr>
        </p:pic>
        <p:pic>
          <p:nvPicPr>
            <p:cNvPr id="182" name="그림 181"/>
            <p:cNvPicPr>
              <a:picLocks noChangeAspect="1"/>
            </p:cNvPicPr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3578760" y="11809071"/>
              <a:ext cx="1029308" cy="1801290"/>
            </a:xfrm>
            <a:prstGeom prst="rect">
              <a:avLst/>
            </a:prstGeom>
          </p:spPr>
        </p:pic>
        <p:pic>
          <p:nvPicPr>
            <p:cNvPr id="183" name="그림 182"/>
            <p:cNvPicPr>
              <a:picLocks noChangeAspect="1"/>
            </p:cNvPicPr>
            <p:nvPr/>
          </p:nvPicPr>
          <p:blipFill>
            <a:blip r:embed="rId10" cstate="print"/>
            <a:stretch>
              <a:fillRect/>
            </a:stretch>
          </p:blipFill>
          <p:spPr>
            <a:xfrm>
              <a:off x="14170298" y="11546324"/>
              <a:ext cx="883043" cy="948640"/>
            </a:xfrm>
            <a:prstGeom prst="rect">
              <a:avLst/>
            </a:prstGeom>
          </p:spPr>
        </p:pic>
        <p:grpSp>
          <p:nvGrpSpPr>
            <p:cNvPr id="3" name="그룹 186"/>
            <p:cNvGrpSpPr/>
            <p:nvPr/>
          </p:nvGrpSpPr>
          <p:grpSpPr>
            <a:xfrm>
              <a:off x="10308467" y="10942332"/>
              <a:ext cx="2581381" cy="1257691"/>
              <a:chOff x="10349511" y="10655589"/>
              <a:chExt cx="3173060" cy="1545964"/>
            </a:xfrm>
          </p:grpSpPr>
          <p:pic>
            <p:nvPicPr>
              <p:cNvPr id="184" name="그림 183"/>
              <p:cNvPicPr>
                <a:picLocks noChangeAspect="1"/>
              </p:cNvPicPr>
              <p:nvPr/>
            </p:nvPicPr>
            <p:blipFill>
              <a:blip r:embed="rId11" cstate="print"/>
              <a:stretch>
                <a:fillRect/>
              </a:stretch>
            </p:blipFill>
            <p:spPr>
              <a:xfrm>
                <a:off x="12746950" y="10655589"/>
                <a:ext cx="775621" cy="1545964"/>
              </a:xfrm>
              <a:prstGeom prst="rect">
                <a:avLst/>
              </a:prstGeom>
            </p:spPr>
          </p:pic>
          <p:pic>
            <p:nvPicPr>
              <p:cNvPr id="185" name="그림 184"/>
              <p:cNvPicPr>
                <a:picLocks noChangeAspect="1"/>
              </p:cNvPicPr>
              <p:nvPr/>
            </p:nvPicPr>
            <p:blipFill>
              <a:blip r:embed="rId12" cstate="print"/>
              <a:stretch>
                <a:fillRect/>
              </a:stretch>
            </p:blipFill>
            <p:spPr>
              <a:xfrm>
                <a:off x="11339337" y="10662992"/>
                <a:ext cx="1522973" cy="1537082"/>
              </a:xfrm>
              <a:prstGeom prst="rect">
                <a:avLst/>
              </a:prstGeom>
            </p:spPr>
          </p:pic>
          <p:pic>
            <p:nvPicPr>
              <p:cNvPr id="186" name="그림 185"/>
              <p:cNvPicPr>
                <a:picLocks noChangeAspect="1"/>
              </p:cNvPicPr>
              <p:nvPr/>
            </p:nvPicPr>
            <p:blipFill>
              <a:blip r:embed="rId13" cstate="print"/>
              <a:stretch>
                <a:fillRect/>
              </a:stretch>
            </p:blipFill>
            <p:spPr>
              <a:xfrm>
                <a:off x="10349511" y="10693727"/>
                <a:ext cx="989239" cy="1499669"/>
              </a:xfrm>
              <a:prstGeom prst="rect">
                <a:avLst/>
              </a:prstGeom>
            </p:spPr>
          </p:pic>
        </p:grpSp>
      </p:grpSp>
      <p:sp>
        <p:nvSpPr>
          <p:cNvPr id="4" name="제목 1"/>
          <p:cNvSpPr>
            <a:spLocks noGrp="1"/>
          </p:cNvSpPr>
          <p:nvPr>
            <p:ph type="title"/>
          </p:nvPr>
        </p:nvSpPr>
        <p:spPr>
          <a:xfrm>
            <a:off x="1574234" y="346995"/>
            <a:ext cx="7569765" cy="523220"/>
          </a:xfrm>
        </p:spPr>
        <p:txBody>
          <a:bodyPr vert="horz" wrap="square" lIns="91440" tIns="45720" rIns="91440" bIns="45720" rtlCol="0" anchor="ctr">
            <a:spAutoFit/>
          </a:bodyPr>
          <a:lstStyle/>
          <a:p>
            <a:r>
              <a:rPr lang="ko-KR" altLang="en-US" sz="2800" b="1" spc="-250" dirty="0">
                <a:ln>
                  <a:solidFill>
                    <a:srgbClr val="9B8357">
                      <a:lumMod val="75000"/>
                      <a:alpha val="0"/>
                    </a:srgbClr>
                  </a:solidFill>
                </a:ln>
                <a:solidFill>
                  <a:schemeClr val="tx1"/>
                </a:solidFill>
              </a:rPr>
              <a:t>버려지는 </a:t>
            </a:r>
            <a:r>
              <a:rPr lang="ko-KR" altLang="en-US" sz="2800" b="1" kern="1200" spc="-250" dirty="0">
                <a:solidFill>
                  <a:schemeClr val="tx1"/>
                </a:solidFill>
                <a:latin typeface="PMingLiU-ExtB" panose="02020500000000000000" pitchFamily="18" charset="-120"/>
              </a:rPr>
              <a:t>지하수를 </a:t>
            </a:r>
            <a:r>
              <a:rPr lang="ko-KR" altLang="en-US" sz="2800" b="1" kern="1200" spc="-250" dirty="0" smtClean="0">
                <a:solidFill>
                  <a:schemeClr val="tx1"/>
                </a:solidFill>
                <a:latin typeface="PMingLiU-ExtB" panose="02020500000000000000" pitchFamily="18" charset="-120"/>
              </a:rPr>
              <a:t>활용하여</a:t>
            </a:r>
            <a:r>
              <a:rPr lang="ko-KR" altLang="en-US" sz="2800" b="1" spc="-250" dirty="0" smtClean="0">
                <a:ln>
                  <a:solidFill>
                    <a:srgbClr val="9B8357">
                      <a:lumMod val="75000"/>
                      <a:alpha val="0"/>
                    </a:srgbClr>
                  </a:solidFill>
                </a:ln>
                <a:solidFill>
                  <a:schemeClr val="tx1"/>
                </a:solidFill>
              </a:rPr>
              <a:t> </a:t>
            </a:r>
            <a:r>
              <a:rPr lang="ko-KR" altLang="en-US" sz="2800" b="1" spc="-250" dirty="0" err="1" smtClean="0">
                <a:ln>
                  <a:solidFill>
                    <a:srgbClr val="9B8357">
                      <a:lumMod val="75000"/>
                      <a:alpha val="0"/>
                    </a:srgbClr>
                  </a:solidFill>
                </a:ln>
                <a:solidFill>
                  <a:schemeClr val="tx1"/>
                </a:solidFill>
              </a:rPr>
              <a:t>친수공간을</a:t>
            </a:r>
            <a:r>
              <a:rPr lang="ko-KR" altLang="en-US" sz="2800" b="1" spc="-250" dirty="0" smtClean="0">
                <a:ln>
                  <a:solidFill>
                    <a:srgbClr val="9B8357">
                      <a:lumMod val="75000"/>
                      <a:alpha val="0"/>
                    </a:srgbClr>
                  </a:solidFill>
                </a:ln>
                <a:solidFill>
                  <a:schemeClr val="tx1"/>
                </a:solidFill>
              </a:rPr>
              <a:t> </a:t>
            </a:r>
            <a:r>
              <a:rPr lang="ko-KR" altLang="en-US" sz="2800" b="1" spc="-250" dirty="0">
                <a:ln>
                  <a:solidFill>
                    <a:srgbClr val="9B8357">
                      <a:lumMod val="75000"/>
                      <a:alpha val="0"/>
                    </a:srgbClr>
                  </a:solidFill>
                </a:ln>
                <a:solidFill>
                  <a:schemeClr val="tx1"/>
                </a:solidFill>
              </a:rPr>
              <a:t>조성하겠습니다</a:t>
            </a:r>
          </a:p>
        </p:txBody>
      </p:sp>
      <p:sp>
        <p:nvSpPr>
          <p:cNvPr id="74" name="TextBox 47"/>
          <p:cNvSpPr txBox="1"/>
          <p:nvPr/>
        </p:nvSpPr>
        <p:spPr>
          <a:xfrm>
            <a:off x="268716" y="4683005"/>
            <a:ext cx="2188421" cy="369332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ko-KR"/>
            </a:defPPr>
            <a:lvl1pPr marR="63500" algn="ctr" defTabSz="1088284" fontAlgn="base" latinLnBrk="0">
              <a:spcBef>
                <a:spcPct val="0"/>
              </a:spcBef>
              <a:spcAft>
                <a:spcPts val="600"/>
              </a:spcAft>
              <a:buClr>
                <a:srgbClr val="8064A2"/>
              </a:buClr>
              <a:buSzPct val="100000"/>
              <a:defRPr kumimoji="1" sz="1600" kern="0" spc="-150">
                <a:ln w="6350" cmpd="sng">
                  <a:solidFill>
                    <a:srgbClr val="9B8357">
                      <a:lumMod val="75000"/>
                      <a:alpha val="0"/>
                    </a:srgbClr>
                  </a:solidFill>
                  <a:prstDash val="solid"/>
                </a:ln>
                <a:solidFill>
                  <a:schemeClr val="tx1">
                    <a:lumMod val="65000"/>
                    <a:lumOff val="35000"/>
                  </a:schemeClr>
                </a:solidFill>
                <a:latin typeface="Rix고딕 B" pitchFamily="18" charset="-127"/>
                <a:ea typeface="Rix고딕 B" pitchFamily="18" charset="-127"/>
              </a:defRPr>
            </a:lvl1pPr>
            <a:lvl2pPr fontAlgn="base">
              <a:spcBef>
                <a:spcPct val="0"/>
              </a:spcBef>
              <a:spcAft>
                <a:spcPct val="0"/>
              </a:spcAft>
              <a:defRPr kumimoji="1">
                <a:latin typeface="굴림" charset="-127"/>
                <a:ea typeface="굴림" charset="-127"/>
              </a:defRPr>
            </a:lvl2pPr>
            <a:lvl3pPr fontAlgn="base">
              <a:spcBef>
                <a:spcPct val="0"/>
              </a:spcBef>
              <a:spcAft>
                <a:spcPct val="0"/>
              </a:spcAft>
              <a:defRPr kumimoji="1">
                <a:latin typeface="굴림" charset="-127"/>
                <a:ea typeface="굴림" charset="-127"/>
              </a:defRPr>
            </a:lvl3pPr>
            <a:lvl4pPr fontAlgn="base">
              <a:spcBef>
                <a:spcPct val="0"/>
              </a:spcBef>
              <a:spcAft>
                <a:spcPct val="0"/>
              </a:spcAft>
              <a:defRPr kumimoji="1">
                <a:latin typeface="굴림" charset="-127"/>
                <a:ea typeface="굴림" charset="-127"/>
              </a:defRPr>
            </a:lvl4pPr>
            <a:lvl5pPr fontAlgn="base">
              <a:spcBef>
                <a:spcPct val="0"/>
              </a:spcBef>
              <a:spcAft>
                <a:spcPct val="0"/>
              </a:spcAft>
              <a:defRPr kumimoji="1">
                <a:latin typeface="굴림" charset="-127"/>
                <a:ea typeface="굴림" charset="-127"/>
              </a:defRPr>
            </a:lvl5pPr>
            <a:lvl6pPr>
              <a:defRPr kumimoji="1">
                <a:latin typeface="굴림" charset="-127"/>
                <a:ea typeface="굴림" charset="-127"/>
              </a:defRPr>
            </a:lvl6pPr>
            <a:lvl7pPr>
              <a:defRPr kumimoji="1">
                <a:latin typeface="굴림" charset="-127"/>
                <a:ea typeface="굴림" charset="-127"/>
              </a:defRPr>
            </a:lvl7pPr>
            <a:lvl8pPr>
              <a:defRPr kumimoji="1">
                <a:latin typeface="굴림" charset="-127"/>
                <a:ea typeface="굴림" charset="-127"/>
              </a:defRPr>
            </a:lvl8pPr>
            <a:lvl9pPr>
              <a:defRPr kumimoji="1">
                <a:latin typeface="굴림" charset="-127"/>
                <a:ea typeface="굴림" charset="-127"/>
              </a:defRPr>
            </a:lvl9pPr>
          </a:lstStyle>
          <a:p>
            <a:r>
              <a:rPr lang="ko-KR" altLang="en-US" sz="1800" dirty="0">
                <a:solidFill>
                  <a:schemeClr val="tx1"/>
                </a:solidFill>
                <a:latin typeface="나눔스퀘어 ExtraBold" pitchFamily="50" charset="-127"/>
                <a:ea typeface="나눔스퀘어 ExtraBold" pitchFamily="50" charset="-127"/>
              </a:rPr>
              <a:t>실개천 용수 공급 </a:t>
            </a:r>
            <a:r>
              <a:rPr lang="en-US" altLang="ko-KR" sz="1800" dirty="0">
                <a:solidFill>
                  <a:schemeClr val="tx1"/>
                </a:solidFill>
                <a:latin typeface="나눔스퀘어 ExtraBold" pitchFamily="50" charset="-127"/>
                <a:ea typeface="나눔스퀘어 ExtraBold" pitchFamily="50" charset="-127"/>
              </a:rPr>
              <a:t>(</a:t>
            </a:r>
            <a:r>
              <a:rPr lang="ko-KR" altLang="en-US" sz="1800" dirty="0">
                <a:solidFill>
                  <a:schemeClr val="tx1"/>
                </a:solidFill>
                <a:latin typeface="나눔스퀘어 ExtraBold" pitchFamily="50" charset="-127"/>
                <a:ea typeface="나눔스퀘어 ExtraBold" pitchFamily="50" charset="-127"/>
              </a:rPr>
              <a:t>예시</a:t>
            </a:r>
            <a:r>
              <a:rPr lang="en-US" altLang="ko-KR" sz="1800" dirty="0">
                <a:solidFill>
                  <a:schemeClr val="tx1"/>
                </a:solidFill>
                <a:latin typeface="나눔스퀘어 ExtraBold" pitchFamily="50" charset="-127"/>
                <a:ea typeface="나눔스퀘어 ExtraBold" pitchFamily="50" charset="-127"/>
              </a:rPr>
              <a:t>)</a:t>
            </a:r>
            <a:endParaRPr lang="ko-KR" altLang="en-US" sz="1800" dirty="0">
              <a:solidFill>
                <a:schemeClr val="tx1"/>
              </a:solidFill>
              <a:latin typeface="나눔스퀘어 ExtraBold" pitchFamily="50" charset="-127"/>
              <a:ea typeface="나눔스퀘어 ExtraBold" pitchFamily="50" charset="-127"/>
            </a:endParaRPr>
          </a:p>
        </p:txBody>
      </p:sp>
      <p:sp>
        <p:nvSpPr>
          <p:cNvPr id="142" name="TextBox 231"/>
          <p:cNvSpPr txBox="1">
            <a:spLocks noChangeArrowheads="1"/>
          </p:cNvSpPr>
          <p:nvPr/>
        </p:nvSpPr>
        <p:spPr bwMode="auto">
          <a:xfrm>
            <a:off x="397173" y="207305"/>
            <a:ext cx="1006475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defPPr>
              <a:defRPr lang="ko-KR"/>
            </a:defPPr>
            <a:lvl1pPr latinLnBrk="0">
              <a:spcBef>
                <a:spcPts val="1200"/>
              </a:spcBef>
              <a:buFont typeface="Arial" panose="020B0604020202020204" pitchFamily="34" charset="0"/>
              <a:buNone/>
              <a:defRPr sz="2400">
                <a:latin typeface="Rix고딕 B" pitchFamily="18" charset="-127"/>
                <a:ea typeface="Rix고딕 B" pitchFamily="18" charset="-127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latin typeface="맑은 고딕" panose="020B0503020000020004" pitchFamily="50" charset="-127"/>
                <a:ea typeface="맑은 고딕" panose="020B0503020000020004" pitchFamily="50" charset="-127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latin typeface="맑은 고딕" panose="020B0503020000020004" pitchFamily="50" charset="-127"/>
                <a:ea typeface="맑은 고딕" panose="020B0503020000020004" pitchFamily="50" charset="-127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latin typeface="맑은 고딕" panose="020B0503020000020004" pitchFamily="50" charset="-127"/>
                <a:ea typeface="맑은 고딕" panose="020B0503020000020004" pitchFamily="50" charset="-127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latin typeface="맑은 고딕" panose="020B0503020000020004" pitchFamily="50" charset="-127"/>
                <a:ea typeface="맑은 고딕" panose="020B0503020000020004" pitchFamily="50" charset="-127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latin typeface="맑은 고딕" panose="020B0503020000020004" pitchFamily="50" charset="-127"/>
                <a:ea typeface="맑은 고딕" panose="020B0503020000020004" pitchFamily="50" charset="-127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latin typeface="맑은 고딕" panose="020B0503020000020004" pitchFamily="50" charset="-127"/>
                <a:ea typeface="맑은 고딕" panose="020B0503020000020004" pitchFamily="50" charset="-127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latin typeface="맑은 고딕" panose="020B0503020000020004" pitchFamily="50" charset="-127"/>
                <a:ea typeface="맑은 고딕" panose="020B0503020000020004" pitchFamily="50" charset="-127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latin typeface="맑은 고딕" panose="020B0503020000020004" pitchFamily="50" charset="-127"/>
                <a:ea typeface="맑은 고딕" panose="020B0503020000020004" pitchFamily="50" charset="-127"/>
              </a:defRPr>
            </a:lvl9pPr>
          </a:lstStyle>
          <a:p>
            <a:pPr algn="ctr"/>
            <a:r>
              <a:rPr lang="en-US" altLang="ko-KR" sz="3600" dirty="0">
                <a:ln>
                  <a:solidFill>
                    <a:srgbClr val="9B8357">
                      <a:lumMod val="75000"/>
                      <a:alpha val="0"/>
                    </a:srgbClr>
                  </a:solidFill>
                </a:ln>
                <a:solidFill>
                  <a:schemeClr val="bg1"/>
                </a:solidFill>
                <a:latin typeface="나눔스퀘어 ExtraBold" pitchFamily="50" charset="-127"/>
                <a:ea typeface="나눔스퀘어 ExtraBold" pitchFamily="50" charset="-127"/>
              </a:rPr>
              <a:t>4</a:t>
            </a:r>
            <a:r>
              <a:rPr lang="en-US" altLang="ko-KR" sz="3600" dirty="0" smtClean="0">
                <a:ln>
                  <a:solidFill>
                    <a:srgbClr val="9B8357">
                      <a:lumMod val="75000"/>
                      <a:alpha val="0"/>
                    </a:srgbClr>
                  </a:solidFill>
                </a:ln>
                <a:solidFill>
                  <a:schemeClr val="bg1"/>
                </a:solidFill>
                <a:latin typeface="나눔스퀘어 ExtraBold" pitchFamily="50" charset="-127"/>
                <a:ea typeface="나눔스퀘어 ExtraBold" pitchFamily="50" charset="-127"/>
              </a:rPr>
              <a:t>.3</a:t>
            </a:r>
            <a:endParaRPr lang="ko-KR" altLang="en-US" sz="3600" dirty="0">
              <a:ln>
                <a:solidFill>
                  <a:srgbClr val="9B8357">
                    <a:lumMod val="75000"/>
                    <a:alpha val="0"/>
                  </a:srgbClr>
                </a:solidFill>
              </a:ln>
              <a:solidFill>
                <a:schemeClr val="bg1"/>
              </a:solidFill>
              <a:latin typeface="나눔스퀘어 ExtraBold" pitchFamily="50" charset="-127"/>
              <a:ea typeface="나눔스퀘어 ExtraBold" pitchFamily="50" charset="-127"/>
            </a:endParaRPr>
          </a:p>
        </p:txBody>
      </p:sp>
      <p:sp>
        <p:nvSpPr>
          <p:cNvPr id="146" name="모서리가 둥근 직사각형 145"/>
          <p:cNvSpPr/>
          <p:nvPr/>
        </p:nvSpPr>
        <p:spPr>
          <a:xfrm>
            <a:off x="248207" y="3357120"/>
            <a:ext cx="4683833" cy="1152000"/>
          </a:xfrm>
          <a:prstGeom prst="roundRect">
            <a:avLst>
              <a:gd name="adj" fmla="val 9468"/>
            </a:avLst>
          </a:prstGeom>
          <a:solidFill>
            <a:schemeClr val="bg1"/>
          </a:solidFill>
          <a:ln w="57150">
            <a:solidFill>
              <a:srgbClr val="C9C9C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47" name="직사각형 146"/>
          <p:cNvSpPr/>
          <p:nvPr/>
        </p:nvSpPr>
        <p:spPr>
          <a:xfrm>
            <a:off x="414586" y="3429000"/>
            <a:ext cx="4404387" cy="1015663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342900" indent="-342900" latinLnBrk="0">
              <a:lnSpc>
                <a:spcPct val="150000"/>
              </a:lnSpc>
              <a:spcBef>
                <a:spcPts val="0"/>
              </a:spcBef>
              <a:buFont typeface="Wingdings" panose="05000000000000000000" pitchFamily="2" charset="2"/>
              <a:buChar char="§"/>
            </a:pPr>
            <a:r>
              <a:rPr lang="ko-KR" altLang="en-US" sz="2000" b="1" dirty="0" err="1" smtClean="0">
                <a:solidFill>
                  <a:srgbClr val="0000FF"/>
                </a:solidFill>
                <a:latin typeface="나눔스퀘어 ExtraBold" pitchFamily="50" charset="-127"/>
                <a:ea typeface="나눔스퀘어 ExtraBold" pitchFamily="50" charset="-127"/>
              </a:rPr>
              <a:t>자연유하</a:t>
            </a:r>
            <a:r>
              <a:rPr lang="ko-KR" altLang="en-US" sz="2000" b="1" dirty="0" smtClean="0">
                <a:solidFill>
                  <a:srgbClr val="0000FF"/>
                </a:solidFill>
                <a:latin typeface="나눔스퀘어 ExtraBold" pitchFamily="50" charset="-127"/>
                <a:ea typeface="나눔스퀘어 ExtraBold" pitchFamily="50" charset="-127"/>
              </a:rPr>
              <a:t> 방식</a:t>
            </a:r>
            <a:r>
              <a:rPr lang="ko-KR" altLang="en-US" sz="2000" b="1" dirty="0">
                <a:latin typeface="나눔스퀘어 ExtraBold" pitchFamily="50" charset="-127"/>
                <a:ea typeface="나눔스퀘어 ExtraBold" pitchFamily="50" charset="-127"/>
              </a:rPr>
              <a:t>의 </a:t>
            </a:r>
            <a:r>
              <a:rPr lang="ko-KR" altLang="en-US" sz="2000" b="1" dirty="0" smtClean="0">
                <a:solidFill>
                  <a:srgbClr val="0000FF"/>
                </a:solidFill>
                <a:latin typeface="나눔스퀘어 ExtraBold" pitchFamily="50" charset="-127"/>
                <a:ea typeface="나눔스퀘어 ExtraBold" pitchFamily="50" charset="-127"/>
              </a:rPr>
              <a:t>수경시설 </a:t>
            </a:r>
            <a:r>
              <a:rPr lang="ko-KR" altLang="en-US" sz="2000" b="1" dirty="0">
                <a:latin typeface="나눔스퀘어 ExtraBold" pitchFamily="50" charset="-127"/>
                <a:ea typeface="나눔스퀘어 ExtraBold" pitchFamily="50" charset="-127"/>
              </a:rPr>
              <a:t>설치</a:t>
            </a:r>
            <a:endParaRPr lang="en-US" altLang="ko-KR" sz="2000" b="1" dirty="0">
              <a:latin typeface="나눔스퀘어 ExtraBold" pitchFamily="50" charset="-127"/>
              <a:ea typeface="나눔스퀘어 ExtraBold" pitchFamily="50" charset="-127"/>
            </a:endParaRPr>
          </a:p>
          <a:p>
            <a:pPr marL="342900" indent="-342900" latinLnBrk="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ko-KR" altLang="en-US" sz="2000" b="1" dirty="0" smtClean="0">
                <a:solidFill>
                  <a:srgbClr val="0000FF"/>
                </a:solidFill>
                <a:latin typeface="나눔스퀘어 ExtraBold" pitchFamily="50" charset="-127"/>
                <a:ea typeface="나눔스퀘어 ExtraBold" pitchFamily="50" charset="-127"/>
              </a:rPr>
              <a:t>저비용</a:t>
            </a:r>
            <a:r>
              <a:rPr lang="ko-KR" altLang="en-US" sz="2000" b="1" dirty="0" smtClean="0">
                <a:latin typeface="나눔스퀘어 ExtraBold" pitchFamily="50" charset="-127"/>
                <a:ea typeface="나눔스퀘어 ExtraBold" pitchFamily="50" charset="-127"/>
              </a:rPr>
              <a:t>으로</a:t>
            </a:r>
            <a:r>
              <a:rPr lang="ko-KR" altLang="en-US" sz="2000" b="1" dirty="0" smtClean="0">
                <a:solidFill>
                  <a:srgbClr val="0000FF"/>
                </a:solidFill>
                <a:latin typeface="나눔스퀘어 ExtraBold" pitchFamily="50" charset="-127"/>
                <a:ea typeface="나눔스퀘어 ExtraBold" pitchFamily="50" charset="-127"/>
              </a:rPr>
              <a:t> </a:t>
            </a:r>
            <a:r>
              <a:rPr lang="ko-KR" altLang="en-US" sz="2000" b="1" dirty="0">
                <a:solidFill>
                  <a:srgbClr val="0000FF"/>
                </a:solidFill>
                <a:latin typeface="나눔스퀘어 ExtraBold" pitchFamily="50" charset="-127"/>
                <a:ea typeface="나눔스퀘어 ExtraBold" pitchFamily="50" charset="-127"/>
              </a:rPr>
              <a:t>친환경 도시쉼터 </a:t>
            </a:r>
            <a:r>
              <a:rPr lang="ko-KR" altLang="en-US" sz="2000" b="1" dirty="0" smtClean="0">
                <a:latin typeface="나눔스퀘어 ExtraBold" pitchFamily="50" charset="-127"/>
                <a:ea typeface="나눔스퀘어 ExtraBold" pitchFamily="50" charset="-127"/>
              </a:rPr>
              <a:t>조성</a:t>
            </a:r>
            <a:endParaRPr lang="en-US" altLang="ko-KR" sz="2000" b="1" dirty="0">
              <a:latin typeface="나눔스퀘어 ExtraBold" pitchFamily="50" charset="-127"/>
              <a:ea typeface="나눔스퀘어 ExtraBold" pitchFamily="50" charset="-127"/>
            </a:endParaRPr>
          </a:p>
        </p:txBody>
      </p:sp>
      <p:pic>
        <p:nvPicPr>
          <p:cNvPr id="139" name="Picture 6" descr="E:\1.2016년 디자인작업파일\교통주권\꼭지(파).png"/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3611006"/>
            <a:ext cx="204062" cy="222899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0" name="Picture 6" descr="E:\1.2016년 디자인작업파일\교통주권\꼭지(파).png"/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4070197"/>
            <a:ext cx="204062" cy="222899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61" name="TextBox 323"/>
          <p:cNvSpPr txBox="1"/>
          <p:nvPr/>
        </p:nvSpPr>
        <p:spPr>
          <a:xfrm>
            <a:off x="269573" y="5014009"/>
            <a:ext cx="8569628" cy="1439327"/>
          </a:xfrm>
          <a:prstGeom prst="rect">
            <a:avLst/>
          </a:prstGeom>
          <a:solidFill>
            <a:schemeClr val="bg1"/>
          </a:solidFill>
          <a:ln w="3175"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 extrusionH="50800" contourW="25400">
            <a:bevelT w="12700" h="38100"/>
            <a:contourClr>
              <a:schemeClr val="bg1"/>
            </a:contourClr>
          </a:sp3d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none" lIns="0" tIns="0" rIns="0" bIns="0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kumimoji="1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kumimoji="1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kumimoji="1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kumimoji="1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1" lang="ko-KR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uLnTx/>
              <a:uFillTx/>
              <a:latin typeface="맑은 고딕"/>
              <a:ea typeface="맑은 고딕" panose="020B0503020000020004" pitchFamily="50" charset="-127"/>
              <a:cs typeface="+mn-cs"/>
            </a:endParaRPr>
          </a:p>
        </p:txBody>
      </p:sp>
      <p:pic>
        <p:nvPicPr>
          <p:cNvPr id="162" name="그림 161"/>
          <p:cNvPicPr>
            <a:picLocks noChangeAspect="1"/>
          </p:cNvPicPr>
          <p:nvPr/>
        </p:nvPicPr>
        <p:blipFill>
          <a:blip r:embed="rId15" cstate="print">
            <a:grayscl/>
          </a:blip>
          <a:stretch>
            <a:fillRect/>
          </a:stretch>
        </p:blipFill>
        <p:spPr>
          <a:xfrm>
            <a:off x="351132" y="5233306"/>
            <a:ext cx="8438893" cy="809985"/>
          </a:xfrm>
          <a:prstGeom prst="rect">
            <a:avLst/>
          </a:prstGeom>
        </p:spPr>
      </p:pic>
      <p:sp>
        <p:nvSpPr>
          <p:cNvPr id="163" name="모서리가 둥근 직사각형 162"/>
          <p:cNvSpPr/>
          <p:nvPr/>
        </p:nvSpPr>
        <p:spPr>
          <a:xfrm>
            <a:off x="6604849" y="5917697"/>
            <a:ext cx="133524" cy="60006"/>
          </a:xfrm>
          <a:prstGeom prst="roundRect">
            <a:avLst/>
          </a:prstGeom>
          <a:solidFill>
            <a:srgbClr val="00B0F0"/>
          </a:solidFill>
          <a:ln>
            <a:solidFill>
              <a:srgbClr val="FF0066"/>
            </a:solidFill>
          </a:ln>
          <a:effectLst>
            <a:glow rad="38100">
              <a:schemeClr val="bg1"/>
            </a:glow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base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나눔스퀘어 ExtraBold" pitchFamily="50" charset="-127"/>
              <a:ea typeface="나눔스퀘어 ExtraBold" pitchFamily="50" charset="-127"/>
              <a:cs typeface="+mn-cs"/>
            </a:endParaRPr>
          </a:p>
        </p:txBody>
      </p:sp>
      <p:sp>
        <p:nvSpPr>
          <p:cNvPr id="164" name="TextBox 163"/>
          <p:cNvSpPr txBox="1"/>
          <p:nvPr/>
        </p:nvSpPr>
        <p:spPr>
          <a:xfrm>
            <a:off x="1610673" y="5815724"/>
            <a:ext cx="496222" cy="92333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anchor="ctr">
            <a:spAutoFit/>
            <a:scene3d>
              <a:camera prst="orthographicFront"/>
              <a:lightRig rig="threePt" dir="t"/>
            </a:scene3d>
            <a:sp3d extrusionH="50800" contourW="31750">
              <a:bevelT w="0" h="38100"/>
              <a:extrusionClr>
                <a:schemeClr val="bg1"/>
              </a:extrusionClr>
              <a:contourClr>
                <a:schemeClr val="bg1"/>
              </a:contourClr>
            </a:sp3d>
          </a:bodyPr>
          <a:lstStyle>
            <a:defPPr>
              <a:defRPr lang="ko-KR"/>
            </a:defPPr>
            <a:lvl1pPr indent="0" algn="ctr" latinLnBrk="0">
              <a:spcBef>
                <a:spcPct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600" spc="-100">
                <a:ln>
                  <a:solidFill>
                    <a:schemeClr val="bg1">
                      <a:alpha val="0"/>
                    </a:schemeClr>
                  </a:solidFill>
                </a:ln>
                <a:latin typeface="Rix고딕 EB" pitchFamily="18" charset="-127"/>
                <a:ea typeface="Rix고딕 EB" pitchFamily="18" charset="-127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latin typeface="맑은 고딕" panose="020B0503020000020004" pitchFamily="50" charset="-127"/>
                <a:ea typeface="맑은 고딕" panose="020B0503020000020004" pitchFamily="50" charset="-127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latin typeface="맑은 고딕" panose="020B0503020000020004" pitchFamily="50" charset="-127"/>
                <a:ea typeface="맑은 고딕" panose="020B0503020000020004" pitchFamily="50" charset="-127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latin typeface="맑은 고딕" panose="020B0503020000020004" pitchFamily="50" charset="-127"/>
                <a:ea typeface="맑은 고딕" panose="020B0503020000020004" pitchFamily="50" charset="-127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latin typeface="맑은 고딕" panose="020B0503020000020004" pitchFamily="50" charset="-127"/>
                <a:ea typeface="맑은 고딕" panose="020B0503020000020004" pitchFamily="50" charset="-127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latin typeface="맑은 고딕" panose="020B0503020000020004" pitchFamily="50" charset="-127"/>
                <a:ea typeface="맑은 고딕" panose="020B0503020000020004" pitchFamily="50" charset="-127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latin typeface="맑은 고딕" panose="020B0503020000020004" pitchFamily="50" charset="-127"/>
                <a:ea typeface="맑은 고딕" panose="020B0503020000020004" pitchFamily="50" charset="-127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latin typeface="맑은 고딕" panose="020B0503020000020004" pitchFamily="50" charset="-127"/>
                <a:ea typeface="맑은 고딕" panose="020B0503020000020004" pitchFamily="50" charset="-127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latin typeface="맑은 고딕" panose="020B0503020000020004" pitchFamily="50" charset="-127"/>
                <a:ea typeface="맑은 고딕" panose="020B0503020000020004" pitchFamily="50" charset="-127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ko-KR" altLang="en-US" sz="600" b="1" i="0" u="none" strike="noStrike" kern="1200" cap="none" spc="-100" normalizeH="0" baseline="0" noProof="0" dirty="0">
                <a:ln>
                  <a:noFill/>
                </a:ln>
                <a:solidFill>
                  <a:srgbClr val="0066FF"/>
                </a:solidFill>
                <a:effectLst/>
                <a:uLnTx/>
                <a:uFillTx/>
                <a:latin typeface="나눔스퀘어 ExtraBold" pitchFamily="50" charset="-127"/>
                <a:ea typeface="나눔스퀘어 ExtraBold" pitchFamily="50" charset="-127"/>
                <a:cs typeface="+mn-cs"/>
              </a:rPr>
              <a:t>차 집 </a:t>
            </a:r>
            <a:r>
              <a:rPr kumimoji="0" lang="en-US" altLang="ko-KR" sz="600" b="1" i="0" u="none" strike="noStrike" kern="1200" cap="none" spc="-100" normalizeH="0" baseline="0" noProof="0" dirty="0">
                <a:ln>
                  <a:noFill/>
                </a:ln>
                <a:solidFill>
                  <a:srgbClr val="0066FF"/>
                </a:solidFill>
                <a:effectLst/>
                <a:uLnTx/>
                <a:uFillTx/>
                <a:latin typeface="나눔스퀘어 ExtraBold" pitchFamily="50" charset="-127"/>
                <a:ea typeface="나눔스퀘어 ExtraBold" pitchFamily="50" charset="-127"/>
                <a:cs typeface="+mn-cs"/>
              </a:rPr>
              <a:t>/ </a:t>
            </a:r>
            <a:r>
              <a:rPr kumimoji="0" lang="ko-KR" altLang="en-US" sz="600" b="1" i="0" u="none" strike="noStrike" kern="1200" cap="none" spc="-100" normalizeH="0" baseline="0" noProof="0" dirty="0">
                <a:ln>
                  <a:noFill/>
                </a:ln>
                <a:solidFill>
                  <a:srgbClr val="0066FF"/>
                </a:solidFill>
                <a:effectLst/>
                <a:uLnTx/>
                <a:uFillTx/>
                <a:latin typeface="나눔스퀘어 ExtraBold" pitchFamily="50" charset="-127"/>
                <a:ea typeface="나눔스퀘어 ExtraBold" pitchFamily="50" charset="-127"/>
                <a:cs typeface="+mn-cs"/>
              </a:rPr>
              <a:t>방 류</a:t>
            </a:r>
          </a:p>
        </p:txBody>
      </p:sp>
      <p:sp>
        <p:nvSpPr>
          <p:cNvPr id="165" name="모서리가 둥근 직사각형 164"/>
          <p:cNvSpPr/>
          <p:nvPr/>
        </p:nvSpPr>
        <p:spPr>
          <a:xfrm>
            <a:off x="862084" y="6096166"/>
            <a:ext cx="453883" cy="277266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  <a:ln w="12700"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0" tIns="0" rIns="0" bIns="0" rtlCol="0" anchor="ctr"/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800" b="0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나눔스퀘어 ExtraBold" pitchFamily="50" charset="-127"/>
                <a:ea typeface="나눔스퀘어 ExtraBold" pitchFamily="50" charset="-127"/>
                <a:cs typeface="+mn-cs"/>
              </a:rPr>
              <a:t>인하대역</a:t>
            </a:r>
            <a:endParaRPr kumimoji="0" lang="en-US" altLang="ko-KR" sz="800" b="0" i="0" u="none" strike="noStrike" kern="120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나눔스퀘어 ExtraBold" pitchFamily="50" charset="-127"/>
              <a:ea typeface="나눔스퀘어 ExtraBold" pitchFamily="50" charset="-127"/>
              <a:cs typeface="+mn-cs"/>
            </a:endParaRPr>
          </a:p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800" b="0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나눔스퀘어 ExtraBold" pitchFamily="50" charset="-127"/>
                <a:ea typeface="나눔스퀘어 ExtraBold" pitchFamily="50" charset="-127"/>
                <a:cs typeface="+mn-cs"/>
              </a:rPr>
              <a:t>(2,903)</a:t>
            </a:r>
            <a:endParaRPr kumimoji="0" lang="ko-KR" altLang="en-US" sz="800" b="0" i="0" u="none" strike="noStrike" kern="120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나눔스퀘어 ExtraBold" pitchFamily="50" charset="-127"/>
              <a:ea typeface="나눔스퀘어 ExtraBold" pitchFamily="50" charset="-127"/>
              <a:cs typeface="+mn-cs"/>
            </a:endParaRPr>
          </a:p>
        </p:txBody>
      </p:sp>
      <p:sp>
        <p:nvSpPr>
          <p:cNvPr id="166" name="모서리가 둥근 직사각형 165"/>
          <p:cNvSpPr/>
          <p:nvPr/>
        </p:nvSpPr>
        <p:spPr>
          <a:xfrm>
            <a:off x="2853159" y="6096166"/>
            <a:ext cx="341009" cy="277266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  <a:ln w="12700"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0" tIns="0" rIns="0" bIns="0" rtlCol="0" anchor="ctr"/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800" b="0" i="0" u="none" strike="noStrike" kern="1200" cap="none" spc="0" normalizeH="0" baseline="0" noProof="0" dirty="0" err="1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나눔스퀘어 ExtraBold" pitchFamily="50" charset="-127"/>
                <a:ea typeface="나눔스퀘어 ExtraBold" pitchFamily="50" charset="-127"/>
                <a:cs typeface="+mn-cs"/>
              </a:rPr>
              <a:t>주안역</a:t>
            </a:r>
            <a:endParaRPr kumimoji="0" lang="en-US" altLang="ko-KR" sz="800" b="0" i="0" u="none" strike="noStrike" kern="120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나눔스퀘어 ExtraBold" pitchFamily="50" charset="-127"/>
              <a:ea typeface="나눔스퀘어 ExtraBold" pitchFamily="50" charset="-127"/>
              <a:cs typeface="+mn-cs"/>
            </a:endParaRPr>
          </a:p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800" b="0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나눔스퀘어 ExtraBold" pitchFamily="50" charset="-127"/>
                <a:ea typeface="나눔스퀘어 ExtraBold" pitchFamily="50" charset="-127"/>
                <a:cs typeface="+mn-cs"/>
              </a:rPr>
              <a:t>(208)</a:t>
            </a:r>
            <a:endParaRPr kumimoji="0" lang="ko-KR" altLang="en-US" sz="800" b="0" i="0" u="none" strike="noStrike" kern="120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나눔스퀘어 ExtraBold" pitchFamily="50" charset="-127"/>
              <a:ea typeface="나눔스퀘어 ExtraBold" pitchFamily="50" charset="-127"/>
              <a:cs typeface="+mn-cs"/>
            </a:endParaRPr>
          </a:p>
        </p:txBody>
      </p:sp>
      <p:sp>
        <p:nvSpPr>
          <p:cNvPr id="168" name="모서리가 둥근 직사각형 167"/>
          <p:cNvSpPr/>
          <p:nvPr/>
        </p:nvSpPr>
        <p:spPr>
          <a:xfrm>
            <a:off x="5554436" y="6096166"/>
            <a:ext cx="499272" cy="277266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  <a:ln w="12700"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0" tIns="0" rIns="0" bIns="0" rtlCol="0" anchor="ctr"/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800" b="0" i="0" u="none" strike="noStrike" kern="1200" cap="none" spc="0" normalizeH="0" baseline="0" noProof="0" dirty="0" err="1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나눔스퀘어 ExtraBold" pitchFamily="50" charset="-127"/>
                <a:ea typeface="나눔스퀘어 ExtraBold" pitchFamily="50" charset="-127"/>
                <a:cs typeface="+mn-cs"/>
              </a:rPr>
              <a:t>인천가좌역</a:t>
            </a:r>
            <a:endParaRPr kumimoji="0" lang="en-US" altLang="ko-KR" sz="800" b="0" i="0" u="none" strike="noStrike" kern="120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나눔스퀘어 ExtraBold" pitchFamily="50" charset="-127"/>
              <a:ea typeface="나눔스퀘어 ExtraBold" pitchFamily="50" charset="-127"/>
              <a:cs typeface="+mn-cs"/>
            </a:endParaRPr>
          </a:p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800" b="0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나눔스퀘어 ExtraBold" pitchFamily="50" charset="-127"/>
                <a:ea typeface="나눔스퀘어 ExtraBold" pitchFamily="50" charset="-127"/>
                <a:cs typeface="+mn-cs"/>
              </a:rPr>
              <a:t>(194)</a:t>
            </a:r>
            <a:endParaRPr kumimoji="0" lang="ko-KR" altLang="en-US" sz="800" b="0" i="0" u="none" strike="noStrike" kern="120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나눔스퀘어 ExtraBold" pitchFamily="50" charset="-127"/>
              <a:ea typeface="나눔스퀘어 ExtraBold" pitchFamily="50" charset="-127"/>
              <a:cs typeface="+mn-cs"/>
            </a:endParaRPr>
          </a:p>
        </p:txBody>
      </p:sp>
      <p:sp>
        <p:nvSpPr>
          <p:cNvPr id="169" name="모서리가 둥근 직사각형 168"/>
          <p:cNvSpPr/>
          <p:nvPr/>
        </p:nvSpPr>
        <p:spPr>
          <a:xfrm>
            <a:off x="6263475" y="6096166"/>
            <a:ext cx="664531" cy="277266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  <a:ln w="12700"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0" tIns="0" rIns="0" bIns="0" rtlCol="0" anchor="ctr"/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800" b="0" i="0" u="none" strike="noStrike" kern="1200" cap="none" spc="0" normalizeH="0" baseline="0" noProof="0" dirty="0" err="1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나눔스퀘어 ExtraBold" pitchFamily="50" charset="-127"/>
                <a:ea typeface="나눔스퀘어 ExtraBold" pitchFamily="50" charset="-127"/>
                <a:cs typeface="+mn-cs"/>
              </a:rPr>
              <a:t>서부여성회관역</a:t>
            </a:r>
            <a:endParaRPr kumimoji="0" lang="en-US" altLang="ko-KR" sz="800" b="0" i="0" u="none" strike="noStrike" kern="120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나눔스퀘어 ExtraBold" pitchFamily="50" charset="-127"/>
              <a:ea typeface="나눔스퀘어 ExtraBold" pitchFamily="50" charset="-127"/>
              <a:cs typeface="+mn-cs"/>
            </a:endParaRPr>
          </a:p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800" b="0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나눔스퀘어 ExtraBold" pitchFamily="50" charset="-127"/>
                <a:ea typeface="나눔스퀘어 ExtraBold" pitchFamily="50" charset="-127"/>
                <a:cs typeface="+mn-cs"/>
              </a:rPr>
              <a:t>(590)</a:t>
            </a:r>
            <a:endParaRPr kumimoji="0" lang="ko-KR" altLang="en-US" sz="800" b="0" i="0" u="none" strike="noStrike" kern="120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나눔스퀘어 ExtraBold" pitchFamily="50" charset="-127"/>
              <a:ea typeface="나눔스퀘어 ExtraBold" pitchFamily="50" charset="-127"/>
              <a:cs typeface="+mn-cs"/>
            </a:endParaRPr>
          </a:p>
        </p:txBody>
      </p:sp>
      <p:sp>
        <p:nvSpPr>
          <p:cNvPr id="170" name="모서리가 둥근 직사각형 169"/>
          <p:cNvSpPr/>
          <p:nvPr/>
        </p:nvSpPr>
        <p:spPr>
          <a:xfrm>
            <a:off x="7015710" y="6096166"/>
            <a:ext cx="341009" cy="277266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  <a:ln w="12700"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0" tIns="0" rIns="0" bIns="0" rtlCol="0" anchor="ctr"/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800" b="0" i="0" u="none" strike="noStrike" kern="1200" cap="none" spc="0" normalizeH="0" baseline="0" noProof="0" dirty="0" err="1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나눔스퀘어 ExtraBold" pitchFamily="50" charset="-127"/>
                <a:ea typeface="나눔스퀘어 ExtraBold" pitchFamily="50" charset="-127"/>
                <a:cs typeface="+mn-cs"/>
              </a:rPr>
              <a:t>석남역</a:t>
            </a:r>
            <a:endParaRPr kumimoji="0" lang="en-US" altLang="ko-KR" sz="800" b="0" i="0" u="none" strike="noStrike" kern="120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나눔스퀘어 ExtraBold" pitchFamily="50" charset="-127"/>
              <a:ea typeface="나눔스퀘어 ExtraBold" pitchFamily="50" charset="-127"/>
              <a:cs typeface="+mn-cs"/>
            </a:endParaRPr>
          </a:p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800" b="0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나눔스퀘어 ExtraBold" pitchFamily="50" charset="-127"/>
                <a:ea typeface="나눔스퀘어 ExtraBold" pitchFamily="50" charset="-127"/>
                <a:cs typeface="+mn-cs"/>
              </a:rPr>
              <a:t>(480)</a:t>
            </a:r>
            <a:endParaRPr kumimoji="0" lang="ko-KR" altLang="en-US" sz="800" b="0" i="0" u="none" strike="noStrike" kern="120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나눔스퀘어 ExtraBold" pitchFamily="50" charset="-127"/>
              <a:ea typeface="나눔스퀘어 ExtraBold" pitchFamily="50" charset="-127"/>
              <a:cs typeface="+mn-cs"/>
            </a:endParaRPr>
          </a:p>
        </p:txBody>
      </p:sp>
      <p:sp>
        <p:nvSpPr>
          <p:cNvPr id="171" name="모서리가 둥근 직사각형 170"/>
          <p:cNvSpPr/>
          <p:nvPr/>
        </p:nvSpPr>
        <p:spPr>
          <a:xfrm>
            <a:off x="8012732" y="6096166"/>
            <a:ext cx="664531" cy="277266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  <a:ln w="12700"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0" tIns="0" rIns="0" bIns="0" rtlCol="0" anchor="ctr"/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800" b="0" i="0" u="none" strike="noStrike" kern="1200" cap="none" spc="0" normalizeH="0" baseline="0" noProof="0" dirty="0" err="1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나눔스퀘어 ExtraBold" pitchFamily="50" charset="-127"/>
                <a:ea typeface="나눔스퀘어 ExtraBold" pitchFamily="50" charset="-127"/>
                <a:cs typeface="+mn-cs"/>
              </a:rPr>
              <a:t>가정중앙시장역</a:t>
            </a:r>
            <a:endParaRPr kumimoji="0" lang="en-US" altLang="ko-KR" sz="800" b="0" i="0" u="none" strike="noStrike" kern="120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나눔스퀘어 ExtraBold" pitchFamily="50" charset="-127"/>
              <a:ea typeface="나눔스퀘어 ExtraBold" pitchFamily="50" charset="-127"/>
              <a:cs typeface="+mn-cs"/>
            </a:endParaRPr>
          </a:p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800" b="0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나눔스퀘어 ExtraBold" pitchFamily="50" charset="-127"/>
                <a:ea typeface="나눔스퀘어 ExtraBold" pitchFamily="50" charset="-127"/>
                <a:cs typeface="+mn-cs"/>
              </a:rPr>
              <a:t>(120)</a:t>
            </a:r>
            <a:endParaRPr kumimoji="0" lang="ko-KR" altLang="en-US" sz="800" b="0" i="0" u="none" strike="noStrike" kern="120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나눔스퀘어 ExtraBold" pitchFamily="50" charset="-127"/>
              <a:ea typeface="나눔스퀘어 ExtraBold" pitchFamily="50" charset="-127"/>
              <a:cs typeface="+mn-cs"/>
            </a:endParaRPr>
          </a:p>
        </p:txBody>
      </p:sp>
      <p:sp>
        <p:nvSpPr>
          <p:cNvPr id="172" name="자유형 171"/>
          <p:cNvSpPr/>
          <p:nvPr/>
        </p:nvSpPr>
        <p:spPr>
          <a:xfrm>
            <a:off x="1084470" y="5551659"/>
            <a:ext cx="571358" cy="468050"/>
          </a:xfrm>
          <a:custGeom>
            <a:avLst/>
            <a:gdLst>
              <a:gd name="connsiteX0" fmla="*/ 0 w 584200"/>
              <a:gd name="connsiteY0" fmla="*/ 488950 h 495300"/>
              <a:gd name="connsiteX1" fmla="*/ 584200 w 584200"/>
              <a:gd name="connsiteY1" fmla="*/ 495300 h 495300"/>
              <a:gd name="connsiteX2" fmla="*/ 584200 w 584200"/>
              <a:gd name="connsiteY2" fmla="*/ 0 h 4953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584200" h="495300">
                <a:moveTo>
                  <a:pt x="0" y="488950"/>
                </a:moveTo>
                <a:lnTo>
                  <a:pt x="584200" y="495300"/>
                </a:lnTo>
                <a:lnTo>
                  <a:pt x="584200" y="0"/>
                </a:lnTo>
              </a:path>
            </a:pathLst>
          </a:custGeom>
          <a:noFill/>
          <a:ln w="19050">
            <a:solidFill>
              <a:srgbClr val="0033CC"/>
            </a:solidFill>
            <a:prstDash val="sysDash"/>
            <a:headEnd type="none" w="med" len="med"/>
            <a:tailEnd type="arrow" w="med" len="med"/>
          </a:ln>
          <a:effectLst>
            <a:glow rad="38100">
              <a:schemeClr val="bg1"/>
            </a:glow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맑은 고딕"/>
              <a:ea typeface="맑은 고딕" panose="020B0503020000020004" pitchFamily="50" charset="-127"/>
              <a:cs typeface="+mn-cs"/>
            </a:endParaRPr>
          </a:p>
        </p:txBody>
      </p:sp>
      <p:sp>
        <p:nvSpPr>
          <p:cNvPr id="173" name="타원 172"/>
          <p:cNvSpPr/>
          <p:nvPr/>
        </p:nvSpPr>
        <p:spPr>
          <a:xfrm>
            <a:off x="1032326" y="5970143"/>
            <a:ext cx="89292" cy="88568"/>
          </a:xfrm>
          <a:prstGeom prst="ellipse">
            <a:avLst/>
          </a:prstGeom>
          <a:solidFill>
            <a:schemeClr val="bg1"/>
          </a:solidFill>
          <a:ln w="19050">
            <a:solidFill>
              <a:srgbClr val="00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맑은 고딕"/>
              <a:ea typeface="맑은 고딕" panose="020B0503020000020004" pitchFamily="50" charset="-127"/>
              <a:cs typeface="+mn-cs"/>
            </a:endParaRPr>
          </a:p>
        </p:txBody>
      </p:sp>
      <p:sp>
        <p:nvSpPr>
          <p:cNvPr id="177" name="자유형 176"/>
          <p:cNvSpPr/>
          <p:nvPr/>
        </p:nvSpPr>
        <p:spPr>
          <a:xfrm>
            <a:off x="437345" y="5452048"/>
            <a:ext cx="1198609" cy="455931"/>
          </a:xfrm>
          <a:custGeom>
            <a:avLst/>
            <a:gdLst>
              <a:gd name="connsiteX0" fmla="*/ 1225550 w 1225550"/>
              <a:gd name="connsiteY0" fmla="*/ 0 h 482476"/>
              <a:gd name="connsiteX1" fmla="*/ 927100 w 1225550"/>
              <a:gd name="connsiteY1" fmla="*/ 95250 h 482476"/>
              <a:gd name="connsiteX2" fmla="*/ 711200 w 1225550"/>
              <a:gd name="connsiteY2" fmla="*/ 298450 h 482476"/>
              <a:gd name="connsiteX3" fmla="*/ 584200 w 1225550"/>
              <a:gd name="connsiteY3" fmla="*/ 285750 h 482476"/>
              <a:gd name="connsiteX4" fmla="*/ 463550 w 1225550"/>
              <a:gd name="connsiteY4" fmla="*/ 361950 h 482476"/>
              <a:gd name="connsiteX5" fmla="*/ 152400 w 1225550"/>
              <a:gd name="connsiteY5" fmla="*/ 476250 h 482476"/>
              <a:gd name="connsiteX6" fmla="*/ 0 w 1225550"/>
              <a:gd name="connsiteY6" fmla="*/ 457200 h 48247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225550" h="482476">
                <a:moveTo>
                  <a:pt x="1225550" y="0"/>
                </a:moveTo>
                <a:cubicBezTo>
                  <a:pt x="1119187" y="22754"/>
                  <a:pt x="1012825" y="45508"/>
                  <a:pt x="927100" y="95250"/>
                </a:cubicBezTo>
                <a:cubicBezTo>
                  <a:pt x="841375" y="144992"/>
                  <a:pt x="768350" y="266700"/>
                  <a:pt x="711200" y="298450"/>
                </a:cubicBezTo>
                <a:cubicBezTo>
                  <a:pt x="654050" y="330200"/>
                  <a:pt x="625475" y="275167"/>
                  <a:pt x="584200" y="285750"/>
                </a:cubicBezTo>
                <a:cubicBezTo>
                  <a:pt x="542925" y="296333"/>
                  <a:pt x="535517" y="330200"/>
                  <a:pt x="463550" y="361950"/>
                </a:cubicBezTo>
                <a:cubicBezTo>
                  <a:pt x="391583" y="393700"/>
                  <a:pt x="229658" y="460375"/>
                  <a:pt x="152400" y="476250"/>
                </a:cubicBezTo>
                <a:cubicBezTo>
                  <a:pt x="75142" y="492125"/>
                  <a:pt x="37571" y="474662"/>
                  <a:pt x="0" y="457200"/>
                </a:cubicBezTo>
              </a:path>
            </a:pathLst>
          </a:custGeom>
          <a:noFill/>
          <a:ln>
            <a:solidFill>
              <a:srgbClr val="0000FF"/>
            </a:solidFill>
            <a:tailEnd type="triangle"/>
          </a:ln>
          <a:effectLst>
            <a:glow rad="38100">
              <a:schemeClr val="bg1"/>
            </a:glow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맑은 고딕"/>
              <a:ea typeface="맑은 고딕" panose="020B0503020000020004" pitchFamily="50" charset="-127"/>
              <a:cs typeface="+mn-cs"/>
            </a:endParaRPr>
          </a:p>
        </p:txBody>
      </p:sp>
      <p:sp>
        <p:nvSpPr>
          <p:cNvPr id="187" name="자유형 186"/>
          <p:cNvSpPr/>
          <p:nvPr/>
        </p:nvSpPr>
        <p:spPr>
          <a:xfrm>
            <a:off x="2673462" y="5384339"/>
            <a:ext cx="330897" cy="636068"/>
          </a:xfrm>
          <a:custGeom>
            <a:avLst/>
            <a:gdLst>
              <a:gd name="connsiteX0" fmla="*/ 323850 w 323850"/>
              <a:gd name="connsiteY0" fmla="*/ 673100 h 673100"/>
              <a:gd name="connsiteX1" fmla="*/ 0 w 323850"/>
              <a:gd name="connsiteY1" fmla="*/ 673100 h 673100"/>
              <a:gd name="connsiteX2" fmla="*/ 0 w 323850"/>
              <a:gd name="connsiteY2" fmla="*/ 0 h 673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323850" h="673100">
                <a:moveTo>
                  <a:pt x="323850" y="673100"/>
                </a:moveTo>
                <a:lnTo>
                  <a:pt x="0" y="673100"/>
                </a:lnTo>
                <a:lnTo>
                  <a:pt x="0" y="0"/>
                </a:lnTo>
              </a:path>
            </a:pathLst>
          </a:custGeom>
          <a:noFill/>
          <a:ln w="19050">
            <a:solidFill>
              <a:srgbClr val="0033CC"/>
            </a:solidFill>
            <a:prstDash val="sysDash"/>
            <a:headEnd type="none" w="med" len="med"/>
            <a:tailEnd type="arrow" w="med" len="med"/>
          </a:ln>
          <a:effectLst>
            <a:glow rad="38100">
              <a:schemeClr val="bg1"/>
            </a:glow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맑은 고딕"/>
              <a:ea typeface="맑은 고딕" panose="020B0503020000020004" pitchFamily="50" charset="-127"/>
              <a:cs typeface="+mn-cs"/>
            </a:endParaRPr>
          </a:p>
        </p:txBody>
      </p:sp>
      <p:sp>
        <p:nvSpPr>
          <p:cNvPr id="189" name="자유형 188"/>
          <p:cNvSpPr/>
          <p:nvPr/>
        </p:nvSpPr>
        <p:spPr>
          <a:xfrm flipH="1">
            <a:off x="3480631" y="5857691"/>
            <a:ext cx="174949" cy="162017"/>
          </a:xfrm>
          <a:custGeom>
            <a:avLst/>
            <a:gdLst>
              <a:gd name="connsiteX0" fmla="*/ 635000 w 635000"/>
              <a:gd name="connsiteY0" fmla="*/ 171450 h 171450"/>
              <a:gd name="connsiteX1" fmla="*/ 0 w 635000"/>
              <a:gd name="connsiteY1" fmla="*/ 171450 h 171450"/>
              <a:gd name="connsiteX2" fmla="*/ 0 w 635000"/>
              <a:gd name="connsiteY2" fmla="*/ 0 h 1714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35000" h="171450">
                <a:moveTo>
                  <a:pt x="635000" y="171450"/>
                </a:moveTo>
                <a:lnTo>
                  <a:pt x="0" y="171450"/>
                </a:lnTo>
                <a:lnTo>
                  <a:pt x="0" y="0"/>
                </a:lnTo>
              </a:path>
            </a:pathLst>
          </a:custGeom>
          <a:noFill/>
          <a:ln w="19050">
            <a:solidFill>
              <a:srgbClr val="0033CC"/>
            </a:solidFill>
            <a:prstDash val="sysDash"/>
            <a:headEnd type="none" w="med" len="med"/>
            <a:tailEnd type="arrow" w="med" len="med"/>
          </a:ln>
          <a:effectLst>
            <a:glow rad="38100">
              <a:schemeClr val="bg1"/>
            </a:glow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맑은 고딕"/>
              <a:ea typeface="맑은 고딕" panose="020B0503020000020004" pitchFamily="50" charset="-127"/>
              <a:cs typeface="+mn-cs"/>
            </a:endParaRPr>
          </a:p>
        </p:txBody>
      </p:sp>
      <p:sp>
        <p:nvSpPr>
          <p:cNvPr id="190" name="자유형 189"/>
          <p:cNvSpPr/>
          <p:nvPr/>
        </p:nvSpPr>
        <p:spPr>
          <a:xfrm>
            <a:off x="5201972" y="5863692"/>
            <a:ext cx="0" cy="114012"/>
          </a:xfrm>
          <a:custGeom>
            <a:avLst/>
            <a:gdLst>
              <a:gd name="connsiteX0" fmla="*/ 0 w 0"/>
              <a:gd name="connsiteY0" fmla="*/ 120650 h 120650"/>
              <a:gd name="connsiteX1" fmla="*/ 0 w 0"/>
              <a:gd name="connsiteY1" fmla="*/ 0 h 120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h="120650">
                <a:moveTo>
                  <a:pt x="0" y="120650"/>
                </a:moveTo>
                <a:lnTo>
                  <a:pt x="0" y="0"/>
                </a:lnTo>
              </a:path>
            </a:pathLst>
          </a:cu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맑은 고딕"/>
              <a:ea typeface="맑은 고딕" panose="020B0503020000020004" pitchFamily="50" charset="-127"/>
              <a:cs typeface="+mn-cs"/>
            </a:endParaRPr>
          </a:p>
        </p:txBody>
      </p:sp>
      <p:sp>
        <p:nvSpPr>
          <p:cNvPr id="191" name="자유형 190"/>
          <p:cNvSpPr/>
          <p:nvPr/>
        </p:nvSpPr>
        <p:spPr>
          <a:xfrm>
            <a:off x="6114902" y="5749680"/>
            <a:ext cx="490622" cy="270029"/>
          </a:xfrm>
          <a:custGeom>
            <a:avLst/>
            <a:gdLst>
              <a:gd name="connsiteX0" fmla="*/ 501650 w 501650"/>
              <a:gd name="connsiteY0" fmla="*/ 285750 h 285750"/>
              <a:gd name="connsiteX1" fmla="*/ 0 w 501650"/>
              <a:gd name="connsiteY1" fmla="*/ 285750 h 285750"/>
              <a:gd name="connsiteX2" fmla="*/ 0 w 501650"/>
              <a:gd name="connsiteY2" fmla="*/ 0 h 2857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501650" h="285750">
                <a:moveTo>
                  <a:pt x="501650" y="285750"/>
                </a:moveTo>
                <a:lnTo>
                  <a:pt x="0" y="285750"/>
                </a:lnTo>
                <a:lnTo>
                  <a:pt x="0" y="0"/>
                </a:lnTo>
              </a:path>
            </a:pathLst>
          </a:custGeom>
          <a:noFill/>
          <a:ln w="19050">
            <a:solidFill>
              <a:srgbClr val="0033CC"/>
            </a:solidFill>
            <a:prstDash val="sysDash"/>
            <a:headEnd type="none" w="med" len="med"/>
            <a:tailEnd type="arrow" w="med" len="med"/>
          </a:ln>
          <a:effectLst>
            <a:glow rad="38100">
              <a:schemeClr val="bg1"/>
            </a:glow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맑은 고딕"/>
              <a:ea typeface="맑은 고딕" panose="020B0503020000020004" pitchFamily="50" charset="-127"/>
              <a:cs typeface="+mn-cs"/>
            </a:endParaRPr>
          </a:p>
        </p:txBody>
      </p:sp>
      <p:sp>
        <p:nvSpPr>
          <p:cNvPr id="192" name="자유형 191"/>
          <p:cNvSpPr/>
          <p:nvPr/>
        </p:nvSpPr>
        <p:spPr>
          <a:xfrm>
            <a:off x="7294880" y="5767681"/>
            <a:ext cx="0" cy="234025"/>
          </a:xfrm>
          <a:custGeom>
            <a:avLst/>
            <a:gdLst>
              <a:gd name="connsiteX0" fmla="*/ 0 w 0"/>
              <a:gd name="connsiteY0" fmla="*/ 247650 h 247650"/>
              <a:gd name="connsiteX1" fmla="*/ 0 w 0"/>
              <a:gd name="connsiteY1" fmla="*/ 0 h 247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h="247650">
                <a:moveTo>
                  <a:pt x="0" y="247650"/>
                </a:moveTo>
                <a:lnTo>
                  <a:pt x="0" y="0"/>
                </a:lnTo>
              </a:path>
            </a:pathLst>
          </a:custGeom>
          <a:noFill/>
          <a:ln w="19050">
            <a:solidFill>
              <a:srgbClr val="0033CC"/>
            </a:solidFill>
            <a:prstDash val="sysDash"/>
            <a:headEnd type="none" w="med" len="med"/>
            <a:tailEnd type="arrow" w="med" len="med"/>
          </a:ln>
          <a:effectLst>
            <a:glow rad="38100">
              <a:schemeClr val="bg1"/>
            </a:glow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맑은 고딕"/>
              <a:ea typeface="맑은 고딕" panose="020B0503020000020004" pitchFamily="50" charset="-127"/>
              <a:cs typeface="+mn-cs"/>
            </a:endParaRPr>
          </a:p>
        </p:txBody>
      </p:sp>
      <p:sp>
        <p:nvSpPr>
          <p:cNvPr id="193" name="자유형 192"/>
          <p:cNvSpPr/>
          <p:nvPr/>
        </p:nvSpPr>
        <p:spPr>
          <a:xfrm>
            <a:off x="8028379" y="5689673"/>
            <a:ext cx="272588" cy="336036"/>
          </a:xfrm>
          <a:custGeom>
            <a:avLst/>
            <a:gdLst>
              <a:gd name="connsiteX0" fmla="*/ 260350 w 260350"/>
              <a:gd name="connsiteY0" fmla="*/ 330200 h 330200"/>
              <a:gd name="connsiteX1" fmla="*/ 0 w 260350"/>
              <a:gd name="connsiteY1" fmla="*/ 330200 h 330200"/>
              <a:gd name="connsiteX2" fmla="*/ 0 w 260350"/>
              <a:gd name="connsiteY2" fmla="*/ 0 h 330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260350" h="330200">
                <a:moveTo>
                  <a:pt x="260350" y="330200"/>
                </a:moveTo>
                <a:lnTo>
                  <a:pt x="0" y="330200"/>
                </a:lnTo>
                <a:lnTo>
                  <a:pt x="0" y="0"/>
                </a:lnTo>
              </a:path>
            </a:pathLst>
          </a:custGeom>
          <a:noFill/>
          <a:ln w="19050">
            <a:solidFill>
              <a:srgbClr val="0033CC"/>
            </a:solidFill>
            <a:prstDash val="sysDash"/>
            <a:headEnd type="none" w="med" len="med"/>
            <a:tailEnd type="arrow" w="med" len="med"/>
          </a:ln>
          <a:effectLst>
            <a:glow rad="38100">
              <a:schemeClr val="bg1"/>
            </a:glow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맑은 고딕"/>
              <a:ea typeface="맑은 고딕" panose="020B0503020000020004" pitchFamily="50" charset="-127"/>
              <a:cs typeface="+mn-cs"/>
            </a:endParaRPr>
          </a:p>
        </p:txBody>
      </p:sp>
      <p:sp>
        <p:nvSpPr>
          <p:cNvPr id="195" name="타원 194"/>
          <p:cNvSpPr/>
          <p:nvPr/>
        </p:nvSpPr>
        <p:spPr>
          <a:xfrm>
            <a:off x="6551095" y="5983306"/>
            <a:ext cx="89292" cy="88568"/>
          </a:xfrm>
          <a:prstGeom prst="ellipse">
            <a:avLst/>
          </a:prstGeom>
          <a:solidFill>
            <a:schemeClr val="bg1"/>
          </a:solidFill>
          <a:ln w="19050">
            <a:solidFill>
              <a:srgbClr val="00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맑은 고딕"/>
              <a:ea typeface="맑은 고딕" panose="020B0503020000020004" pitchFamily="50" charset="-127"/>
              <a:cs typeface="+mn-cs"/>
            </a:endParaRPr>
          </a:p>
        </p:txBody>
      </p:sp>
      <p:sp>
        <p:nvSpPr>
          <p:cNvPr id="196" name="타원 195"/>
          <p:cNvSpPr/>
          <p:nvPr/>
        </p:nvSpPr>
        <p:spPr>
          <a:xfrm>
            <a:off x="8300352" y="5983306"/>
            <a:ext cx="89292" cy="88568"/>
          </a:xfrm>
          <a:prstGeom prst="ellipse">
            <a:avLst/>
          </a:prstGeom>
          <a:solidFill>
            <a:schemeClr val="bg1"/>
          </a:solidFill>
          <a:ln w="19050">
            <a:solidFill>
              <a:srgbClr val="00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맑은 고딕"/>
              <a:ea typeface="맑은 고딕" panose="020B0503020000020004" pitchFamily="50" charset="-127"/>
              <a:cs typeface="+mn-cs"/>
            </a:endParaRPr>
          </a:p>
        </p:txBody>
      </p:sp>
      <p:sp>
        <p:nvSpPr>
          <p:cNvPr id="197" name="타원 196"/>
          <p:cNvSpPr/>
          <p:nvPr/>
        </p:nvSpPr>
        <p:spPr>
          <a:xfrm>
            <a:off x="7245108" y="5983306"/>
            <a:ext cx="89292" cy="88568"/>
          </a:xfrm>
          <a:prstGeom prst="ellipse">
            <a:avLst/>
          </a:prstGeom>
          <a:solidFill>
            <a:schemeClr val="bg1"/>
          </a:solidFill>
          <a:ln w="19050">
            <a:solidFill>
              <a:srgbClr val="00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맑은 고딕"/>
              <a:ea typeface="맑은 고딕" panose="020B0503020000020004" pitchFamily="50" charset="-127"/>
              <a:cs typeface="+mn-cs"/>
            </a:endParaRPr>
          </a:p>
        </p:txBody>
      </p:sp>
      <p:sp>
        <p:nvSpPr>
          <p:cNvPr id="198" name="자유형 197"/>
          <p:cNvSpPr/>
          <p:nvPr/>
        </p:nvSpPr>
        <p:spPr>
          <a:xfrm>
            <a:off x="1674459" y="5435378"/>
            <a:ext cx="173891" cy="110279"/>
          </a:xfrm>
          <a:custGeom>
            <a:avLst/>
            <a:gdLst>
              <a:gd name="connsiteX0" fmla="*/ 0 w 177800"/>
              <a:gd name="connsiteY0" fmla="*/ 2400 h 116700"/>
              <a:gd name="connsiteX1" fmla="*/ 107950 w 177800"/>
              <a:gd name="connsiteY1" fmla="*/ 15100 h 116700"/>
              <a:gd name="connsiteX2" fmla="*/ 177800 w 177800"/>
              <a:gd name="connsiteY2" fmla="*/ 116700 h 1167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77800" h="116700">
                <a:moveTo>
                  <a:pt x="0" y="2400"/>
                </a:moveTo>
                <a:cubicBezTo>
                  <a:pt x="39158" y="-775"/>
                  <a:pt x="78317" y="-3950"/>
                  <a:pt x="107950" y="15100"/>
                </a:cubicBezTo>
                <a:cubicBezTo>
                  <a:pt x="137583" y="34150"/>
                  <a:pt x="157691" y="75425"/>
                  <a:pt x="177800" y="116700"/>
                </a:cubicBezTo>
              </a:path>
            </a:pathLst>
          </a:custGeom>
          <a:noFill/>
          <a:ln>
            <a:solidFill>
              <a:srgbClr val="0000FF"/>
            </a:solidFill>
            <a:tailEnd type="triangle"/>
          </a:ln>
          <a:effectLst>
            <a:glow rad="38100">
              <a:schemeClr val="bg1"/>
            </a:glow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맑은 고딕"/>
              <a:ea typeface="맑은 고딕" panose="020B0503020000020004" pitchFamily="50" charset="-127"/>
              <a:cs typeface="+mn-cs"/>
            </a:endParaRPr>
          </a:p>
        </p:txBody>
      </p:sp>
      <p:sp>
        <p:nvSpPr>
          <p:cNvPr id="199" name="자유형 198"/>
          <p:cNvSpPr/>
          <p:nvPr/>
        </p:nvSpPr>
        <p:spPr>
          <a:xfrm>
            <a:off x="1891823" y="5263628"/>
            <a:ext cx="757670" cy="246026"/>
          </a:xfrm>
          <a:custGeom>
            <a:avLst/>
            <a:gdLst>
              <a:gd name="connsiteX0" fmla="*/ 774700 w 774700"/>
              <a:gd name="connsiteY0" fmla="*/ 0 h 260350"/>
              <a:gd name="connsiteX1" fmla="*/ 654050 w 774700"/>
              <a:gd name="connsiteY1" fmla="*/ 101600 h 260350"/>
              <a:gd name="connsiteX2" fmla="*/ 622300 w 774700"/>
              <a:gd name="connsiteY2" fmla="*/ 184150 h 260350"/>
              <a:gd name="connsiteX3" fmla="*/ 438150 w 774700"/>
              <a:gd name="connsiteY3" fmla="*/ 190500 h 260350"/>
              <a:gd name="connsiteX4" fmla="*/ 304800 w 774700"/>
              <a:gd name="connsiteY4" fmla="*/ 203200 h 260350"/>
              <a:gd name="connsiteX5" fmla="*/ 127000 w 774700"/>
              <a:gd name="connsiteY5" fmla="*/ 184150 h 260350"/>
              <a:gd name="connsiteX6" fmla="*/ 0 w 774700"/>
              <a:gd name="connsiteY6" fmla="*/ 260350 h 260350"/>
              <a:gd name="connsiteX0" fmla="*/ 774700 w 774700"/>
              <a:gd name="connsiteY0" fmla="*/ 0 h 260350"/>
              <a:gd name="connsiteX1" fmla="*/ 654050 w 774700"/>
              <a:gd name="connsiteY1" fmla="*/ 101600 h 260350"/>
              <a:gd name="connsiteX2" fmla="*/ 438150 w 774700"/>
              <a:gd name="connsiteY2" fmla="*/ 190500 h 260350"/>
              <a:gd name="connsiteX3" fmla="*/ 304800 w 774700"/>
              <a:gd name="connsiteY3" fmla="*/ 203200 h 260350"/>
              <a:gd name="connsiteX4" fmla="*/ 127000 w 774700"/>
              <a:gd name="connsiteY4" fmla="*/ 184150 h 260350"/>
              <a:gd name="connsiteX5" fmla="*/ 0 w 774700"/>
              <a:gd name="connsiteY5" fmla="*/ 260350 h 260350"/>
              <a:gd name="connsiteX0" fmla="*/ 774700 w 774700"/>
              <a:gd name="connsiteY0" fmla="*/ 0 h 260350"/>
              <a:gd name="connsiteX1" fmla="*/ 625475 w 774700"/>
              <a:gd name="connsiteY1" fmla="*/ 149225 h 260350"/>
              <a:gd name="connsiteX2" fmla="*/ 438150 w 774700"/>
              <a:gd name="connsiteY2" fmla="*/ 190500 h 260350"/>
              <a:gd name="connsiteX3" fmla="*/ 304800 w 774700"/>
              <a:gd name="connsiteY3" fmla="*/ 203200 h 260350"/>
              <a:gd name="connsiteX4" fmla="*/ 127000 w 774700"/>
              <a:gd name="connsiteY4" fmla="*/ 184150 h 260350"/>
              <a:gd name="connsiteX5" fmla="*/ 0 w 774700"/>
              <a:gd name="connsiteY5" fmla="*/ 260350 h 2603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74700" h="260350">
                <a:moveTo>
                  <a:pt x="774700" y="0"/>
                </a:moveTo>
                <a:cubicBezTo>
                  <a:pt x="727075" y="35454"/>
                  <a:pt x="681567" y="117475"/>
                  <a:pt x="625475" y="149225"/>
                </a:cubicBezTo>
                <a:cubicBezTo>
                  <a:pt x="569383" y="180975"/>
                  <a:pt x="491596" y="181504"/>
                  <a:pt x="438150" y="190500"/>
                </a:cubicBezTo>
                <a:cubicBezTo>
                  <a:pt x="384704" y="199496"/>
                  <a:pt x="356658" y="204258"/>
                  <a:pt x="304800" y="203200"/>
                </a:cubicBezTo>
                <a:cubicBezTo>
                  <a:pt x="252942" y="202142"/>
                  <a:pt x="177800" y="174625"/>
                  <a:pt x="127000" y="184150"/>
                </a:cubicBezTo>
                <a:cubicBezTo>
                  <a:pt x="76200" y="193675"/>
                  <a:pt x="38100" y="227012"/>
                  <a:pt x="0" y="260350"/>
                </a:cubicBezTo>
              </a:path>
            </a:pathLst>
          </a:custGeom>
          <a:noFill/>
          <a:ln>
            <a:solidFill>
              <a:srgbClr val="0000FF"/>
            </a:solidFill>
            <a:tailEnd type="triangle"/>
          </a:ln>
          <a:effectLst>
            <a:glow rad="38100">
              <a:schemeClr val="bg1"/>
            </a:glow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맑은 고딕"/>
              <a:ea typeface="맑은 고딕" panose="020B0503020000020004" pitchFamily="50" charset="-127"/>
              <a:cs typeface="+mn-cs"/>
            </a:endParaRPr>
          </a:p>
        </p:txBody>
      </p:sp>
      <p:sp>
        <p:nvSpPr>
          <p:cNvPr id="200" name="자유형 199"/>
          <p:cNvSpPr/>
          <p:nvPr/>
        </p:nvSpPr>
        <p:spPr>
          <a:xfrm>
            <a:off x="2699177" y="5251627"/>
            <a:ext cx="857037" cy="530126"/>
          </a:xfrm>
          <a:custGeom>
            <a:avLst/>
            <a:gdLst>
              <a:gd name="connsiteX0" fmla="*/ 0 w 876300"/>
              <a:gd name="connsiteY0" fmla="*/ 0 h 560990"/>
              <a:gd name="connsiteX1" fmla="*/ 120650 w 876300"/>
              <a:gd name="connsiteY1" fmla="*/ 88900 h 560990"/>
              <a:gd name="connsiteX2" fmla="*/ 127000 w 876300"/>
              <a:gd name="connsiteY2" fmla="*/ 260350 h 560990"/>
              <a:gd name="connsiteX3" fmla="*/ 209550 w 876300"/>
              <a:gd name="connsiteY3" fmla="*/ 450850 h 560990"/>
              <a:gd name="connsiteX4" fmla="*/ 298450 w 876300"/>
              <a:gd name="connsiteY4" fmla="*/ 527050 h 560990"/>
              <a:gd name="connsiteX5" fmla="*/ 431800 w 876300"/>
              <a:gd name="connsiteY5" fmla="*/ 508000 h 560990"/>
              <a:gd name="connsiteX6" fmla="*/ 628650 w 876300"/>
              <a:gd name="connsiteY6" fmla="*/ 558800 h 560990"/>
              <a:gd name="connsiteX7" fmla="*/ 876300 w 876300"/>
              <a:gd name="connsiteY7" fmla="*/ 552450 h 560990"/>
              <a:gd name="connsiteX0" fmla="*/ 0 w 876300"/>
              <a:gd name="connsiteY0" fmla="*/ 0 h 560990"/>
              <a:gd name="connsiteX1" fmla="*/ 101600 w 876300"/>
              <a:gd name="connsiteY1" fmla="*/ 127000 h 560990"/>
              <a:gd name="connsiteX2" fmla="*/ 127000 w 876300"/>
              <a:gd name="connsiteY2" fmla="*/ 260350 h 560990"/>
              <a:gd name="connsiteX3" fmla="*/ 209550 w 876300"/>
              <a:gd name="connsiteY3" fmla="*/ 450850 h 560990"/>
              <a:gd name="connsiteX4" fmla="*/ 298450 w 876300"/>
              <a:gd name="connsiteY4" fmla="*/ 527050 h 560990"/>
              <a:gd name="connsiteX5" fmla="*/ 431800 w 876300"/>
              <a:gd name="connsiteY5" fmla="*/ 508000 h 560990"/>
              <a:gd name="connsiteX6" fmla="*/ 628650 w 876300"/>
              <a:gd name="connsiteY6" fmla="*/ 558800 h 560990"/>
              <a:gd name="connsiteX7" fmla="*/ 876300 w 876300"/>
              <a:gd name="connsiteY7" fmla="*/ 552450 h 56099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876300" h="560990">
                <a:moveTo>
                  <a:pt x="0" y="0"/>
                </a:moveTo>
                <a:cubicBezTo>
                  <a:pt x="49741" y="22754"/>
                  <a:pt x="80433" y="83608"/>
                  <a:pt x="101600" y="127000"/>
                </a:cubicBezTo>
                <a:cubicBezTo>
                  <a:pt x="122767" y="170392"/>
                  <a:pt x="109008" y="206375"/>
                  <a:pt x="127000" y="260350"/>
                </a:cubicBezTo>
                <a:cubicBezTo>
                  <a:pt x="144992" y="314325"/>
                  <a:pt x="180975" y="406400"/>
                  <a:pt x="209550" y="450850"/>
                </a:cubicBezTo>
                <a:cubicBezTo>
                  <a:pt x="238125" y="495300"/>
                  <a:pt x="261408" y="517525"/>
                  <a:pt x="298450" y="527050"/>
                </a:cubicBezTo>
                <a:cubicBezTo>
                  <a:pt x="335492" y="536575"/>
                  <a:pt x="376767" y="502708"/>
                  <a:pt x="431800" y="508000"/>
                </a:cubicBezTo>
                <a:cubicBezTo>
                  <a:pt x="486833" y="513292"/>
                  <a:pt x="554567" y="551392"/>
                  <a:pt x="628650" y="558800"/>
                </a:cubicBezTo>
                <a:cubicBezTo>
                  <a:pt x="702733" y="566208"/>
                  <a:pt x="876300" y="552450"/>
                  <a:pt x="876300" y="552450"/>
                </a:cubicBezTo>
              </a:path>
            </a:pathLst>
          </a:custGeom>
          <a:noFill/>
          <a:ln>
            <a:solidFill>
              <a:srgbClr val="0000FF"/>
            </a:solidFill>
            <a:tailEnd type="triangle"/>
          </a:ln>
          <a:effectLst>
            <a:glow rad="38100">
              <a:schemeClr val="bg1"/>
            </a:glow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맑은 고딕"/>
              <a:ea typeface="맑은 고딕" panose="020B0503020000020004" pitchFamily="50" charset="-127"/>
              <a:cs typeface="+mn-cs"/>
            </a:endParaRPr>
          </a:p>
        </p:txBody>
      </p:sp>
      <p:sp>
        <p:nvSpPr>
          <p:cNvPr id="203" name="자유형 202"/>
          <p:cNvSpPr/>
          <p:nvPr/>
        </p:nvSpPr>
        <p:spPr>
          <a:xfrm>
            <a:off x="5282707" y="5648472"/>
            <a:ext cx="763880" cy="130971"/>
          </a:xfrm>
          <a:custGeom>
            <a:avLst/>
            <a:gdLst>
              <a:gd name="connsiteX0" fmla="*/ 762000 w 762000"/>
              <a:gd name="connsiteY0" fmla="*/ 5499 h 150052"/>
              <a:gd name="connsiteX1" fmla="*/ 596900 w 762000"/>
              <a:gd name="connsiteY1" fmla="*/ 5499 h 150052"/>
              <a:gd name="connsiteX2" fmla="*/ 431800 w 762000"/>
              <a:gd name="connsiteY2" fmla="*/ 62649 h 150052"/>
              <a:gd name="connsiteX3" fmla="*/ 215900 w 762000"/>
              <a:gd name="connsiteY3" fmla="*/ 145199 h 150052"/>
              <a:gd name="connsiteX4" fmla="*/ 0 w 762000"/>
              <a:gd name="connsiteY4" fmla="*/ 138849 h 150052"/>
              <a:gd name="connsiteX0" fmla="*/ 781050 w 781050"/>
              <a:gd name="connsiteY0" fmla="*/ 5499 h 149471"/>
              <a:gd name="connsiteX1" fmla="*/ 615950 w 781050"/>
              <a:gd name="connsiteY1" fmla="*/ 5499 h 149471"/>
              <a:gd name="connsiteX2" fmla="*/ 450850 w 781050"/>
              <a:gd name="connsiteY2" fmla="*/ 62649 h 149471"/>
              <a:gd name="connsiteX3" fmla="*/ 234950 w 781050"/>
              <a:gd name="connsiteY3" fmla="*/ 145199 h 149471"/>
              <a:gd name="connsiteX4" fmla="*/ 0 w 781050"/>
              <a:gd name="connsiteY4" fmla="*/ 136468 h 149471"/>
              <a:gd name="connsiteX0" fmla="*/ 781050 w 781050"/>
              <a:gd name="connsiteY0" fmla="*/ 5499 h 138596"/>
              <a:gd name="connsiteX1" fmla="*/ 615950 w 781050"/>
              <a:gd name="connsiteY1" fmla="*/ 5499 h 138596"/>
              <a:gd name="connsiteX2" fmla="*/ 450850 w 781050"/>
              <a:gd name="connsiteY2" fmla="*/ 62649 h 138596"/>
              <a:gd name="connsiteX3" fmla="*/ 232569 w 781050"/>
              <a:gd name="connsiteY3" fmla="*/ 128530 h 138596"/>
              <a:gd name="connsiteX4" fmla="*/ 0 w 781050"/>
              <a:gd name="connsiteY4" fmla="*/ 136468 h 13859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81050" h="138596">
                <a:moveTo>
                  <a:pt x="781050" y="5499"/>
                </a:moveTo>
                <a:cubicBezTo>
                  <a:pt x="726016" y="736"/>
                  <a:pt x="670983" y="-4026"/>
                  <a:pt x="615950" y="5499"/>
                </a:cubicBezTo>
                <a:cubicBezTo>
                  <a:pt x="560917" y="15024"/>
                  <a:pt x="514747" y="42144"/>
                  <a:pt x="450850" y="62649"/>
                </a:cubicBezTo>
                <a:cubicBezTo>
                  <a:pt x="386953" y="83154"/>
                  <a:pt x="307711" y="116227"/>
                  <a:pt x="232569" y="128530"/>
                </a:cubicBezTo>
                <a:cubicBezTo>
                  <a:pt x="157427" y="140833"/>
                  <a:pt x="2117" y="139643"/>
                  <a:pt x="0" y="136468"/>
                </a:cubicBezTo>
              </a:path>
            </a:pathLst>
          </a:custGeom>
          <a:noFill/>
          <a:ln>
            <a:solidFill>
              <a:srgbClr val="0000FF"/>
            </a:solidFill>
            <a:tailEnd type="triangle"/>
          </a:ln>
          <a:effectLst>
            <a:glow rad="38100">
              <a:schemeClr val="bg1"/>
            </a:glow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맑은 고딕"/>
              <a:ea typeface="맑은 고딕" panose="020B0503020000020004" pitchFamily="50" charset="-127"/>
              <a:cs typeface="+mn-cs"/>
            </a:endParaRPr>
          </a:p>
        </p:txBody>
      </p:sp>
      <p:sp>
        <p:nvSpPr>
          <p:cNvPr id="204" name="자유형 203"/>
          <p:cNvSpPr/>
          <p:nvPr/>
        </p:nvSpPr>
        <p:spPr>
          <a:xfrm>
            <a:off x="6108692" y="5653669"/>
            <a:ext cx="527885" cy="150016"/>
          </a:xfrm>
          <a:custGeom>
            <a:avLst/>
            <a:gdLst>
              <a:gd name="connsiteX0" fmla="*/ 0 w 539750"/>
              <a:gd name="connsiteY0" fmla="*/ 0 h 158750"/>
              <a:gd name="connsiteX1" fmla="*/ 165100 w 539750"/>
              <a:gd name="connsiteY1" fmla="*/ 57150 h 158750"/>
              <a:gd name="connsiteX2" fmla="*/ 342900 w 539750"/>
              <a:gd name="connsiteY2" fmla="*/ 120650 h 158750"/>
              <a:gd name="connsiteX3" fmla="*/ 539750 w 539750"/>
              <a:gd name="connsiteY3" fmla="*/ 158750 h 1587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539750" h="158750">
                <a:moveTo>
                  <a:pt x="0" y="0"/>
                </a:moveTo>
                <a:lnTo>
                  <a:pt x="165100" y="57150"/>
                </a:lnTo>
                <a:cubicBezTo>
                  <a:pt x="222250" y="77258"/>
                  <a:pt x="280458" y="103717"/>
                  <a:pt x="342900" y="120650"/>
                </a:cubicBezTo>
                <a:cubicBezTo>
                  <a:pt x="405342" y="137583"/>
                  <a:pt x="472546" y="148166"/>
                  <a:pt x="539750" y="158750"/>
                </a:cubicBezTo>
              </a:path>
            </a:pathLst>
          </a:custGeom>
          <a:noFill/>
          <a:ln>
            <a:solidFill>
              <a:srgbClr val="0000FF"/>
            </a:solidFill>
            <a:tailEnd type="triangle"/>
          </a:ln>
          <a:effectLst>
            <a:glow rad="38100">
              <a:schemeClr val="bg1"/>
            </a:glow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맑은 고딕"/>
              <a:ea typeface="맑은 고딕" panose="020B0503020000020004" pitchFamily="50" charset="-127"/>
              <a:cs typeface="+mn-cs"/>
            </a:endParaRPr>
          </a:p>
        </p:txBody>
      </p:sp>
      <p:sp>
        <p:nvSpPr>
          <p:cNvPr id="205" name="자유형 204"/>
          <p:cNvSpPr/>
          <p:nvPr/>
        </p:nvSpPr>
        <p:spPr>
          <a:xfrm>
            <a:off x="6667618" y="5674292"/>
            <a:ext cx="627262" cy="123394"/>
          </a:xfrm>
          <a:custGeom>
            <a:avLst/>
            <a:gdLst>
              <a:gd name="connsiteX0" fmla="*/ 565161 w 565161"/>
              <a:gd name="connsiteY0" fmla="*/ 1411 h 134761"/>
              <a:gd name="connsiteX1" fmla="*/ 425461 w 565161"/>
              <a:gd name="connsiteY1" fmla="*/ 14111 h 134761"/>
              <a:gd name="connsiteX2" fmla="*/ 247661 w 565161"/>
              <a:gd name="connsiteY2" fmla="*/ 103011 h 134761"/>
              <a:gd name="connsiteX3" fmla="*/ 31761 w 565161"/>
              <a:gd name="connsiteY3" fmla="*/ 122061 h 134761"/>
              <a:gd name="connsiteX4" fmla="*/ 11 w 565161"/>
              <a:gd name="connsiteY4" fmla="*/ 134761 h 134761"/>
              <a:gd name="connsiteX0" fmla="*/ 641361 w 641361"/>
              <a:gd name="connsiteY0" fmla="*/ 3578 h 130578"/>
              <a:gd name="connsiteX1" fmla="*/ 425461 w 641361"/>
              <a:gd name="connsiteY1" fmla="*/ 9928 h 130578"/>
              <a:gd name="connsiteX2" fmla="*/ 247661 w 641361"/>
              <a:gd name="connsiteY2" fmla="*/ 98828 h 130578"/>
              <a:gd name="connsiteX3" fmla="*/ 31761 w 641361"/>
              <a:gd name="connsiteY3" fmla="*/ 117878 h 130578"/>
              <a:gd name="connsiteX4" fmla="*/ 11 w 641361"/>
              <a:gd name="connsiteY4" fmla="*/ 130578 h 13057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41361" h="130578">
                <a:moveTo>
                  <a:pt x="641361" y="3578"/>
                </a:moveTo>
                <a:cubicBezTo>
                  <a:pt x="597969" y="1461"/>
                  <a:pt x="491078" y="-5947"/>
                  <a:pt x="425461" y="9928"/>
                </a:cubicBezTo>
                <a:cubicBezTo>
                  <a:pt x="359844" y="25803"/>
                  <a:pt x="313278" y="80836"/>
                  <a:pt x="247661" y="98828"/>
                </a:cubicBezTo>
                <a:cubicBezTo>
                  <a:pt x="182044" y="116820"/>
                  <a:pt x="73036" y="112586"/>
                  <a:pt x="31761" y="117878"/>
                </a:cubicBezTo>
                <a:cubicBezTo>
                  <a:pt x="-9514" y="123170"/>
                  <a:pt x="2128" y="129520"/>
                  <a:pt x="11" y="130578"/>
                </a:cubicBezTo>
              </a:path>
            </a:pathLst>
          </a:custGeom>
          <a:noFill/>
          <a:ln>
            <a:solidFill>
              <a:srgbClr val="0000FF"/>
            </a:solidFill>
            <a:tailEnd type="triangle"/>
          </a:ln>
          <a:effectLst>
            <a:glow rad="38100">
              <a:schemeClr val="bg1"/>
            </a:glow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맑은 고딕"/>
              <a:ea typeface="맑은 고딕" panose="020B0503020000020004" pitchFamily="50" charset="-127"/>
              <a:cs typeface="+mn-cs"/>
            </a:endParaRPr>
          </a:p>
        </p:txBody>
      </p:sp>
      <p:sp>
        <p:nvSpPr>
          <p:cNvPr id="206" name="자유형 205"/>
          <p:cNvSpPr/>
          <p:nvPr/>
        </p:nvSpPr>
        <p:spPr>
          <a:xfrm>
            <a:off x="7381826" y="5623666"/>
            <a:ext cx="583779" cy="36004"/>
          </a:xfrm>
          <a:custGeom>
            <a:avLst/>
            <a:gdLst>
              <a:gd name="connsiteX0" fmla="*/ 596900 w 596900"/>
              <a:gd name="connsiteY0" fmla="*/ 0 h 38100"/>
              <a:gd name="connsiteX1" fmla="*/ 450850 w 596900"/>
              <a:gd name="connsiteY1" fmla="*/ 19050 h 38100"/>
              <a:gd name="connsiteX2" fmla="*/ 146050 w 596900"/>
              <a:gd name="connsiteY2" fmla="*/ 25400 h 38100"/>
              <a:gd name="connsiteX3" fmla="*/ 0 w 596900"/>
              <a:gd name="connsiteY3" fmla="*/ 38100 h 38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596900" h="38100">
                <a:moveTo>
                  <a:pt x="596900" y="0"/>
                </a:moveTo>
                <a:cubicBezTo>
                  <a:pt x="561446" y="7408"/>
                  <a:pt x="525992" y="14817"/>
                  <a:pt x="450850" y="19050"/>
                </a:cubicBezTo>
                <a:cubicBezTo>
                  <a:pt x="375708" y="23283"/>
                  <a:pt x="221192" y="22225"/>
                  <a:pt x="146050" y="25400"/>
                </a:cubicBezTo>
                <a:cubicBezTo>
                  <a:pt x="70908" y="28575"/>
                  <a:pt x="35454" y="33337"/>
                  <a:pt x="0" y="38100"/>
                </a:cubicBezTo>
              </a:path>
            </a:pathLst>
          </a:custGeom>
          <a:noFill/>
          <a:ln>
            <a:solidFill>
              <a:srgbClr val="0000FF"/>
            </a:solidFill>
            <a:tailEnd type="triangle"/>
          </a:ln>
          <a:effectLst>
            <a:glow rad="38100">
              <a:schemeClr val="bg1"/>
            </a:glow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맑은 고딕"/>
              <a:ea typeface="맑은 고딕" panose="020B0503020000020004" pitchFamily="50" charset="-127"/>
              <a:cs typeface="+mn-cs"/>
            </a:endParaRPr>
          </a:p>
        </p:txBody>
      </p:sp>
      <p:sp>
        <p:nvSpPr>
          <p:cNvPr id="207" name="자유형 206"/>
          <p:cNvSpPr/>
          <p:nvPr/>
        </p:nvSpPr>
        <p:spPr>
          <a:xfrm>
            <a:off x="7990446" y="5622166"/>
            <a:ext cx="658304" cy="85509"/>
          </a:xfrm>
          <a:custGeom>
            <a:avLst/>
            <a:gdLst>
              <a:gd name="connsiteX0" fmla="*/ 0 w 654050"/>
              <a:gd name="connsiteY0" fmla="*/ 0 h 114300"/>
              <a:gd name="connsiteX1" fmla="*/ 254000 w 654050"/>
              <a:gd name="connsiteY1" fmla="*/ 38100 h 114300"/>
              <a:gd name="connsiteX2" fmla="*/ 469900 w 654050"/>
              <a:gd name="connsiteY2" fmla="*/ 44450 h 114300"/>
              <a:gd name="connsiteX3" fmla="*/ 654050 w 654050"/>
              <a:gd name="connsiteY3" fmla="*/ 114300 h 114300"/>
              <a:gd name="connsiteX0" fmla="*/ 0 w 673100"/>
              <a:gd name="connsiteY0" fmla="*/ 0 h 90487"/>
              <a:gd name="connsiteX1" fmla="*/ 273050 w 673100"/>
              <a:gd name="connsiteY1" fmla="*/ 14287 h 90487"/>
              <a:gd name="connsiteX2" fmla="*/ 488950 w 673100"/>
              <a:gd name="connsiteY2" fmla="*/ 20637 h 90487"/>
              <a:gd name="connsiteX3" fmla="*/ 673100 w 673100"/>
              <a:gd name="connsiteY3" fmla="*/ 90487 h 9048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73100" h="90487">
                <a:moveTo>
                  <a:pt x="0" y="0"/>
                </a:moveTo>
                <a:cubicBezTo>
                  <a:pt x="87841" y="15346"/>
                  <a:pt x="191558" y="10848"/>
                  <a:pt x="273050" y="14287"/>
                </a:cubicBezTo>
                <a:cubicBezTo>
                  <a:pt x="354542" y="17726"/>
                  <a:pt x="422275" y="7937"/>
                  <a:pt x="488950" y="20637"/>
                </a:cubicBezTo>
                <a:cubicBezTo>
                  <a:pt x="555625" y="33337"/>
                  <a:pt x="614362" y="61912"/>
                  <a:pt x="673100" y="90487"/>
                </a:cubicBezTo>
              </a:path>
            </a:pathLst>
          </a:custGeom>
          <a:noFill/>
          <a:ln>
            <a:solidFill>
              <a:srgbClr val="0000FF"/>
            </a:solidFill>
            <a:tailEnd type="triangle"/>
          </a:ln>
          <a:effectLst>
            <a:glow rad="38100">
              <a:schemeClr val="bg1"/>
            </a:glow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맑은 고딕"/>
              <a:ea typeface="맑은 고딕" panose="020B0503020000020004" pitchFamily="50" charset="-127"/>
              <a:cs typeface="+mn-cs"/>
            </a:endParaRPr>
          </a:p>
        </p:txBody>
      </p:sp>
      <p:sp>
        <p:nvSpPr>
          <p:cNvPr id="208" name="자유형 207"/>
          <p:cNvSpPr/>
          <p:nvPr/>
        </p:nvSpPr>
        <p:spPr>
          <a:xfrm>
            <a:off x="6663746" y="5821687"/>
            <a:ext cx="44714" cy="96010"/>
          </a:xfrm>
          <a:custGeom>
            <a:avLst/>
            <a:gdLst>
              <a:gd name="connsiteX0" fmla="*/ 0 w 0"/>
              <a:gd name="connsiteY0" fmla="*/ 0 h 164306"/>
              <a:gd name="connsiteX1" fmla="*/ 0 w 0"/>
              <a:gd name="connsiteY1" fmla="*/ 164306 h 1643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h="164306">
                <a:moveTo>
                  <a:pt x="0" y="0"/>
                </a:moveTo>
                <a:lnTo>
                  <a:pt x="0" y="164306"/>
                </a:lnTo>
              </a:path>
            </a:pathLst>
          </a:custGeom>
          <a:noFill/>
          <a:ln>
            <a:solidFill>
              <a:srgbClr val="0000FF"/>
            </a:solidFill>
            <a:tailEnd type="triangle"/>
          </a:ln>
          <a:effectLst>
            <a:glow rad="38100">
              <a:schemeClr val="bg1"/>
            </a:glow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맑은 고딕"/>
              <a:ea typeface="맑은 고딕" panose="020B0503020000020004" pitchFamily="50" charset="-127"/>
              <a:cs typeface="+mn-cs"/>
            </a:endParaRPr>
          </a:p>
        </p:txBody>
      </p:sp>
      <p:sp>
        <p:nvSpPr>
          <p:cNvPr id="211" name="모서리가 둥근 직사각형 210"/>
          <p:cNvSpPr/>
          <p:nvPr/>
        </p:nvSpPr>
        <p:spPr>
          <a:xfrm>
            <a:off x="1781588" y="5716017"/>
            <a:ext cx="133524" cy="60006"/>
          </a:xfrm>
          <a:prstGeom prst="roundRect">
            <a:avLst/>
          </a:prstGeom>
          <a:solidFill>
            <a:srgbClr val="00B0F0"/>
          </a:solidFill>
          <a:ln>
            <a:solidFill>
              <a:srgbClr val="FF0066"/>
            </a:solidFill>
          </a:ln>
          <a:effectLst>
            <a:glow rad="38100">
              <a:schemeClr val="bg1"/>
            </a:glow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base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나눔스퀘어 ExtraBold" pitchFamily="50" charset="-127"/>
              <a:ea typeface="나눔스퀘어 ExtraBold" pitchFamily="50" charset="-127"/>
              <a:cs typeface="+mn-cs"/>
            </a:endParaRPr>
          </a:p>
        </p:txBody>
      </p:sp>
      <p:sp>
        <p:nvSpPr>
          <p:cNvPr id="212" name="자유형 211"/>
          <p:cNvSpPr/>
          <p:nvPr/>
        </p:nvSpPr>
        <p:spPr>
          <a:xfrm>
            <a:off x="1840485" y="5571712"/>
            <a:ext cx="44714" cy="127790"/>
          </a:xfrm>
          <a:custGeom>
            <a:avLst/>
            <a:gdLst>
              <a:gd name="connsiteX0" fmla="*/ 0 w 0"/>
              <a:gd name="connsiteY0" fmla="*/ 0 h 164306"/>
              <a:gd name="connsiteX1" fmla="*/ 0 w 0"/>
              <a:gd name="connsiteY1" fmla="*/ 164306 h 1643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h="164306">
                <a:moveTo>
                  <a:pt x="0" y="0"/>
                </a:moveTo>
                <a:lnTo>
                  <a:pt x="0" y="164306"/>
                </a:lnTo>
              </a:path>
            </a:pathLst>
          </a:custGeom>
          <a:noFill/>
          <a:ln>
            <a:solidFill>
              <a:srgbClr val="0000FF"/>
            </a:solidFill>
            <a:tailEnd type="triangle"/>
          </a:ln>
          <a:effectLst>
            <a:glow rad="38100">
              <a:schemeClr val="bg1"/>
            </a:glow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맑은 고딕"/>
              <a:ea typeface="맑은 고딕" panose="020B0503020000020004" pitchFamily="50" charset="-127"/>
              <a:cs typeface="+mn-cs"/>
            </a:endParaRPr>
          </a:p>
        </p:txBody>
      </p:sp>
      <p:sp>
        <p:nvSpPr>
          <p:cNvPr id="213" name="타원 212"/>
          <p:cNvSpPr/>
          <p:nvPr/>
        </p:nvSpPr>
        <p:spPr>
          <a:xfrm>
            <a:off x="2628816" y="5227337"/>
            <a:ext cx="89292" cy="88568"/>
          </a:xfrm>
          <a:prstGeom prst="ellipse">
            <a:avLst/>
          </a:prstGeom>
          <a:solidFill>
            <a:srgbClr val="00B0F0"/>
          </a:solidFill>
          <a:ln>
            <a:solidFill>
              <a:srgbClr val="00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맑은 고딕"/>
              <a:ea typeface="맑은 고딕" panose="020B0503020000020004" pitchFamily="50" charset="-127"/>
              <a:cs typeface="+mn-cs"/>
            </a:endParaRPr>
          </a:p>
        </p:txBody>
      </p:sp>
      <p:sp>
        <p:nvSpPr>
          <p:cNvPr id="214" name="타원 213"/>
          <p:cNvSpPr/>
          <p:nvPr/>
        </p:nvSpPr>
        <p:spPr>
          <a:xfrm>
            <a:off x="1618194" y="5416889"/>
            <a:ext cx="89292" cy="88568"/>
          </a:xfrm>
          <a:prstGeom prst="ellipse">
            <a:avLst/>
          </a:prstGeom>
          <a:solidFill>
            <a:srgbClr val="00B0F0"/>
          </a:solidFill>
          <a:ln>
            <a:solidFill>
              <a:srgbClr val="00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맑은 고딕"/>
              <a:ea typeface="맑은 고딕" panose="020B0503020000020004" pitchFamily="50" charset="-127"/>
              <a:cs typeface="+mn-cs"/>
            </a:endParaRPr>
          </a:p>
        </p:txBody>
      </p:sp>
      <p:sp>
        <p:nvSpPr>
          <p:cNvPr id="215" name="타원 214"/>
          <p:cNvSpPr/>
          <p:nvPr/>
        </p:nvSpPr>
        <p:spPr>
          <a:xfrm>
            <a:off x="3592798" y="5722157"/>
            <a:ext cx="89292" cy="88568"/>
          </a:xfrm>
          <a:prstGeom prst="ellipse">
            <a:avLst/>
          </a:prstGeom>
          <a:solidFill>
            <a:srgbClr val="00B0F0"/>
          </a:solidFill>
          <a:ln>
            <a:solidFill>
              <a:srgbClr val="00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맑은 고딕"/>
              <a:ea typeface="맑은 고딕" panose="020B0503020000020004" pitchFamily="50" charset="-127"/>
              <a:cs typeface="+mn-cs"/>
            </a:endParaRPr>
          </a:p>
        </p:txBody>
      </p:sp>
      <p:sp>
        <p:nvSpPr>
          <p:cNvPr id="216" name="타원 215"/>
          <p:cNvSpPr/>
          <p:nvPr/>
        </p:nvSpPr>
        <p:spPr>
          <a:xfrm>
            <a:off x="6025761" y="5611655"/>
            <a:ext cx="89292" cy="88568"/>
          </a:xfrm>
          <a:prstGeom prst="ellipse">
            <a:avLst/>
          </a:prstGeom>
          <a:solidFill>
            <a:srgbClr val="00B0F0"/>
          </a:solidFill>
          <a:ln>
            <a:solidFill>
              <a:srgbClr val="00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맑은 고딕"/>
              <a:ea typeface="맑은 고딕" panose="020B0503020000020004" pitchFamily="50" charset="-127"/>
              <a:cs typeface="+mn-cs"/>
            </a:endParaRPr>
          </a:p>
        </p:txBody>
      </p:sp>
      <p:sp>
        <p:nvSpPr>
          <p:cNvPr id="217" name="타원 216"/>
          <p:cNvSpPr/>
          <p:nvPr/>
        </p:nvSpPr>
        <p:spPr>
          <a:xfrm>
            <a:off x="7250295" y="5642623"/>
            <a:ext cx="89292" cy="88568"/>
          </a:xfrm>
          <a:prstGeom prst="ellipse">
            <a:avLst/>
          </a:prstGeom>
          <a:solidFill>
            <a:srgbClr val="00B0F0"/>
          </a:solidFill>
          <a:ln>
            <a:solidFill>
              <a:srgbClr val="00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맑은 고딕"/>
              <a:ea typeface="맑은 고딕" panose="020B0503020000020004" pitchFamily="50" charset="-127"/>
              <a:cs typeface="+mn-cs"/>
            </a:endParaRPr>
          </a:p>
        </p:txBody>
      </p:sp>
      <p:sp>
        <p:nvSpPr>
          <p:cNvPr id="218" name="타원 217"/>
          <p:cNvSpPr/>
          <p:nvPr/>
        </p:nvSpPr>
        <p:spPr>
          <a:xfrm>
            <a:off x="7939087" y="5577410"/>
            <a:ext cx="89292" cy="88568"/>
          </a:xfrm>
          <a:prstGeom prst="ellipse">
            <a:avLst/>
          </a:prstGeom>
          <a:solidFill>
            <a:srgbClr val="00B0F0"/>
          </a:solidFill>
          <a:ln>
            <a:solidFill>
              <a:srgbClr val="00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맑은 고딕"/>
              <a:ea typeface="맑은 고딕" panose="020B0503020000020004" pitchFamily="50" charset="-127"/>
              <a:cs typeface="+mn-cs"/>
            </a:endParaRPr>
          </a:p>
        </p:txBody>
      </p:sp>
      <p:sp>
        <p:nvSpPr>
          <p:cNvPr id="219" name="타원 218"/>
          <p:cNvSpPr/>
          <p:nvPr/>
        </p:nvSpPr>
        <p:spPr>
          <a:xfrm>
            <a:off x="5150542" y="5731162"/>
            <a:ext cx="89292" cy="88568"/>
          </a:xfrm>
          <a:prstGeom prst="ellipse">
            <a:avLst/>
          </a:prstGeom>
          <a:solidFill>
            <a:srgbClr val="00B0F0"/>
          </a:solidFill>
          <a:ln>
            <a:solidFill>
              <a:srgbClr val="00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맑은 고딕"/>
              <a:ea typeface="맑은 고딕" panose="020B0503020000020004" pitchFamily="50" charset="-127"/>
              <a:cs typeface="+mn-cs"/>
            </a:endParaRPr>
          </a:p>
        </p:txBody>
      </p:sp>
      <p:sp>
        <p:nvSpPr>
          <p:cNvPr id="220" name="TextBox 219"/>
          <p:cNvSpPr txBox="1"/>
          <p:nvPr/>
        </p:nvSpPr>
        <p:spPr>
          <a:xfrm rot="19320000">
            <a:off x="998918" y="5491379"/>
            <a:ext cx="496222" cy="92333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anchor="ctr">
            <a:spAutoFit/>
            <a:scene3d>
              <a:camera prst="orthographicFront"/>
              <a:lightRig rig="threePt" dir="t"/>
            </a:scene3d>
            <a:sp3d extrusionH="50800" contourW="31750">
              <a:bevelT w="0" h="38100"/>
              <a:extrusionClr>
                <a:schemeClr val="bg1"/>
              </a:extrusionClr>
              <a:contourClr>
                <a:schemeClr val="bg1"/>
              </a:contourClr>
            </a:sp3d>
          </a:bodyPr>
          <a:lstStyle>
            <a:defPPr>
              <a:defRPr lang="ko-KR"/>
            </a:defPPr>
            <a:lvl1pPr indent="0" algn="ctr" latinLnBrk="0">
              <a:spcBef>
                <a:spcPct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600" spc="-100">
                <a:ln>
                  <a:solidFill>
                    <a:schemeClr val="bg1">
                      <a:alpha val="0"/>
                    </a:schemeClr>
                  </a:solidFill>
                </a:ln>
                <a:latin typeface="Rix고딕 EB" pitchFamily="18" charset="-127"/>
                <a:ea typeface="Rix고딕 EB" pitchFamily="18" charset="-127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latin typeface="맑은 고딕" panose="020B0503020000020004" pitchFamily="50" charset="-127"/>
                <a:ea typeface="맑은 고딕" panose="020B0503020000020004" pitchFamily="50" charset="-127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latin typeface="맑은 고딕" panose="020B0503020000020004" pitchFamily="50" charset="-127"/>
                <a:ea typeface="맑은 고딕" panose="020B0503020000020004" pitchFamily="50" charset="-127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latin typeface="맑은 고딕" panose="020B0503020000020004" pitchFamily="50" charset="-127"/>
                <a:ea typeface="맑은 고딕" panose="020B0503020000020004" pitchFamily="50" charset="-127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latin typeface="맑은 고딕" panose="020B0503020000020004" pitchFamily="50" charset="-127"/>
                <a:ea typeface="맑은 고딕" panose="020B0503020000020004" pitchFamily="50" charset="-127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latin typeface="맑은 고딕" panose="020B0503020000020004" pitchFamily="50" charset="-127"/>
                <a:ea typeface="맑은 고딕" panose="020B0503020000020004" pitchFamily="50" charset="-127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latin typeface="맑은 고딕" panose="020B0503020000020004" pitchFamily="50" charset="-127"/>
                <a:ea typeface="맑은 고딕" panose="020B0503020000020004" pitchFamily="50" charset="-127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latin typeface="맑은 고딕" panose="020B0503020000020004" pitchFamily="50" charset="-127"/>
                <a:ea typeface="맑은 고딕" panose="020B0503020000020004" pitchFamily="50" charset="-127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latin typeface="맑은 고딕" panose="020B0503020000020004" pitchFamily="50" charset="-127"/>
                <a:ea typeface="맑은 고딕" panose="020B0503020000020004" pitchFamily="50" charset="-127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ko-KR" altLang="en-US" sz="600" b="1" i="0" u="none" strike="noStrike" kern="1200" cap="none" spc="-100" normalizeH="0" baseline="0" noProof="0" dirty="0" err="1">
                <a:ln>
                  <a:noFill/>
                </a:ln>
                <a:solidFill>
                  <a:srgbClr val="0066FF"/>
                </a:solidFill>
                <a:effectLst/>
                <a:uLnTx/>
                <a:uFillTx/>
                <a:latin typeface="나눔스퀘어 ExtraBold" pitchFamily="50" charset="-127"/>
                <a:ea typeface="나눔스퀘어 ExtraBold" pitchFamily="50" charset="-127"/>
                <a:cs typeface="+mn-cs"/>
              </a:rPr>
              <a:t>자연유하</a:t>
            </a:r>
            <a:endParaRPr kumimoji="0" lang="ko-KR" altLang="en-US" sz="600" b="1" i="0" u="none" strike="noStrike" kern="1200" cap="none" spc="-100" normalizeH="0" baseline="0" noProof="0" dirty="0">
              <a:ln>
                <a:noFill/>
              </a:ln>
              <a:solidFill>
                <a:srgbClr val="0066FF"/>
              </a:solidFill>
              <a:effectLst/>
              <a:uLnTx/>
              <a:uFillTx/>
              <a:latin typeface="나눔스퀘어 ExtraBold" pitchFamily="50" charset="-127"/>
              <a:ea typeface="나눔스퀘어 ExtraBold" pitchFamily="50" charset="-127"/>
              <a:cs typeface="+mn-cs"/>
            </a:endParaRPr>
          </a:p>
        </p:txBody>
      </p:sp>
      <p:sp>
        <p:nvSpPr>
          <p:cNvPr id="221" name="TextBox 220"/>
          <p:cNvSpPr txBox="1"/>
          <p:nvPr/>
        </p:nvSpPr>
        <p:spPr>
          <a:xfrm rot="20460000">
            <a:off x="5368407" y="5621456"/>
            <a:ext cx="496222" cy="92333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anchor="ctr">
            <a:spAutoFit/>
            <a:scene3d>
              <a:camera prst="orthographicFront"/>
              <a:lightRig rig="threePt" dir="t"/>
            </a:scene3d>
            <a:sp3d extrusionH="50800" contourW="31750">
              <a:bevelT w="0" h="38100"/>
              <a:extrusionClr>
                <a:schemeClr val="bg1"/>
              </a:extrusionClr>
              <a:contourClr>
                <a:schemeClr val="bg1"/>
              </a:contourClr>
            </a:sp3d>
          </a:bodyPr>
          <a:lstStyle>
            <a:defPPr>
              <a:defRPr lang="ko-KR"/>
            </a:defPPr>
            <a:lvl1pPr indent="0" algn="ctr" latinLnBrk="0">
              <a:spcBef>
                <a:spcPct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600" spc="-100">
                <a:ln>
                  <a:solidFill>
                    <a:schemeClr val="bg1">
                      <a:alpha val="0"/>
                    </a:schemeClr>
                  </a:solidFill>
                </a:ln>
                <a:latin typeface="Rix고딕 EB" pitchFamily="18" charset="-127"/>
                <a:ea typeface="Rix고딕 EB" pitchFamily="18" charset="-127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latin typeface="맑은 고딕" panose="020B0503020000020004" pitchFamily="50" charset="-127"/>
                <a:ea typeface="맑은 고딕" panose="020B0503020000020004" pitchFamily="50" charset="-127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latin typeface="맑은 고딕" panose="020B0503020000020004" pitchFamily="50" charset="-127"/>
                <a:ea typeface="맑은 고딕" panose="020B0503020000020004" pitchFamily="50" charset="-127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latin typeface="맑은 고딕" panose="020B0503020000020004" pitchFamily="50" charset="-127"/>
                <a:ea typeface="맑은 고딕" panose="020B0503020000020004" pitchFamily="50" charset="-127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latin typeface="맑은 고딕" panose="020B0503020000020004" pitchFamily="50" charset="-127"/>
                <a:ea typeface="맑은 고딕" panose="020B0503020000020004" pitchFamily="50" charset="-127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latin typeface="맑은 고딕" panose="020B0503020000020004" pitchFamily="50" charset="-127"/>
                <a:ea typeface="맑은 고딕" panose="020B0503020000020004" pitchFamily="50" charset="-127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latin typeface="맑은 고딕" panose="020B0503020000020004" pitchFamily="50" charset="-127"/>
                <a:ea typeface="맑은 고딕" panose="020B0503020000020004" pitchFamily="50" charset="-127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latin typeface="맑은 고딕" panose="020B0503020000020004" pitchFamily="50" charset="-127"/>
                <a:ea typeface="맑은 고딕" panose="020B0503020000020004" pitchFamily="50" charset="-127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latin typeface="맑은 고딕" panose="020B0503020000020004" pitchFamily="50" charset="-127"/>
                <a:ea typeface="맑은 고딕" panose="020B0503020000020004" pitchFamily="50" charset="-127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ko-KR" altLang="en-US" sz="600" b="1" i="0" u="none" strike="noStrike" kern="1200" cap="none" spc="-100" normalizeH="0" baseline="0" noProof="0" dirty="0" err="1">
                <a:ln>
                  <a:noFill/>
                </a:ln>
                <a:solidFill>
                  <a:srgbClr val="0066FF"/>
                </a:solidFill>
                <a:effectLst/>
                <a:uLnTx/>
                <a:uFillTx/>
                <a:latin typeface="나눔스퀘어 ExtraBold" pitchFamily="50" charset="-127"/>
                <a:ea typeface="나눔스퀘어 ExtraBold" pitchFamily="50" charset="-127"/>
                <a:cs typeface="+mn-cs"/>
              </a:rPr>
              <a:t>자연유하</a:t>
            </a:r>
            <a:endParaRPr kumimoji="0" lang="ko-KR" altLang="en-US" sz="600" b="1" i="0" u="none" strike="noStrike" kern="1200" cap="none" spc="-100" normalizeH="0" baseline="0" noProof="0" dirty="0">
              <a:ln>
                <a:noFill/>
              </a:ln>
              <a:solidFill>
                <a:srgbClr val="0066FF"/>
              </a:solidFill>
              <a:effectLst/>
              <a:uLnTx/>
              <a:uFillTx/>
              <a:latin typeface="나눔스퀘어 ExtraBold" pitchFamily="50" charset="-127"/>
              <a:ea typeface="나눔스퀘어 ExtraBold" pitchFamily="50" charset="-127"/>
              <a:cs typeface="+mn-cs"/>
            </a:endParaRPr>
          </a:p>
        </p:txBody>
      </p:sp>
      <p:sp>
        <p:nvSpPr>
          <p:cNvPr id="222" name="TextBox 221"/>
          <p:cNvSpPr txBox="1"/>
          <p:nvPr/>
        </p:nvSpPr>
        <p:spPr>
          <a:xfrm rot="120000">
            <a:off x="8049255" y="5513156"/>
            <a:ext cx="496222" cy="92333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anchor="ctr">
            <a:spAutoFit/>
            <a:scene3d>
              <a:camera prst="orthographicFront"/>
              <a:lightRig rig="threePt" dir="t"/>
            </a:scene3d>
            <a:sp3d extrusionH="50800" contourW="31750">
              <a:bevelT w="0" h="38100"/>
              <a:extrusionClr>
                <a:schemeClr val="bg1"/>
              </a:extrusionClr>
              <a:contourClr>
                <a:schemeClr val="bg1"/>
              </a:contourClr>
            </a:sp3d>
          </a:bodyPr>
          <a:lstStyle>
            <a:defPPr>
              <a:defRPr lang="ko-KR"/>
            </a:defPPr>
            <a:lvl1pPr indent="0" algn="ctr" latinLnBrk="0">
              <a:spcBef>
                <a:spcPct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600" spc="-100">
                <a:ln>
                  <a:solidFill>
                    <a:schemeClr val="bg1">
                      <a:alpha val="0"/>
                    </a:schemeClr>
                  </a:solidFill>
                </a:ln>
                <a:latin typeface="Rix고딕 EB" pitchFamily="18" charset="-127"/>
                <a:ea typeface="Rix고딕 EB" pitchFamily="18" charset="-127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latin typeface="맑은 고딕" panose="020B0503020000020004" pitchFamily="50" charset="-127"/>
                <a:ea typeface="맑은 고딕" panose="020B0503020000020004" pitchFamily="50" charset="-127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latin typeface="맑은 고딕" panose="020B0503020000020004" pitchFamily="50" charset="-127"/>
                <a:ea typeface="맑은 고딕" panose="020B0503020000020004" pitchFamily="50" charset="-127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latin typeface="맑은 고딕" panose="020B0503020000020004" pitchFamily="50" charset="-127"/>
                <a:ea typeface="맑은 고딕" panose="020B0503020000020004" pitchFamily="50" charset="-127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latin typeface="맑은 고딕" panose="020B0503020000020004" pitchFamily="50" charset="-127"/>
                <a:ea typeface="맑은 고딕" panose="020B0503020000020004" pitchFamily="50" charset="-127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latin typeface="맑은 고딕" panose="020B0503020000020004" pitchFamily="50" charset="-127"/>
                <a:ea typeface="맑은 고딕" panose="020B0503020000020004" pitchFamily="50" charset="-127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latin typeface="맑은 고딕" panose="020B0503020000020004" pitchFamily="50" charset="-127"/>
                <a:ea typeface="맑은 고딕" panose="020B0503020000020004" pitchFamily="50" charset="-127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latin typeface="맑은 고딕" panose="020B0503020000020004" pitchFamily="50" charset="-127"/>
                <a:ea typeface="맑은 고딕" panose="020B0503020000020004" pitchFamily="50" charset="-127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latin typeface="맑은 고딕" panose="020B0503020000020004" pitchFamily="50" charset="-127"/>
                <a:ea typeface="맑은 고딕" panose="020B0503020000020004" pitchFamily="50" charset="-127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ko-KR" altLang="en-US" sz="600" b="1" i="0" u="none" strike="noStrike" kern="1200" cap="none" spc="-100" normalizeH="0" baseline="0" noProof="0" dirty="0" err="1">
                <a:ln>
                  <a:noFill/>
                </a:ln>
                <a:solidFill>
                  <a:srgbClr val="0066FF"/>
                </a:solidFill>
                <a:effectLst/>
                <a:uLnTx/>
                <a:uFillTx/>
                <a:latin typeface="나눔스퀘어 ExtraBold" pitchFamily="50" charset="-127"/>
                <a:ea typeface="나눔스퀘어 ExtraBold" pitchFamily="50" charset="-127"/>
                <a:cs typeface="+mn-cs"/>
              </a:rPr>
              <a:t>자연유하</a:t>
            </a:r>
            <a:endParaRPr kumimoji="0" lang="ko-KR" altLang="en-US" sz="600" b="1" i="0" u="none" strike="noStrike" kern="1200" cap="none" spc="-100" normalizeH="0" baseline="0" noProof="0" dirty="0">
              <a:ln>
                <a:noFill/>
              </a:ln>
              <a:solidFill>
                <a:srgbClr val="0066FF"/>
              </a:solidFill>
              <a:effectLst/>
              <a:uLnTx/>
              <a:uFillTx/>
              <a:latin typeface="나눔스퀘어 ExtraBold" pitchFamily="50" charset="-127"/>
              <a:ea typeface="나눔스퀘어 ExtraBold" pitchFamily="50" charset="-127"/>
              <a:cs typeface="+mn-cs"/>
            </a:endParaRPr>
          </a:p>
        </p:txBody>
      </p:sp>
      <p:sp>
        <p:nvSpPr>
          <p:cNvPr id="224" name="TextBox 223"/>
          <p:cNvSpPr txBox="1"/>
          <p:nvPr/>
        </p:nvSpPr>
        <p:spPr>
          <a:xfrm>
            <a:off x="6393277" y="5676900"/>
            <a:ext cx="496222" cy="92333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anchor="ctr">
            <a:spAutoFit/>
            <a:scene3d>
              <a:camera prst="orthographicFront"/>
              <a:lightRig rig="threePt" dir="t"/>
            </a:scene3d>
            <a:sp3d extrusionH="50800" contourW="31750">
              <a:bevelT w="0" h="38100"/>
              <a:extrusionClr>
                <a:schemeClr val="bg1"/>
              </a:extrusionClr>
              <a:contourClr>
                <a:schemeClr val="bg1"/>
              </a:contourClr>
            </a:sp3d>
          </a:bodyPr>
          <a:lstStyle>
            <a:defPPr>
              <a:defRPr lang="ko-KR"/>
            </a:defPPr>
            <a:lvl1pPr indent="0" algn="ctr" latinLnBrk="0">
              <a:spcBef>
                <a:spcPct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600" spc="-100">
                <a:ln>
                  <a:solidFill>
                    <a:schemeClr val="bg1">
                      <a:alpha val="0"/>
                    </a:schemeClr>
                  </a:solidFill>
                </a:ln>
                <a:latin typeface="Rix고딕 EB" pitchFamily="18" charset="-127"/>
                <a:ea typeface="Rix고딕 EB" pitchFamily="18" charset="-127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latin typeface="맑은 고딕" panose="020B0503020000020004" pitchFamily="50" charset="-127"/>
                <a:ea typeface="맑은 고딕" panose="020B0503020000020004" pitchFamily="50" charset="-127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latin typeface="맑은 고딕" panose="020B0503020000020004" pitchFamily="50" charset="-127"/>
                <a:ea typeface="맑은 고딕" panose="020B0503020000020004" pitchFamily="50" charset="-127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latin typeface="맑은 고딕" panose="020B0503020000020004" pitchFamily="50" charset="-127"/>
                <a:ea typeface="맑은 고딕" panose="020B0503020000020004" pitchFamily="50" charset="-127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latin typeface="맑은 고딕" panose="020B0503020000020004" pitchFamily="50" charset="-127"/>
                <a:ea typeface="맑은 고딕" panose="020B0503020000020004" pitchFamily="50" charset="-127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latin typeface="맑은 고딕" panose="020B0503020000020004" pitchFamily="50" charset="-127"/>
                <a:ea typeface="맑은 고딕" panose="020B0503020000020004" pitchFamily="50" charset="-127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latin typeface="맑은 고딕" panose="020B0503020000020004" pitchFamily="50" charset="-127"/>
                <a:ea typeface="맑은 고딕" panose="020B0503020000020004" pitchFamily="50" charset="-127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latin typeface="맑은 고딕" panose="020B0503020000020004" pitchFamily="50" charset="-127"/>
                <a:ea typeface="맑은 고딕" panose="020B0503020000020004" pitchFamily="50" charset="-127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latin typeface="맑은 고딕" panose="020B0503020000020004" pitchFamily="50" charset="-127"/>
                <a:ea typeface="맑은 고딕" panose="020B0503020000020004" pitchFamily="50" charset="-127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ko-KR" altLang="en-US" sz="600" b="1" i="0" u="none" strike="noStrike" kern="1200" cap="none" spc="-100" normalizeH="0" baseline="0" noProof="0" dirty="0">
                <a:ln>
                  <a:noFill/>
                </a:ln>
                <a:solidFill>
                  <a:srgbClr val="0066FF"/>
                </a:solidFill>
                <a:effectLst/>
                <a:uLnTx/>
                <a:uFillTx/>
                <a:latin typeface="나눔스퀘어 ExtraBold" pitchFamily="50" charset="-127"/>
                <a:ea typeface="나눔스퀘어 ExtraBold" pitchFamily="50" charset="-127"/>
                <a:cs typeface="+mn-cs"/>
              </a:rPr>
              <a:t>차 집 </a:t>
            </a:r>
            <a:r>
              <a:rPr kumimoji="0" lang="en-US" altLang="ko-KR" sz="600" b="1" i="0" u="none" strike="noStrike" kern="1200" cap="none" spc="-100" normalizeH="0" baseline="0" noProof="0" dirty="0">
                <a:ln>
                  <a:noFill/>
                </a:ln>
                <a:solidFill>
                  <a:srgbClr val="0066FF"/>
                </a:solidFill>
                <a:effectLst/>
                <a:uLnTx/>
                <a:uFillTx/>
                <a:latin typeface="나눔스퀘어 ExtraBold" pitchFamily="50" charset="-127"/>
                <a:ea typeface="나눔스퀘어 ExtraBold" pitchFamily="50" charset="-127"/>
                <a:cs typeface="+mn-cs"/>
              </a:rPr>
              <a:t>/ </a:t>
            </a:r>
            <a:r>
              <a:rPr kumimoji="0" lang="ko-KR" altLang="en-US" sz="600" b="1" i="0" u="none" strike="noStrike" kern="1200" cap="none" spc="-100" normalizeH="0" baseline="0" noProof="0" dirty="0">
                <a:ln>
                  <a:noFill/>
                </a:ln>
                <a:solidFill>
                  <a:srgbClr val="0066FF"/>
                </a:solidFill>
                <a:effectLst/>
                <a:uLnTx/>
                <a:uFillTx/>
                <a:latin typeface="나눔스퀘어 ExtraBold" pitchFamily="50" charset="-127"/>
                <a:ea typeface="나눔스퀘어 ExtraBold" pitchFamily="50" charset="-127"/>
                <a:cs typeface="+mn-cs"/>
              </a:rPr>
              <a:t>방 류</a:t>
            </a:r>
          </a:p>
        </p:txBody>
      </p:sp>
      <p:sp>
        <p:nvSpPr>
          <p:cNvPr id="225" name="TextBox 224"/>
          <p:cNvSpPr txBox="1"/>
          <p:nvPr/>
        </p:nvSpPr>
        <p:spPr>
          <a:xfrm rot="4260000">
            <a:off x="2671399" y="5476622"/>
            <a:ext cx="479460" cy="92333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anchor="ctr">
            <a:spAutoFit/>
            <a:scene3d>
              <a:camera prst="orthographicFront"/>
              <a:lightRig rig="threePt" dir="t"/>
            </a:scene3d>
            <a:sp3d extrusionH="50800" contourW="31750">
              <a:bevelT w="0" h="38100"/>
              <a:extrusionClr>
                <a:schemeClr val="bg1"/>
              </a:extrusionClr>
              <a:contourClr>
                <a:schemeClr val="bg1"/>
              </a:contourClr>
            </a:sp3d>
          </a:bodyPr>
          <a:lstStyle>
            <a:defPPr>
              <a:defRPr lang="ko-KR"/>
            </a:defPPr>
            <a:lvl1pPr indent="0" algn="ctr" latinLnBrk="0">
              <a:spcBef>
                <a:spcPct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600" spc="-100">
                <a:ln>
                  <a:solidFill>
                    <a:schemeClr val="bg1">
                      <a:alpha val="0"/>
                    </a:schemeClr>
                  </a:solidFill>
                </a:ln>
                <a:latin typeface="Rix고딕 EB" pitchFamily="18" charset="-127"/>
                <a:ea typeface="Rix고딕 EB" pitchFamily="18" charset="-127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latin typeface="맑은 고딕" panose="020B0503020000020004" pitchFamily="50" charset="-127"/>
                <a:ea typeface="맑은 고딕" panose="020B0503020000020004" pitchFamily="50" charset="-127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latin typeface="맑은 고딕" panose="020B0503020000020004" pitchFamily="50" charset="-127"/>
                <a:ea typeface="맑은 고딕" panose="020B0503020000020004" pitchFamily="50" charset="-127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latin typeface="맑은 고딕" panose="020B0503020000020004" pitchFamily="50" charset="-127"/>
                <a:ea typeface="맑은 고딕" panose="020B0503020000020004" pitchFamily="50" charset="-127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latin typeface="맑은 고딕" panose="020B0503020000020004" pitchFamily="50" charset="-127"/>
                <a:ea typeface="맑은 고딕" panose="020B0503020000020004" pitchFamily="50" charset="-127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latin typeface="맑은 고딕" panose="020B0503020000020004" pitchFamily="50" charset="-127"/>
                <a:ea typeface="맑은 고딕" panose="020B0503020000020004" pitchFamily="50" charset="-127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latin typeface="맑은 고딕" panose="020B0503020000020004" pitchFamily="50" charset="-127"/>
                <a:ea typeface="맑은 고딕" panose="020B0503020000020004" pitchFamily="50" charset="-127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latin typeface="맑은 고딕" panose="020B0503020000020004" pitchFamily="50" charset="-127"/>
                <a:ea typeface="맑은 고딕" panose="020B0503020000020004" pitchFamily="50" charset="-127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latin typeface="맑은 고딕" panose="020B0503020000020004" pitchFamily="50" charset="-127"/>
                <a:ea typeface="맑은 고딕" panose="020B0503020000020004" pitchFamily="50" charset="-127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ko-KR" altLang="en-US" sz="600" b="1" i="0" u="none" strike="noStrike" kern="1200" cap="none" spc="-100" normalizeH="0" baseline="0" noProof="0" dirty="0" err="1">
                <a:ln>
                  <a:noFill/>
                </a:ln>
                <a:solidFill>
                  <a:srgbClr val="0066FF"/>
                </a:solidFill>
                <a:effectLst/>
                <a:uLnTx/>
                <a:uFillTx/>
                <a:latin typeface="나눔스퀘어 ExtraBold" pitchFamily="50" charset="-127"/>
                <a:ea typeface="나눔스퀘어 ExtraBold" pitchFamily="50" charset="-127"/>
                <a:cs typeface="+mn-cs"/>
              </a:rPr>
              <a:t>자연유하</a:t>
            </a:r>
            <a:endParaRPr kumimoji="0" lang="ko-KR" altLang="en-US" sz="600" b="1" i="0" u="none" strike="noStrike" kern="1200" cap="none" spc="-100" normalizeH="0" baseline="0" noProof="0" dirty="0">
              <a:ln>
                <a:noFill/>
              </a:ln>
              <a:solidFill>
                <a:srgbClr val="0066FF"/>
              </a:solidFill>
              <a:effectLst/>
              <a:uLnTx/>
              <a:uFillTx/>
              <a:latin typeface="나눔스퀘어 ExtraBold" pitchFamily="50" charset="-127"/>
              <a:ea typeface="나눔스퀘어 ExtraBold" pitchFamily="50" charset="-127"/>
              <a:cs typeface="+mn-cs"/>
            </a:endParaRPr>
          </a:p>
        </p:txBody>
      </p:sp>
      <p:sp>
        <p:nvSpPr>
          <p:cNvPr id="226" name="TextBox 225"/>
          <p:cNvSpPr txBox="1"/>
          <p:nvPr/>
        </p:nvSpPr>
        <p:spPr>
          <a:xfrm>
            <a:off x="1410935" y="5297228"/>
            <a:ext cx="496222" cy="123111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anchor="ctr">
            <a:spAutoFit/>
            <a:scene3d>
              <a:camera prst="orthographicFront"/>
              <a:lightRig rig="threePt" dir="t"/>
            </a:scene3d>
            <a:sp3d extrusionH="50800" contourW="31750">
              <a:bevelT w="0" h="38100"/>
              <a:extrusionClr>
                <a:schemeClr val="bg1"/>
              </a:extrusionClr>
              <a:contourClr>
                <a:schemeClr val="bg1"/>
              </a:contourClr>
            </a:sp3d>
          </a:bodyPr>
          <a:lstStyle>
            <a:defPPr>
              <a:defRPr lang="ko-KR"/>
            </a:defPPr>
            <a:lvl1pPr indent="0" algn="ctr" latinLnBrk="0">
              <a:spcBef>
                <a:spcPct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600" spc="-100">
                <a:ln>
                  <a:solidFill>
                    <a:schemeClr val="bg1">
                      <a:alpha val="0"/>
                    </a:schemeClr>
                  </a:solidFill>
                </a:ln>
                <a:latin typeface="Rix고딕 EB" pitchFamily="18" charset="-127"/>
                <a:ea typeface="Rix고딕 EB" pitchFamily="18" charset="-127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latin typeface="맑은 고딕" panose="020B0503020000020004" pitchFamily="50" charset="-127"/>
                <a:ea typeface="맑은 고딕" panose="020B0503020000020004" pitchFamily="50" charset="-127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latin typeface="맑은 고딕" panose="020B0503020000020004" pitchFamily="50" charset="-127"/>
                <a:ea typeface="맑은 고딕" panose="020B0503020000020004" pitchFamily="50" charset="-127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latin typeface="맑은 고딕" panose="020B0503020000020004" pitchFamily="50" charset="-127"/>
                <a:ea typeface="맑은 고딕" panose="020B0503020000020004" pitchFamily="50" charset="-127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latin typeface="맑은 고딕" panose="020B0503020000020004" pitchFamily="50" charset="-127"/>
                <a:ea typeface="맑은 고딕" panose="020B0503020000020004" pitchFamily="50" charset="-127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latin typeface="맑은 고딕" panose="020B0503020000020004" pitchFamily="50" charset="-127"/>
                <a:ea typeface="맑은 고딕" panose="020B0503020000020004" pitchFamily="50" charset="-127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latin typeface="맑은 고딕" panose="020B0503020000020004" pitchFamily="50" charset="-127"/>
                <a:ea typeface="맑은 고딕" panose="020B0503020000020004" pitchFamily="50" charset="-127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latin typeface="맑은 고딕" panose="020B0503020000020004" pitchFamily="50" charset="-127"/>
                <a:ea typeface="맑은 고딕" panose="020B0503020000020004" pitchFamily="50" charset="-127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latin typeface="맑은 고딕" panose="020B0503020000020004" pitchFamily="50" charset="-127"/>
                <a:ea typeface="맑은 고딕" panose="020B0503020000020004" pitchFamily="50" charset="-127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ko-KR" altLang="en-US" sz="800" b="1" i="0" u="none" strike="noStrike" kern="1200" cap="none" spc="-100" normalizeH="0" baseline="0" noProof="0" dirty="0">
                <a:ln>
                  <a:noFill/>
                </a:ln>
                <a:effectLst/>
                <a:uLnTx/>
                <a:uFillTx/>
                <a:latin typeface="나눔스퀘어 ExtraBold" pitchFamily="50" charset="-127"/>
                <a:ea typeface="나눔스퀘어 ExtraBold" pitchFamily="50" charset="-127"/>
                <a:cs typeface="+mn-cs"/>
              </a:rPr>
              <a:t>수경시설</a:t>
            </a:r>
          </a:p>
        </p:txBody>
      </p:sp>
      <p:sp>
        <p:nvSpPr>
          <p:cNvPr id="227" name="모서리가 둥근 직사각형 226"/>
          <p:cNvSpPr/>
          <p:nvPr/>
        </p:nvSpPr>
        <p:spPr>
          <a:xfrm>
            <a:off x="359029" y="5416412"/>
            <a:ext cx="512183" cy="181140"/>
          </a:xfrm>
          <a:prstGeom prst="roundRect">
            <a:avLst/>
          </a:prstGeom>
          <a:solidFill>
            <a:srgbClr val="0000FF"/>
          </a:solidFill>
          <a:ln w="12700">
            <a:solidFill>
              <a:schemeClr val="tx1"/>
            </a:solidFill>
            <a:headEnd type="none" w="sm" len="sm"/>
            <a:tailEnd type="arrow" w="sm" len="sm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 extrusionH="63500" contourW="12700">
            <a:bevelT w="31750" h="69850"/>
            <a:contourClr>
              <a:schemeClr val="bg1"/>
            </a:contourClr>
          </a:sp3d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none" lIns="0" tIns="0" rIns="0" bIns="0" anchor="ctr"/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800" b="1" i="0" u="none" strike="noStrike" kern="1200" cap="none" spc="0" normalizeH="0" baseline="0" noProof="0" dirty="0" err="1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나눔스퀘어 ExtraBold" pitchFamily="50" charset="-127"/>
                <a:ea typeface="나눔스퀘어 ExtraBold" pitchFamily="50" charset="-127"/>
                <a:cs typeface="+mn-cs"/>
              </a:rPr>
              <a:t>인천기점</a:t>
            </a:r>
            <a:endParaRPr kumimoji="0" lang="ko-KR" altLang="en-US" sz="8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나눔스퀘어 ExtraBold" pitchFamily="50" charset="-127"/>
              <a:ea typeface="나눔스퀘어 ExtraBold" pitchFamily="50" charset="-127"/>
              <a:cs typeface="+mn-cs"/>
            </a:endParaRPr>
          </a:p>
        </p:txBody>
      </p:sp>
      <p:sp>
        <p:nvSpPr>
          <p:cNvPr id="228" name="모서리가 둥근 직사각형 227"/>
          <p:cNvSpPr/>
          <p:nvPr/>
        </p:nvSpPr>
        <p:spPr>
          <a:xfrm>
            <a:off x="8243001" y="5225061"/>
            <a:ext cx="512183" cy="181140"/>
          </a:xfrm>
          <a:prstGeom prst="roundRect">
            <a:avLst/>
          </a:prstGeom>
          <a:solidFill>
            <a:srgbClr val="0000FF"/>
          </a:solidFill>
          <a:ln w="12700">
            <a:solidFill>
              <a:schemeClr val="tx1"/>
            </a:solidFill>
            <a:headEnd type="none" w="sm" len="sm"/>
            <a:tailEnd type="arrow" w="sm" len="sm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 extrusionH="63500" contourW="12700">
            <a:bevelT w="31750" h="69850"/>
            <a:contourClr>
              <a:schemeClr val="bg1"/>
            </a:contourClr>
          </a:sp3d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none" lIns="0" tIns="0" rIns="0" bIns="0" anchor="ctr"/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나눔스퀘어 ExtraBold" pitchFamily="50" charset="-127"/>
                <a:ea typeface="나눔스퀘어 ExtraBold" pitchFamily="50" charset="-127"/>
                <a:cs typeface="+mn-cs"/>
              </a:rPr>
              <a:t>서인천</a:t>
            </a:r>
            <a:r>
              <a:rPr kumimoji="0" lang="en-US" altLang="ko-KR" sz="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나눔스퀘어 ExtraBold" pitchFamily="50" charset="-127"/>
                <a:ea typeface="나눔스퀘어 ExtraBold" pitchFamily="50" charset="-127"/>
                <a:cs typeface="+mn-cs"/>
              </a:rPr>
              <a:t>IC</a:t>
            </a:r>
            <a:endParaRPr kumimoji="0" lang="ko-KR" altLang="en-US" sz="8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나눔스퀘어 ExtraBold" pitchFamily="50" charset="-127"/>
              <a:ea typeface="나눔스퀘어 ExtraBold" pitchFamily="50" charset="-127"/>
              <a:cs typeface="+mn-cs"/>
            </a:endParaRPr>
          </a:p>
        </p:txBody>
      </p:sp>
      <p:sp>
        <p:nvSpPr>
          <p:cNvPr id="229" name="TextBox 228"/>
          <p:cNvSpPr txBox="1"/>
          <p:nvPr/>
        </p:nvSpPr>
        <p:spPr>
          <a:xfrm>
            <a:off x="2421161" y="5092957"/>
            <a:ext cx="496222" cy="123111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anchor="ctr">
            <a:spAutoFit/>
            <a:scene3d>
              <a:camera prst="orthographicFront"/>
              <a:lightRig rig="threePt" dir="t"/>
            </a:scene3d>
            <a:sp3d extrusionH="50800" contourW="31750">
              <a:bevelT w="0" h="38100"/>
              <a:extrusionClr>
                <a:schemeClr val="bg1"/>
              </a:extrusionClr>
              <a:contourClr>
                <a:schemeClr val="bg1"/>
              </a:contourClr>
            </a:sp3d>
          </a:bodyPr>
          <a:lstStyle>
            <a:defPPr>
              <a:defRPr lang="ko-KR"/>
            </a:defPPr>
            <a:lvl1pPr indent="0" algn="ctr" latinLnBrk="0">
              <a:spcBef>
                <a:spcPct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600" spc="-100">
                <a:ln>
                  <a:solidFill>
                    <a:schemeClr val="bg1">
                      <a:alpha val="0"/>
                    </a:schemeClr>
                  </a:solidFill>
                </a:ln>
                <a:latin typeface="Rix고딕 EB" pitchFamily="18" charset="-127"/>
                <a:ea typeface="Rix고딕 EB" pitchFamily="18" charset="-127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latin typeface="맑은 고딕" panose="020B0503020000020004" pitchFamily="50" charset="-127"/>
                <a:ea typeface="맑은 고딕" panose="020B0503020000020004" pitchFamily="50" charset="-127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latin typeface="맑은 고딕" panose="020B0503020000020004" pitchFamily="50" charset="-127"/>
                <a:ea typeface="맑은 고딕" panose="020B0503020000020004" pitchFamily="50" charset="-127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latin typeface="맑은 고딕" panose="020B0503020000020004" pitchFamily="50" charset="-127"/>
                <a:ea typeface="맑은 고딕" panose="020B0503020000020004" pitchFamily="50" charset="-127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latin typeface="맑은 고딕" panose="020B0503020000020004" pitchFamily="50" charset="-127"/>
                <a:ea typeface="맑은 고딕" panose="020B0503020000020004" pitchFamily="50" charset="-127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latin typeface="맑은 고딕" panose="020B0503020000020004" pitchFamily="50" charset="-127"/>
                <a:ea typeface="맑은 고딕" panose="020B0503020000020004" pitchFamily="50" charset="-127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latin typeface="맑은 고딕" panose="020B0503020000020004" pitchFamily="50" charset="-127"/>
                <a:ea typeface="맑은 고딕" panose="020B0503020000020004" pitchFamily="50" charset="-127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latin typeface="맑은 고딕" panose="020B0503020000020004" pitchFamily="50" charset="-127"/>
                <a:ea typeface="맑은 고딕" panose="020B0503020000020004" pitchFamily="50" charset="-127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latin typeface="맑은 고딕" panose="020B0503020000020004" pitchFamily="50" charset="-127"/>
                <a:ea typeface="맑은 고딕" panose="020B0503020000020004" pitchFamily="50" charset="-127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ko-KR" altLang="en-US" sz="800" b="1" i="0" u="none" strike="noStrike" kern="1200" cap="none" spc="-100" normalizeH="0" baseline="0" noProof="0">
                <a:ln>
                  <a:noFill/>
                </a:ln>
                <a:effectLst/>
                <a:uLnTx/>
                <a:uFillTx/>
                <a:latin typeface="나눔스퀘어 ExtraBold" pitchFamily="50" charset="-127"/>
                <a:ea typeface="나눔스퀘어 ExtraBold" pitchFamily="50" charset="-127"/>
                <a:cs typeface="+mn-cs"/>
              </a:rPr>
              <a:t>수경시설</a:t>
            </a:r>
            <a:endParaRPr kumimoji="0" lang="ko-KR" altLang="en-US" sz="800" b="1" i="0" u="none" strike="noStrike" kern="1200" cap="none" spc="-100" normalizeH="0" baseline="0" noProof="0" dirty="0">
              <a:ln>
                <a:noFill/>
              </a:ln>
              <a:effectLst/>
              <a:uLnTx/>
              <a:uFillTx/>
              <a:latin typeface="나눔스퀘어 ExtraBold" pitchFamily="50" charset="-127"/>
              <a:ea typeface="나눔스퀘어 ExtraBold" pitchFamily="50" charset="-127"/>
              <a:cs typeface="+mn-cs"/>
            </a:endParaRPr>
          </a:p>
        </p:txBody>
      </p:sp>
      <p:sp>
        <p:nvSpPr>
          <p:cNvPr id="230" name="TextBox 229"/>
          <p:cNvSpPr txBox="1"/>
          <p:nvPr/>
        </p:nvSpPr>
        <p:spPr>
          <a:xfrm>
            <a:off x="3387597" y="5586917"/>
            <a:ext cx="496222" cy="123111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anchor="ctr">
            <a:spAutoFit/>
            <a:scene3d>
              <a:camera prst="orthographicFront"/>
              <a:lightRig rig="threePt" dir="t"/>
            </a:scene3d>
            <a:sp3d extrusionH="50800" contourW="31750">
              <a:bevelT w="0" h="38100"/>
              <a:extrusionClr>
                <a:schemeClr val="bg1"/>
              </a:extrusionClr>
              <a:contourClr>
                <a:schemeClr val="bg1"/>
              </a:contourClr>
            </a:sp3d>
          </a:bodyPr>
          <a:lstStyle>
            <a:defPPr>
              <a:defRPr lang="ko-KR"/>
            </a:defPPr>
            <a:lvl1pPr indent="0" algn="ctr" latinLnBrk="0">
              <a:spcBef>
                <a:spcPct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600" spc="-100">
                <a:ln>
                  <a:solidFill>
                    <a:schemeClr val="bg1">
                      <a:alpha val="0"/>
                    </a:schemeClr>
                  </a:solidFill>
                </a:ln>
                <a:latin typeface="Rix고딕 EB" pitchFamily="18" charset="-127"/>
                <a:ea typeface="Rix고딕 EB" pitchFamily="18" charset="-127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latin typeface="맑은 고딕" panose="020B0503020000020004" pitchFamily="50" charset="-127"/>
                <a:ea typeface="맑은 고딕" panose="020B0503020000020004" pitchFamily="50" charset="-127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latin typeface="맑은 고딕" panose="020B0503020000020004" pitchFamily="50" charset="-127"/>
                <a:ea typeface="맑은 고딕" panose="020B0503020000020004" pitchFamily="50" charset="-127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latin typeface="맑은 고딕" panose="020B0503020000020004" pitchFamily="50" charset="-127"/>
                <a:ea typeface="맑은 고딕" panose="020B0503020000020004" pitchFamily="50" charset="-127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latin typeface="맑은 고딕" panose="020B0503020000020004" pitchFamily="50" charset="-127"/>
                <a:ea typeface="맑은 고딕" panose="020B0503020000020004" pitchFamily="50" charset="-127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latin typeface="맑은 고딕" panose="020B0503020000020004" pitchFamily="50" charset="-127"/>
                <a:ea typeface="맑은 고딕" panose="020B0503020000020004" pitchFamily="50" charset="-127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latin typeface="맑은 고딕" panose="020B0503020000020004" pitchFamily="50" charset="-127"/>
                <a:ea typeface="맑은 고딕" panose="020B0503020000020004" pitchFamily="50" charset="-127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latin typeface="맑은 고딕" panose="020B0503020000020004" pitchFamily="50" charset="-127"/>
                <a:ea typeface="맑은 고딕" panose="020B0503020000020004" pitchFamily="50" charset="-127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latin typeface="맑은 고딕" panose="020B0503020000020004" pitchFamily="50" charset="-127"/>
                <a:ea typeface="맑은 고딕" panose="020B0503020000020004" pitchFamily="50" charset="-127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ko-KR" altLang="en-US" sz="800" b="1" i="0" u="none" strike="noStrike" kern="1200" cap="none" spc="-100" normalizeH="0" baseline="0" noProof="0" dirty="0">
                <a:ln>
                  <a:noFill/>
                </a:ln>
                <a:effectLst/>
                <a:uLnTx/>
                <a:uFillTx/>
                <a:latin typeface="나눔스퀘어 ExtraBold" pitchFamily="50" charset="-127"/>
                <a:ea typeface="나눔스퀘어 ExtraBold" pitchFamily="50" charset="-127"/>
                <a:cs typeface="+mn-cs"/>
              </a:rPr>
              <a:t>수경시설</a:t>
            </a:r>
          </a:p>
        </p:txBody>
      </p:sp>
      <p:sp>
        <p:nvSpPr>
          <p:cNvPr id="231" name="TextBox 230"/>
          <p:cNvSpPr txBox="1"/>
          <p:nvPr/>
        </p:nvSpPr>
        <p:spPr>
          <a:xfrm>
            <a:off x="4920957" y="5586917"/>
            <a:ext cx="496222" cy="123111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anchor="ctr">
            <a:spAutoFit/>
            <a:scene3d>
              <a:camera prst="orthographicFront"/>
              <a:lightRig rig="threePt" dir="t"/>
            </a:scene3d>
            <a:sp3d extrusionH="50800" contourW="31750">
              <a:bevelT w="0" h="38100"/>
              <a:extrusionClr>
                <a:schemeClr val="bg1"/>
              </a:extrusionClr>
              <a:contourClr>
                <a:schemeClr val="bg1"/>
              </a:contourClr>
            </a:sp3d>
          </a:bodyPr>
          <a:lstStyle>
            <a:defPPr>
              <a:defRPr lang="ko-KR"/>
            </a:defPPr>
            <a:lvl1pPr indent="0" algn="ctr" latinLnBrk="0">
              <a:spcBef>
                <a:spcPct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600" spc="-100">
                <a:ln>
                  <a:solidFill>
                    <a:schemeClr val="bg1">
                      <a:alpha val="0"/>
                    </a:schemeClr>
                  </a:solidFill>
                </a:ln>
                <a:latin typeface="Rix고딕 EB" pitchFamily="18" charset="-127"/>
                <a:ea typeface="Rix고딕 EB" pitchFamily="18" charset="-127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latin typeface="맑은 고딕" panose="020B0503020000020004" pitchFamily="50" charset="-127"/>
                <a:ea typeface="맑은 고딕" panose="020B0503020000020004" pitchFamily="50" charset="-127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latin typeface="맑은 고딕" panose="020B0503020000020004" pitchFamily="50" charset="-127"/>
                <a:ea typeface="맑은 고딕" panose="020B0503020000020004" pitchFamily="50" charset="-127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latin typeface="맑은 고딕" panose="020B0503020000020004" pitchFamily="50" charset="-127"/>
                <a:ea typeface="맑은 고딕" panose="020B0503020000020004" pitchFamily="50" charset="-127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latin typeface="맑은 고딕" panose="020B0503020000020004" pitchFamily="50" charset="-127"/>
                <a:ea typeface="맑은 고딕" panose="020B0503020000020004" pitchFamily="50" charset="-127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latin typeface="맑은 고딕" panose="020B0503020000020004" pitchFamily="50" charset="-127"/>
                <a:ea typeface="맑은 고딕" panose="020B0503020000020004" pitchFamily="50" charset="-127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latin typeface="맑은 고딕" panose="020B0503020000020004" pitchFamily="50" charset="-127"/>
                <a:ea typeface="맑은 고딕" panose="020B0503020000020004" pitchFamily="50" charset="-127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latin typeface="맑은 고딕" panose="020B0503020000020004" pitchFamily="50" charset="-127"/>
                <a:ea typeface="맑은 고딕" panose="020B0503020000020004" pitchFamily="50" charset="-127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latin typeface="맑은 고딕" panose="020B0503020000020004" pitchFamily="50" charset="-127"/>
                <a:ea typeface="맑은 고딕" panose="020B0503020000020004" pitchFamily="50" charset="-127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ko-KR" altLang="en-US" sz="800" b="1" i="0" u="none" strike="noStrike" kern="1200" cap="none" spc="-100" normalizeH="0" baseline="0" noProof="0">
                <a:ln>
                  <a:noFill/>
                </a:ln>
                <a:effectLst/>
                <a:uLnTx/>
                <a:uFillTx/>
                <a:latin typeface="나눔스퀘어 ExtraBold" pitchFamily="50" charset="-127"/>
                <a:ea typeface="나눔스퀘어 ExtraBold" pitchFamily="50" charset="-127"/>
                <a:cs typeface="+mn-cs"/>
              </a:rPr>
              <a:t>수경시설</a:t>
            </a:r>
            <a:endParaRPr kumimoji="0" lang="ko-KR" altLang="en-US" sz="800" b="1" i="0" u="none" strike="noStrike" kern="1200" cap="none" spc="-100" normalizeH="0" baseline="0" noProof="0" dirty="0">
              <a:ln>
                <a:noFill/>
              </a:ln>
              <a:effectLst/>
              <a:uLnTx/>
              <a:uFillTx/>
              <a:latin typeface="나눔스퀘어 ExtraBold" pitchFamily="50" charset="-127"/>
              <a:ea typeface="나눔스퀘어 ExtraBold" pitchFamily="50" charset="-127"/>
              <a:cs typeface="+mn-cs"/>
            </a:endParaRPr>
          </a:p>
        </p:txBody>
      </p:sp>
      <p:sp>
        <p:nvSpPr>
          <p:cNvPr id="232" name="TextBox 231"/>
          <p:cNvSpPr txBox="1"/>
          <p:nvPr/>
        </p:nvSpPr>
        <p:spPr>
          <a:xfrm>
            <a:off x="5816318" y="5475990"/>
            <a:ext cx="496222" cy="123111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anchor="ctr">
            <a:spAutoFit/>
            <a:scene3d>
              <a:camera prst="orthographicFront"/>
              <a:lightRig rig="threePt" dir="t"/>
            </a:scene3d>
            <a:sp3d extrusionH="50800" contourW="31750">
              <a:bevelT w="0" h="38100"/>
              <a:extrusionClr>
                <a:schemeClr val="bg1"/>
              </a:extrusionClr>
              <a:contourClr>
                <a:schemeClr val="bg1"/>
              </a:contourClr>
            </a:sp3d>
          </a:bodyPr>
          <a:lstStyle>
            <a:defPPr>
              <a:defRPr lang="ko-KR"/>
            </a:defPPr>
            <a:lvl1pPr indent="0" algn="ctr" latinLnBrk="0">
              <a:spcBef>
                <a:spcPct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600" spc="-100">
                <a:ln>
                  <a:solidFill>
                    <a:schemeClr val="bg1">
                      <a:alpha val="0"/>
                    </a:schemeClr>
                  </a:solidFill>
                </a:ln>
                <a:latin typeface="Rix고딕 EB" pitchFamily="18" charset="-127"/>
                <a:ea typeface="Rix고딕 EB" pitchFamily="18" charset="-127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latin typeface="맑은 고딕" panose="020B0503020000020004" pitchFamily="50" charset="-127"/>
                <a:ea typeface="맑은 고딕" panose="020B0503020000020004" pitchFamily="50" charset="-127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latin typeface="맑은 고딕" panose="020B0503020000020004" pitchFamily="50" charset="-127"/>
                <a:ea typeface="맑은 고딕" panose="020B0503020000020004" pitchFamily="50" charset="-127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latin typeface="맑은 고딕" panose="020B0503020000020004" pitchFamily="50" charset="-127"/>
                <a:ea typeface="맑은 고딕" panose="020B0503020000020004" pitchFamily="50" charset="-127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latin typeface="맑은 고딕" panose="020B0503020000020004" pitchFamily="50" charset="-127"/>
                <a:ea typeface="맑은 고딕" panose="020B0503020000020004" pitchFamily="50" charset="-127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latin typeface="맑은 고딕" panose="020B0503020000020004" pitchFamily="50" charset="-127"/>
                <a:ea typeface="맑은 고딕" panose="020B0503020000020004" pitchFamily="50" charset="-127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latin typeface="맑은 고딕" panose="020B0503020000020004" pitchFamily="50" charset="-127"/>
                <a:ea typeface="맑은 고딕" panose="020B0503020000020004" pitchFamily="50" charset="-127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latin typeface="맑은 고딕" panose="020B0503020000020004" pitchFamily="50" charset="-127"/>
                <a:ea typeface="맑은 고딕" panose="020B0503020000020004" pitchFamily="50" charset="-127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latin typeface="맑은 고딕" panose="020B0503020000020004" pitchFamily="50" charset="-127"/>
                <a:ea typeface="맑은 고딕" panose="020B0503020000020004" pitchFamily="50" charset="-127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ko-KR" altLang="en-US" sz="800" b="1" i="0" u="none" strike="noStrike" kern="1200" cap="none" spc="-100" normalizeH="0" baseline="0" noProof="0">
                <a:ln>
                  <a:noFill/>
                </a:ln>
                <a:effectLst/>
                <a:uLnTx/>
                <a:uFillTx/>
                <a:latin typeface="나눔스퀘어 ExtraBold" pitchFamily="50" charset="-127"/>
                <a:ea typeface="나눔스퀘어 ExtraBold" pitchFamily="50" charset="-127"/>
                <a:cs typeface="+mn-cs"/>
              </a:rPr>
              <a:t>수경시설</a:t>
            </a:r>
            <a:endParaRPr kumimoji="0" lang="ko-KR" altLang="en-US" sz="800" b="1" i="0" u="none" strike="noStrike" kern="1200" cap="none" spc="-100" normalizeH="0" baseline="0" noProof="0" dirty="0">
              <a:ln>
                <a:noFill/>
              </a:ln>
              <a:effectLst/>
              <a:uLnTx/>
              <a:uFillTx/>
              <a:latin typeface="나눔스퀘어 ExtraBold" pitchFamily="50" charset="-127"/>
              <a:ea typeface="나눔스퀘어 ExtraBold" pitchFamily="50" charset="-127"/>
              <a:cs typeface="+mn-cs"/>
            </a:endParaRPr>
          </a:p>
        </p:txBody>
      </p:sp>
      <p:sp>
        <p:nvSpPr>
          <p:cNvPr id="233" name="TextBox 232"/>
          <p:cNvSpPr txBox="1"/>
          <p:nvPr/>
        </p:nvSpPr>
        <p:spPr>
          <a:xfrm>
            <a:off x="7041642" y="5499950"/>
            <a:ext cx="496222" cy="123111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anchor="ctr">
            <a:spAutoFit/>
            <a:scene3d>
              <a:camera prst="orthographicFront"/>
              <a:lightRig rig="threePt" dir="t"/>
            </a:scene3d>
            <a:sp3d extrusionH="50800" contourW="31750">
              <a:bevelT w="0" h="38100"/>
              <a:extrusionClr>
                <a:schemeClr val="bg1"/>
              </a:extrusionClr>
              <a:contourClr>
                <a:schemeClr val="bg1"/>
              </a:contourClr>
            </a:sp3d>
          </a:bodyPr>
          <a:lstStyle>
            <a:defPPr>
              <a:defRPr lang="ko-KR"/>
            </a:defPPr>
            <a:lvl1pPr indent="0" algn="ctr" latinLnBrk="0">
              <a:spcBef>
                <a:spcPct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600" spc="-100">
                <a:ln>
                  <a:solidFill>
                    <a:schemeClr val="bg1">
                      <a:alpha val="0"/>
                    </a:schemeClr>
                  </a:solidFill>
                </a:ln>
                <a:latin typeface="Rix고딕 EB" pitchFamily="18" charset="-127"/>
                <a:ea typeface="Rix고딕 EB" pitchFamily="18" charset="-127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latin typeface="맑은 고딕" panose="020B0503020000020004" pitchFamily="50" charset="-127"/>
                <a:ea typeface="맑은 고딕" panose="020B0503020000020004" pitchFamily="50" charset="-127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latin typeface="맑은 고딕" panose="020B0503020000020004" pitchFamily="50" charset="-127"/>
                <a:ea typeface="맑은 고딕" panose="020B0503020000020004" pitchFamily="50" charset="-127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latin typeface="맑은 고딕" panose="020B0503020000020004" pitchFamily="50" charset="-127"/>
                <a:ea typeface="맑은 고딕" panose="020B0503020000020004" pitchFamily="50" charset="-127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latin typeface="맑은 고딕" panose="020B0503020000020004" pitchFamily="50" charset="-127"/>
                <a:ea typeface="맑은 고딕" panose="020B0503020000020004" pitchFamily="50" charset="-127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latin typeface="맑은 고딕" panose="020B0503020000020004" pitchFamily="50" charset="-127"/>
                <a:ea typeface="맑은 고딕" panose="020B0503020000020004" pitchFamily="50" charset="-127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latin typeface="맑은 고딕" panose="020B0503020000020004" pitchFamily="50" charset="-127"/>
                <a:ea typeface="맑은 고딕" panose="020B0503020000020004" pitchFamily="50" charset="-127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latin typeface="맑은 고딕" panose="020B0503020000020004" pitchFamily="50" charset="-127"/>
                <a:ea typeface="맑은 고딕" panose="020B0503020000020004" pitchFamily="50" charset="-127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latin typeface="맑은 고딕" panose="020B0503020000020004" pitchFamily="50" charset="-127"/>
                <a:ea typeface="맑은 고딕" panose="020B0503020000020004" pitchFamily="50" charset="-127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ko-KR" altLang="en-US" sz="800" b="1" i="0" u="none" strike="noStrike" kern="1200" cap="none" spc="-100" normalizeH="0" baseline="0" noProof="0">
                <a:ln>
                  <a:noFill/>
                </a:ln>
                <a:effectLst/>
                <a:uLnTx/>
                <a:uFillTx/>
                <a:latin typeface="나눔스퀘어 ExtraBold" pitchFamily="50" charset="-127"/>
                <a:ea typeface="나눔스퀘어 ExtraBold" pitchFamily="50" charset="-127"/>
                <a:cs typeface="+mn-cs"/>
              </a:rPr>
              <a:t>수경시설</a:t>
            </a:r>
            <a:endParaRPr kumimoji="0" lang="ko-KR" altLang="en-US" sz="800" b="1" i="0" u="none" strike="noStrike" kern="1200" cap="none" spc="-100" normalizeH="0" baseline="0" noProof="0" dirty="0">
              <a:ln>
                <a:noFill/>
              </a:ln>
              <a:effectLst/>
              <a:uLnTx/>
              <a:uFillTx/>
              <a:latin typeface="나눔스퀘어 ExtraBold" pitchFamily="50" charset="-127"/>
              <a:ea typeface="나눔스퀘어 ExtraBold" pitchFamily="50" charset="-127"/>
              <a:cs typeface="+mn-cs"/>
            </a:endParaRPr>
          </a:p>
        </p:txBody>
      </p:sp>
      <p:sp>
        <p:nvSpPr>
          <p:cNvPr id="234" name="TextBox 233"/>
          <p:cNvSpPr txBox="1"/>
          <p:nvPr/>
        </p:nvSpPr>
        <p:spPr>
          <a:xfrm>
            <a:off x="7690975" y="5428460"/>
            <a:ext cx="496222" cy="123111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anchor="ctr">
            <a:spAutoFit/>
            <a:scene3d>
              <a:camera prst="orthographicFront"/>
              <a:lightRig rig="threePt" dir="t"/>
            </a:scene3d>
            <a:sp3d extrusionH="50800" contourW="31750">
              <a:bevelT w="0" h="38100"/>
              <a:extrusionClr>
                <a:schemeClr val="bg1"/>
              </a:extrusionClr>
              <a:contourClr>
                <a:schemeClr val="bg1"/>
              </a:contourClr>
            </a:sp3d>
          </a:bodyPr>
          <a:lstStyle>
            <a:defPPr>
              <a:defRPr lang="ko-KR"/>
            </a:defPPr>
            <a:lvl1pPr indent="0" algn="ctr" latinLnBrk="0">
              <a:spcBef>
                <a:spcPct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600" spc="-100">
                <a:ln>
                  <a:solidFill>
                    <a:schemeClr val="bg1">
                      <a:alpha val="0"/>
                    </a:schemeClr>
                  </a:solidFill>
                </a:ln>
                <a:latin typeface="Rix고딕 EB" pitchFamily="18" charset="-127"/>
                <a:ea typeface="Rix고딕 EB" pitchFamily="18" charset="-127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latin typeface="맑은 고딕" panose="020B0503020000020004" pitchFamily="50" charset="-127"/>
                <a:ea typeface="맑은 고딕" panose="020B0503020000020004" pitchFamily="50" charset="-127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latin typeface="맑은 고딕" panose="020B0503020000020004" pitchFamily="50" charset="-127"/>
                <a:ea typeface="맑은 고딕" panose="020B0503020000020004" pitchFamily="50" charset="-127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latin typeface="맑은 고딕" panose="020B0503020000020004" pitchFamily="50" charset="-127"/>
                <a:ea typeface="맑은 고딕" panose="020B0503020000020004" pitchFamily="50" charset="-127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latin typeface="맑은 고딕" panose="020B0503020000020004" pitchFamily="50" charset="-127"/>
                <a:ea typeface="맑은 고딕" panose="020B0503020000020004" pitchFamily="50" charset="-127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latin typeface="맑은 고딕" panose="020B0503020000020004" pitchFamily="50" charset="-127"/>
                <a:ea typeface="맑은 고딕" panose="020B0503020000020004" pitchFamily="50" charset="-127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latin typeface="맑은 고딕" panose="020B0503020000020004" pitchFamily="50" charset="-127"/>
                <a:ea typeface="맑은 고딕" panose="020B0503020000020004" pitchFamily="50" charset="-127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latin typeface="맑은 고딕" panose="020B0503020000020004" pitchFamily="50" charset="-127"/>
                <a:ea typeface="맑은 고딕" panose="020B0503020000020004" pitchFamily="50" charset="-127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latin typeface="맑은 고딕" panose="020B0503020000020004" pitchFamily="50" charset="-127"/>
                <a:ea typeface="맑은 고딕" panose="020B0503020000020004" pitchFamily="50" charset="-127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ko-KR" altLang="en-US" sz="800" b="1" i="0" u="none" strike="noStrike" kern="1200" cap="none" spc="-100" normalizeH="0" baseline="0" noProof="0">
                <a:ln>
                  <a:noFill/>
                </a:ln>
                <a:effectLst/>
                <a:uLnTx/>
                <a:uFillTx/>
                <a:latin typeface="나눔스퀘어 ExtraBold" pitchFamily="50" charset="-127"/>
                <a:ea typeface="나눔스퀘어 ExtraBold" pitchFamily="50" charset="-127"/>
                <a:cs typeface="+mn-cs"/>
              </a:rPr>
              <a:t>수경시설</a:t>
            </a:r>
            <a:endParaRPr kumimoji="0" lang="ko-KR" altLang="en-US" sz="800" b="1" i="0" u="none" strike="noStrike" kern="1200" cap="none" spc="-100" normalizeH="0" baseline="0" noProof="0" dirty="0">
              <a:ln>
                <a:noFill/>
              </a:ln>
              <a:effectLst/>
              <a:uLnTx/>
              <a:uFillTx/>
              <a:latin typeface="나눔스퀘어 ExtraBold" pitchFamily="50" charset="-127"/>
              <a:ea typeface="나눔스퀘어 ExtraBold" pitchFamily="50" charset="-127"/>
              <a:cs typeface="+mn-cs"/>
            </a:endParaRPr>
          </a:p>
        </p:txBody>
      </p:sp>
      <p:sp>
        <p:nvSpPr>
          <p:cNvPr id="235" name="모서리가 둥근 직사각형 234"/>
          <p:cNvSpPr/>
          <p:nvPr/>
        </p:nvSpPr>
        <p:spPr>
          <a:xfrm>
            <a:off x="299006" y="6169293"/>
            <a:ext cx="453883" cy="209220"/>
          </a:xfrm>
          <a:prstGeom prst="roundRect">
            <a:avLst/>
          </a:prstGeom>
          <a:noFill/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0" tIns="0" rIns="0" bIns="0" rtlCol="0" anchor="ctr"/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800" b="0" i="0" u="none" strike="noStrike" kern="1200" cap="none" spc="0" normalizeH="0" baseline="0" noProof="0" dirty="0" err="1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나눔스퀘어 ExtraBold" pitchFamily="50" charset="-127"/>
                <a:ea typeface="나눔스퀘어 ExtraBold" pitchFamily="50" charset="-127"/>
                <a:cs typeface="+mn-cs"/>
              </a:rPr>
              <a:t>유출수</a:t>
            </a:r>
            <a:endParaRPr kumimoji="0" lang="en-US" altLang="ko-KR" sz="800" b="0" i="0" u="none" strike="noStrike" kern="120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나눔스퀘어 ExtraBold" pitchFamily="50" charset="-127"/>
              <a:ea typeface="나눔스퀘어 ExtraBold" pitchFamily="50" charset="-127"/>
              <a:cs typeface="+mn-cs"/>
            </a:endParaRPr>
          </a:p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800" b="0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나눔스퀘어 ExtraBold" pitchFamily="50" charset="-127"/>
                <a:ea typeface="나눔스퀘어 ExtraBold" pitchFamily="50" charset="-127"/>
                <a:cs typeface="+mn-cs"/>
              </a:rPr>
              <a:t>(</a:t>
            </a:r>
            <a:r>
              <a:rPr kumimoji="0" lang="ko-KR" altLang="en-US" sz="800" b="0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나눔스퀘어 ExtraBold" pitchFamily="50" charset="-127"/>
                <a:ea typeface="나눔스퀘어 ExtraBold" pitchFamily="50" charset="-127"/>
                <a:cs typeface="+mn-cs"/>
              </a:rPr>
              <a:t>톤</a:t>
            </a:r>
            <a:r>
              <a:rPr kumimoji="0" lang="en-US" altLang="ko-KR" sz="800" b="0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나눔스퀘어 ExtraBold" pitchFamily="50" charset="-127"/>
                <a:ea typeface="나눔스퀘어 ExtraBold" pitchFamily="50" charset="-127"/>
                <a:cs typeface="+mn-cs"/>
              </a:rPr>
              <a:t>/</a:t>
            </a:r>
            <a:r>
              <a:rPr kumimoji="0" lang="ko-KR" altLang="en-US" sz="800" b="0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나눔스퀘어 ExtraBold" pitchFamily="50" charset="-127"/>
                <a:ea typeface="나눔스퀘어 ExtraBold" pitchFamily="50" charset="-127"/>
                <a:cs typeface="+mn-cs"/>
              </a:rPr>
              <a:t>일</a:t>
            </a:r>
            <a:r>
              <a:rPr kumimoji="0" lang="en-US" altLang="ko-KR" sz="800" b="0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나눔스퀘어 ExtraBold" pitchFamily="50" charset="-127"/>
                <a:ea typeface="나눔스퀘어 ExtraBold" pitchFamily="50" charset="-127"/>
                <a:cs typeface="+mn-cs"/>
              </a:rPr>
              <a:t>)</a:t>
            </a:r>
          </a:p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800" b="0" i="0" u="none" strike="noStrike" kern="120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나눔스퀘어 ExtraBold" pitchFamily="50" charset="-127"/>
              <a:ea typeface="나눔스퀘어 ExtraBold" pitchFamily="50" charset="-127"/>
              <a:cs typeface="+mn-cs"/>
            </a:endParaRPr>
          </a:p>
        </p:txBody>
      </p:sp>
      <p:sp>
        <p:nvSpPr>
          <p:cNvPr id="236" name="모서리가 둥근 직사각형 235"/>
          <p:cNvSpPr/>
          <p:nvPr/>
        </p:nvSpPr>
        <p:spPr>
          <a:xfrm>
            <a:off x="3310127" y="6093296"/>
            <a:ext cx="341009" cy="277266"/>
          </a:xfrm>
          <a:prstGeom prst="roundRect">
            <a:avLst/>
          </a:prstGeom>
          <a:noFill/>
          <a:ln w="12700"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0" tIns="0" rIns="0" bIns="0" rtlCol="0" anchor="ctr"/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800" b="0" i="0" u="none" strike="noStrike" kern="1200" cap="none" spc="0" normalizeH="0" baseline="0" noProof="0" dirty="0" err="1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나눔스퀘어 ExtraBold" pitchFamily="50" charset="-127"/>
                <a:ea typeface="나눔스퀘어 ExtraBold" pitchFamily="50" charset="-127"/>
                <a:cs typeface="+mn-cs"/>
              </a:rPr>
              <a:t>석정로</a:t>
            </a:r>
            <a:endParaRPr kumimoji="0" lang="en-US" altLang="ko-KR" sz="800" b="0" i="0" u="none" strike="noStrike" kern="1200" cap="none" spc="0" normalizeH="0" baseline="0" noProof="0" dirty="0" smtClean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나눔스퀘어 ExtraBold" pitchFamily="50" charset="-127"/>
              <a:ea typeface="나눔스퀘어 ExtraBold" pitchFamily="50" charset="-127"/>
              <a:cs typeface="+mn-cs"/>
            </a:endParaRPr>
          </a:p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800" b="0" i="0" u="none" strike="noStrike" kern="1200" cap="none" spc="-100" normalizeH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나눔스퀘어 ExtraBold" pitchFamily="50" charset="-127"/>
                <a:ea typeface="나눔스퀘어 ExtraBold" pitchFamily="50" charset="-127"/>
                <a:cs typeface="+mn-cs"/>
              </a:rPr>
              <a:t>(5,200)</a:t>
            </a:r>
            <a:endParaRPr kumimoji="0" lang="ko-KR" altLang="en-US" sz="800" b="0" i="0" u="none" strike="noStrike" kern="1200" cap="none" spc="-100" normalizeH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나눔스퀘어 ExtraBold" pitchFamily="50" charset="-127"/>
              <a:ea typeface="나눔스퀘어 ExtraBold" pitchFamily="50" charset="-127"/>
              <a:cs typeface="+mn-cs"/>
            </a:endParaRPr>
          </a:p>
        </p:txBody>
      </p:sp>
      <p:sp>
        <p:nvSpPr>
          <p:cNvPr id="238" name="모서리가 둥근 직사각형 237"/>
          <p:cNvSpPr/>
          <p:nvPr/>
        </p:nvSpPr>
        <p:spPr>
          <a:xfrm>
            <a:off x="7427942" y="6093300"/>
            <a:ext cx="552833" cy="277266"/>
          </a:xfrm>
          <a:prstGeom prst="roundRect">
            <a:avLst/>
          </a:prstGeom>
          <a:solidFill>
            <a:schemeClr val="bg1"/>
          </a:solidFill>
          <a:ln w="12700"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0" tIns="0" rIns="0" bIns="0" rtlCol="0" anchor="ctr"/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800" b="0" i="0" u="none" strike="noStrike" kern="1200" cap="none" spc="-150" normalizeH="0" baseline="0" noProof="0" dirty="0" err="1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나눔스퀘어 ExtraBold" pitchFamily="50" charset="-127"/>
                <a:ea typeface="나눔스퀘어 ExtraBold" pitchFamily="50" charset="-127"/>
                <a:cs typeface="+mn-cs"/>
              </a:rPr>
              <a:t>석남체육공원</a:t>
            </a:r>
            <a:endParaRPr kumimoji="0" lang="en-US" altLang="ko-KR" sz="800" b="0" i="0" u="none" strike="noStrike" kern="1200" cap="none" spc="-150" normalizeH="0" baseline="0" noProof="0" dirty="0" smtClean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나눔스퀘어 ExtraBold" pitchFamily="50" charset="-127"/>
              <a:ea typeface="나눔스퀘어 ExtraBold" pitchFamily="50" charset="-127"/>
              <a:cs typeface="+mn-cs"/>
            </a:endParaRPr>
          </a:p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800" b="0" i="0" u="none" strike="noStrike" kern="1200" cap="none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나눔스퀘어 ExtraBold" pitchFamily="50" charset="-127"/>
                <a:ea typeface="나눔스퀘어 ExtraBold" pitchFamily="50" charset="-127"/>
                <a:cs typeface="+mn-cs"/>
              </a:rPr>
              <a:t>(</a:t>
            </a:r>
            <a:r>
              <a:rPr lang="en-US" altLang="ko-KR" sz="800" spc="-100" dirty="0">
                <a:solidFill>
                  <a:sysClr val="windowText" lastClr="000000"/>
                </a:solidFill>
                <a:latin typeface="나눔스퀘어 ExtraBold" pitchFamily="50" charset="-127"/>
                <a:ea typeface="나눔스퀘어 ExtraBold" pitchFamily="50" charset="-127"/>
              </a:rPr>
              <a:t>6,200</a:t>
            </a:r>
            <a:r>
              <a:rPr kumimoji="0" lang="en-US" altLang="ko-KR" sz="800" b="0" i="0" u="none" strike="noStrike" kern="1200" cap="none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나눔스퀘어 ExtraBold" pitchFamily="50" charset="-127"/>
                <a:ea typeface="나눔스퀘어 ExtraBold" pitchFamily="50" charset="-127"/>
                <a:cs typeface="+mn-cs"/>
              </a:rPr>
              <a:t>)</a:t>
            </a:r>
            <a:endParaRPr kumimoji="0" lang="ko-KR" altLang="en-US" sz="800" b="0" i="0" u="none" strike="noStrike" kern="1200" cap="none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나눔스퀘어 ExtraBold" pitchFamily="50" charset="-127"/>
              <a:ea typeface="나눔스퀘어 ExtraBold" pitchFamily="50" charset="-127"/>
              <a:cs typeface="+mn-cs"/>
            </a:endParaRPr>
          </a:p>
        </p:txBody>
      </p:sp>
      <p:sp>
        <p:nvSpPr>
          <p:cNvPr id="243" name="자유형 242"/>
          <p:cNvSpPr/>
          <p:nvPr/>
        </p:nvSpPr>
        <p:spPr>
          <a:xfrm flipH="1">
            <a:off x="5212319" y="5830058"/>
            <a:ext cx="871848" cy="191230"/>
          </a:xfrm>
          <a:custGeom>
            <a:avLst/>
            <a:gdLst>
              <a:gd name="connsiteX0" fmla="*/ 0 w 311150"/>
              <a:gd name="connsiteY0" fmla="*/ 279400 h 279400"/>
              <a:gd name="connsiteX1" fmla="*/ 311150 w 311150"/>
              <a:gd name="connsiteY1" fmla="*/ 279400 h 279400"/>
              <a:gd name="connsiteX2" fmla="*/ 311150 w 311150"/>
              <a:gd name="connsiteY2" fmla="*/ 0 h 2794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311150" h="279400">
                <a:moveTo>
                  <a:pt x="0" y="279400"/>
                </a:moveTo>
                <a:lnTo>
                  <a:pt x="311150" y="279400"/>
                </a:lnTo>
                <a:lnTo>
                  <a:pt x="311150" y="0"/>
                </a:lnTo>
              </a:path>
            </a:pathLst>
          </a:custGeom>
          <a:noFill/>
          <a:ln w="19050">
            <a:solidFill>
              <a:srgbClr val="0033CC"/>
            </a:solidFill>
            <a:prstDash val="sysDash"/>
            <a:headEnd type="none" w="med" len="med"/>
            <a:tailEnd type="arrow" w="med" len="med"/>
          </a:ln>
          <a:effectLst>
            <a:glow rad="38100">
              <a:schemeClr val="bg1"/>
            </a:glow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맑은 고딕"/>
              <a:ea typeface="맑은 고딕" panose="020B0503020000020004" pitchFamily="50" charset="-127"/>
              <a:cs typeface="+mn-cs"/>
            </a:endParaRPr>
          </a:p>
        </p:txBody>
      </p:sp>
      <p:sp>
        <p:nvSpPr>
          <p:cNvPr id="244" name="타원 243"/>
          <p:cNvSpPr/>
          <p:nvPr/>
        </p:nvSpPr>
        <p:spPr>
          <a:xfrm>
            <a:off x="5750892" y="5983306"/>
            <a:ext cx="89292" cy="88568"/>
          </a:xfrm>
          <a:prstGeom prst="ellipse">
            <a:avLst/>
          </a:prstGeom>
          <a:solidFill>
            <a:schemeClr val="bg1"/>
          </a:solidFill>
          <a:ln w="19050">
            <a:solidFill>
              <a:srgbClr val="00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맑은 고딕"/>
              <a:ea typeface="맑은 고딕" panose="020B0503020000020004" pitchFamily="50" charset="-127"/>
              <a:cs typeface="+mn-cs"/>
            </a:endParaRPr>
          </a:p>
        </p:txBody>
      </p:sp>
      <p:cxnSp>
        <p:nvCxnSpPr>
          <p:cNvPr id="245" name="직선 연결선 244"/>
          <p:cNvCxnSpPr/>
          <p:nvPr/>
        </p:nvCxnSpPr>
        <p:spPr>
          <a:xfrm>
            <a:off x="7764689" y="6024382"/>
            <a:ext cx="264886" cy="0"/>
          </a:xfrm>
          <a:prstGeom prst="line">
            <a:avLst/>
          </a:prstGeom>
          <a:noFill/>
          <a:ln w="19050">
            <a:solidFill>
              <a:srgbClr val="0033CC"/>
            </a:solidFill>
            <a:prstDash val="sysDash"/>
            <a:headEnd type="none" w="med" len="med"/>
            <a:tailEnd type="none" w="med" len="med"/>
          </a:ln>
          <a:effectLst>
            <a:glow rad="38100">
              <a:schemeClr val="bg1"/>
            </a:glow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cxnSp>
      <p:sp>
        <p:nvSpPr>
          <p:cNvPr id="246" name="타원 245"/>
          <p:cNvSpPr/>
          <p:nvPr/>
        </p:nvSpPr>
        <p:spPr>
          <a:xfrm>
            <a:off x="7665875" y="5977858"/>
            <a:ext cx="89292" cy="88568"/>
          </a:xfrm>
          <a:prstGeom prst="ellipse">
            <a:avLst/>
          </a:prstGeom>
          <a:solidFill>
            <a:schemeClr val="bg1"/>
          </a:solidFill>
          <a:ln w="19050">
            <a:solidFill>
              <a:srgbClr val="00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맑은 고딕"/>
              <a:ea typeface="맑은 고딕" panose="020B0503020000020004" pitchFamily="50" charset="-127"/>
              <a:cs typeface="+mn-cs"/>
            </a:endParaRPr>
          </a:p>
        </p:txBody>
      </p:sp>
      <p:sp>
        <p:nvSpPr>
          <p:cNvPr id="100" name="슬라이드 번호 개체 틀 5"/>
          <p:cNvSpPr txBox="1">
            <a:spLocks/>
          </p:cNvSpPr>
          <p:nvPr/>
        </p:nvSpPr>
        <p:spPr>
          <a:xfrm>
            <a:off x="8494917" y="6470650"/>
            <a:ext cx="5107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ko-KR"/>
            </a:defPPr>
            <a:lvl1pPr marL="0" algn="r" defTabSz="914400" rtl="0" eaLnBrk="1" latinLnBrk="1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F26BD57E-2DF4-4293-8FA1-A2AB16AABCDB}" type="slidenum">
              <a:rPr lang="ko-KR" altLang="en-US" sz="1600" b="1" smtClean="0"/>
              <a:pPr/>
              <a:t>18</a:t>
            </a:fld>
            <a:endParaRPr lang="ko-KR" altLang="en-US" sz="1600" b="1" dirty="0"/>
          </a:p>
        </p:txBody>
      </p:sp>
      <p:sp>
        <p:nvSpPr>
          <p:cNvPr id="103" name="모서리가 둥근 직사각형 102"/>
          <p:cNvSpPr/>
          <p:nvPr/>
        </p:nvSpPr>
        <p:spPr>
          <a:xfrm>
            <a:off x="4855248" y="6093300"/>
            <a:ext cx="341009" cy="277266"/>
          </a:xfrm>
          <a:prstGeom prst="roundRect">
            <a:avLst/>
          </a:prstGeom>
          <a:solidFill>
            <a:schemeClr val="bg1"/>
          </a:solidFill>
          <a:ln w="12700"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0" tIns="0" rIns="0" bIns="0" rtlCol="0" anchor="ctr"/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800" b="0" i="0" u="none" strike="noStrike" kern="1200" cap="none" spc="0" normalizeH="0" baseline="0" noProof="0" dirty="0" err="1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나눔스퀘어 ExtraBold" pitchFamily="50" charset="-127"/>
                <a:ea typeface="나눔스퀘어 ExtraBold" pitchFamily="50" charset="-127"/>
                <a:cs typeface="+mn-cs"/>
              </a:rPr>
              <a:t>가좌</a:t>
            </a:r>
            <a:r>
              <a:rPr kumimoji="0" lang="en-US" altLang="ko-KR" sz="800" b="0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나눔스퀘어 ExtraBold" pitchFamily="50" charset="-127"/>
                <a:ea typeface="나눔스퀘어 ExtraBold" pitchFamily="50" charset="-127"/>
                <a:cs typeface="+mn-cs"/>
              </a:rPr>
              <a:t>IC</a:t>
            </a:r>
          </a:p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800" b="0" i="0" u="none" strike="noStrike" kern="1200" cap="none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나눔스퀘어 ExtraBold" pitchFamily="50" charset="-127"/>
                <a:ea typeface="나눔스퀘어 ExtraBold" pitchFamily="50" charset="-127"/>
                <a:cs typeface="+mn-cs"/>
              </a:rPr>
              <a:t>(</a:t>
            </a:r>
            <a:r>
              <a:rPr lang="en-US" altLang="ko-KR" sz="800" spc="-100" dirty="0">
                <a:solidFill>
                  <a:sysClr val="windowText" lastClr="000000"/>
                </a:solidFill>
                <a:latin typeface="나눔스퀘어 ExtraBold" pitchFamily="50" charset="-127"/>
                <a:ea typeface="나눔스퀘어 ExtraBold" pitchFamily="50" charset="-127"/>
              </a:rPr>
              <a:t>6,300</a:t>
            </a:r>
            <a:r>
              <a:rPr kumimoji="0" lang="en-US" altLang="ko-KR" sz="800" b="0" i="0" u="none" strike="noStrike" kern="1200" cap="none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나눔스퀘어 ExtraBold" pitchFamily="50" charset="-127"/>
                <a:ea typeface="나눔스퀘어 ExtraBold" pitchFamily="50" charset="-127"/>
                <a:cs typeface="+mn-cs"/>
              </a:rPr>
              <a:t>)</a:t>
            </a:r>
            <a:endParaRPr kumimoji="0" lang="ko-KR" altLang="en-US" sz="800" b="0" i="0" u="none" strike="noStrike" kern="1200" cap="none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나눔스퀘어 ExtraBold" pitchFamily="50" charset="-127"/>
              <a:ea typeface="나눔스퀘어 ExtraBold" pitchFamily="50" charset="-127"/>
              <a:cs typeface="+mn-cs"/>
            </a:endParaRPr>
          </a:p>
        </p:txBody>
      </p:sp>
      <p:cxnSp>
        <p:nvCxnSpPr>
          <p:cNvPr id="104" name="직선 연결선 103"/>
          <p:cNvCxnSpPr/>
          <p:nvPr/>
        </p:nvCxnSpPr>
        <p:spPr>
          <a:xfrm>
            <a:off x="5019675" y="6027638"/>
            <a:ext cx="187697" cy="0"/>
          </a:xfrm>
          <a:prstGeom prst="line">
            <a:avLst/>
          </a:prstGeom>
          <a:noFill/>
          <a:ln w="19050">
            <a:solidFill>
              <a:srgbClr val="0033CC"/>
            </a:solidFill>
            <a:prstDash val="sysDash"/>
            <a:headEnd type="none" w="med" len="med"/>
            <a:tailEnd type="none" w="med" len="med"/>
          </a:ln>
          <a:effectLst>
            <a:glow rad="38100">
              <a:schemeClr val="bg1"/>
            </a:glow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cxnSp>
      <p:sp>
        <p:nvSpPr>
          <p:cNvPr id="105" name="타원 104"/>
          <p:cNvSpPr/>
          <p:nvPr/>
        </p:nvSpPr>
        <p:spPr>
          <a:xfrm>
            <a:off x="4986764" y="5981030"/>
            <a:ext cx="89292" cy="88568"/>
          </a:xfrm>
          <a:prstGeom prst="ellipse">
            <a:avLst/>
          </a:prstGeom>
          <a:solidFill>
            <a:schemeClr val="bg1"/>
          </a:solidFill>
          <a:ln w="19050">
            <a:solidFill>
              <a:srgbClr val="00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맑은 고딕"/>
              <a:ea typeface="맑은 고딕" panose="020B0503020000020004" pitchFamily="50" charset="-127"/>
              <a:cs typeface="+mn-cs"/>
            </a:endParaRPr>
          </a:p>
        </p:txBody>
      </p:sp>
      <p:pic>
        <p:nvPicPr>
          <p:cNvPr id="97" name="Picture 2" descr="클라이드 워런 공원에 대한 이미지 검색결과"/>
          <p:cNvPicPr>
            <a:picLocks noChangeAspect="1" noChangeArrowheads="1"/>
          </p:cNvPicPr>
          <p:nvPr/>
        </p:nvPicPr>
        <p:blipFill rotWithShape="1"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253" t="1838" r="6435" b="2321"/>
          <a:stretch/>
        </p:blipFill>
        <p:spPr bwMode="auto">
          <a:xfrm>
            <a:off x="5282707" y="1536060"/>
            <a:ext cx="3691305" cy="2973060"/>
          </a:xfrm>
          <a:prstGeom prst="round2DiagRect">
            <a:avLst>
              <a:gd name="adj1" fmla="val 5444"/>
              <a:gd name="adj2" fmla="val 0"/>
            </a:avLst>
          </a:prstGeom>
          <a:ln w="44450" cap="sq">
            <a:solidFill>
              <a:srgbClr val="FFFFFF"/>
            </a:solidFill>
            <a:miter lim="800000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92" name="직선 연결선 91"/>
          <p:cNvCxnSpPr/>
          <p:nvPr/>
        </p:nvCxnSpPr>
        <p:spPr>
          <a:xfrm>
            <a:off x="3059832" y="6021288"/>
            <a:ext cx="382900" cy="6350"/>
          </a:xfrm>
          <a:prstGeom prst="line">
            <a:avLst/>
          </a:prstGeom>
          <a:noFill/>
          <a:ln w="19050">
            <a:solidFill>
              <a:srgbClr val="0033CC"/>
            </a:solidFill>
            <a:prstDash val="sysDash"/>
            <a:headEnd type="none" w="med" len="med"/>
            <a:tailEnd type="none" w="med" len="med"/>
          </a:ln>
          <a:effectLst>
            <a:glow rad="38100">
              <a:schemeClr val="bg1"/>
            </a:glow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cxnSp>
      <p:sp>
        <p:nvSpPr>
          <p:cNvPr id="94" name="타원 93"/>
          <p:cNvSpPr/>
          <p:nvPr/>
        </p:nvSpPr>
        <p:spPr>
          <a:xfrm>
            <a:off x="2985654" y="5970143"/>
            <a:ext cx="89292" cy="88568"/>
          </a:xfrm>
          <a:prstGeom prst="ellipse">
            <a:avLst/>
          </a:prstGeom>
          <a:solidFill>
            <a:schemeClr val="bg1"/>
          </a:solidFill>
          <a:ln w="19050">
            <a:solidFill>
              <a:srgbClr val="00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맑은 고딕"/>
              <a:ea typeface="맑은 고딕" panose="020B0503020000020004" pitchFamily="50" charset="-127"/>
              <a:cs typeface="+mn-cs"/>
            </a:endParaRPr>
          </a:p>
        </p:txBody>
      </p:sp>
      <p:sp>
        <p:nvSpPr>
          <p:cNvPr id="95" name="타원 94"/>
          <p:cNvSpPr/>
          <p:nvPr/>
        </p:nvSpPr>
        <p:spPr>
          <a:xfrm>
            <a:off x="3442732" y="5977854"/>
            <a:ext cx="89292" cy="88568"/>
          </a:xfrm>
          <a:prstGeom prst="ellipse">
            <a:avLst/>
          </a:prstGeom>
          <a:solidFill>
            <a:schemeClr val="bg1"/>
          </a:solidFill>
          <a:ln w="19050">
            <a:solidFill>
              <a:srgbClr val="00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맑은 고딕"/>
              <a:ea typeface="맑은 고딕" panose="020B0503020000020004" pitchFamily="50" charset="-127"/>
              <a:cs typeface="+mn-cs"/>
            </a:endParaRPr>
          </a:p>
        </p:txBody>
      </p:sp>
      <p:cxnSp>
        <p:nvCxnSpPr>
          <p:cNvPr id="93" name="직선 연결선 92"/>
          <p:cNvCxnSpPr/>
          <p:nvPr/>
        </p:nvCxnSpPr>
        <p:spPr>
          <a:xfrm flipV="1">
            <a:off x="7360694" y="6029325"/>
            <a:ext cx="290262" cy="1490"/>
          </a:xfrm>
          <a:prstGeom prst="line">
            <a:avLst/>
          </a:prstGeom>
          <a:noFill/>
          <a:ln w="19050">
            <a:solidFill>
              <a:srgbClr val="0033CC"/>
            </a:solidFill>
            <a:prstDash val="sysDash"/>
            <a:headEnd type="none" w="med" len="med"/>
            <a:tailEnd type="none" w="med" len="med"/>
          </a:ln>
          <a:effectLst>
            <a:glow rad="38100">
              <a:schemeClr val="bg1"/>
            </a:glow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cxnSp>
    </p:spTree>
    <p:extLst>
      <p:ext uri="{BB962C8B-B14F-4D97-AF65-F5344CB8AC3E}">
        <p14:creationId xmlns:p14="http://schemas.microsoft.com/office/powerpoint/2010/main" val="33769534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574235" y="346997"/>
            <a:ext cx="7485098" cy="523220"/>
          </a:xfrm>
        </p:spPr>
        <p:txBody>
          <a:bodyPr/>
          <a:lstStyle/>
          <a:p>
            <a:r>
              <a:rPr lang="ko-KR" altLang="en-US" sz="2800" b="1" kern="1200" spc="-200" dirty="0">
                <a:solidFill>
                  <a:schemeClr val="tx1"/>
                </a:solidFill>
                <a:latin typeface="PMingLiU-ExtB" panose="02020500000000000000" pitchFamily="18" charset="-120"/>
              </a:rPr>
              <a:t>미래</a:t>
            </a:r>
            <a:r>
              <a:rPr lang="ko-KR" altLang="en-US" sz="2800" b="1" kern="1200" spc="-200" dirty="0" smtClean="0">
                <a:solidFill>
                  <a:schemeClr val="tx1"/>
                </a:solidFill>
                <a:latin typeface="PMingLiU-ExtB" panose="02020500000000000000" pitchFamily="18" charset="-120"/>
              </a:rPr>
              <a:t>를 대비한 친환경</a:t>
            </a:r>
            <a:r>
              <a:rPr lang="ko-KR" altLang="en-US" sz="2800" b="1" spc="-200" dirty="0" smtClean="0">
                <a:ln>
                  <a:solidFill>
                    <a:srgbClr val="9B8357">
                      <a:lumMod val="75000"/>
                      <a:alpha val="0"/>
                    </a:srgbClr>
                  </a:solidFill>
                </a:ln>
                <a:solidFill>
                  <a:schemeClr val="tx1"/>
                </a:solidFill>
              </a:rPr>
              <a:t> </a:t>
            </a:r>
            <a:r>
              <a:rPr lang="ko-KR" altLang="en-US" sz="2800" b="1" spc="-200" dirty="0">
                <a:ln>
                  <a:solidFill>
                    <a:srgbClr val="9B8357">
                      <a:lumMod val="75000"/>
                      <a:alpha val="0"/>
                    </a:srgbClr>
                  </a:solidFill>
                </a:ln>
                <a:solidFill>
                  <a:schemeClr val="tx1"/>
                </a:solidFill>
              </a:rPr>
              <a:t>교통서비스 공간을 만들겠습니다</a:t>
            </a:r>
          </a:p>
        </p:txBody>
      </p:sp>
      <p:sp>
        <p:nvSpPr>
          <p:cNvPr id="15" name="TextBox 231"/>
          <p:cNvSpPr txBox="1">
            <a:spLocks noChangeArrowheads="1"/>
          </p:cNvSpPr>
          <p:nvPr/>
        </p:nvSpPr>
        <p:spPr bwMode="auto">
          <a:xfrm>
            <a:off x="397173" y="207305"/>
            <a:ext cx="1006475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defPPr>
              <a:defRPr lang="ko-KR"/>
            </a:defPPr>
            <a:lvl1pPr latinLnBrk="0">
              <a:spcBef>
                <a:spcPts val="1200"/>
              </a:spcBef>
              <a:buFont typeface="Arial" panose="020B0604020202020204" pitchFamily="34" charset="0"/>
              <a:buNone/>
              <a:defRPr sz="2400">
                <a:latin typeface="Rix고딕 B" pitchFamily="18" charset="-127"/>
                <a:ea typeface="Rix고딕 B" pitchFamily="18" charset="-127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latin typeface="맑은 고딕" panose="020B0503020000020004" pitchFamily="50" charset="-127"/>
                <a:ea typeface="맑은 고딕" panose="020B0503020000020004" pitchFamily="50" charset="-127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latin typeface="맑은 고딕" panose="020B0503020000020004" pitchFamily="50" charset="-127"/>
                <a:ea typeface="맑은 고딕" panose="020B0503020000020004" pitchFamily="50" charset="-127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latin typeface="맑은 고딕" panose="020B0503020000020004" pitchFamily="50" charset="-127"/>
                <a:ea typeface="맑은 고딕" panose="020B0503020000020004" pitchFamily="50" charset="-127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latin typeface="맑은 고딕" panose="020B0503020000020004" pitchFamily="50" charset="-127"/>
                <a:ea typeface="맑은 고딕" panose="020B0503020000020004" pitchFamily="50" charset="-127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latin typeface="맑은 고딕" panose="020B0503020000020004" pitchFamily="50" charset="-127"/>
                <a:ea typeface="맑은 고딕" panose="020B0503020000020004" pitchFamily="50" charset="-127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latin typeface="맑은 고딕" panose="020B0503020000020004" pitchFamily="50" charset="-127"/>
                <a:ea typeface="맑은 고딕" panose="020B0503020000020004" pitchFamily="50" charset="-127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latin typeface="맑은 고딕" panose="020B0503020000020004" pitchFamily="50" charset="-127"/>
                <a:ea typeface="맑은 고딕" panose="020B0503020000020004" pitchFamily="50" charset="-127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latin typeface="맑은 고딕" panose="020B0503020000020004" pitchFamily="50" charset="-127"/>
                <a:ea typeface="맑은 고딕" panose="020B0503020000020004" pitchFamily="50" charset="-127"/>
              </a:defRPr>
            </a:lvl9pPr>
          </a:lstStyle>
          <a:p>
            <a:pPr algn="ctr"/>
            <a:r>
              <a:rPr lang="en-US" altLang="ko-KR" sz="3600" dirty="0">
                <a:ln>
                  <a:solidFill>
                    <a:srgbClr val="9B8357">
                      <a:lumMod val="75000"/>
                      <a:alpha val="0"/>
                    </a:srgbClr>
                  </a:solidFill>
                </a:ln>
                <a:solidFill>
                  <a:schemeClr val="bg1"/>
                </a:solidFill>
                <a:latin typeface="나눔스퀘어 ExtraBold" pitchFamily="50" charset="-127"/>
                <a:ea typeface="나눔스퀘어 ExtraBold" pitchFamily="50" charset="-127"/>
              </a:rPr>
              <a:t>4</a:t>
            </a:r>
            <a:r>
              <a:rPr lang="en-US" altLang="ko-KR" sz="3600" dirty="0" smtClean="0">
                <a:ln>
                  <a:solidFill>
                    <a:srgbClr val="9B8357">
                      <a:lumMod val="75000"/>
                      <a:alpha val="0"/>
                    </a:srgbClr>
                  </a:solidFill>
                </a:ln>
                <a:solidFill>
                  <a:schemeClr val="bg1"/>
                </a:solidFill>
                <a:latin typeface="나눔스퀘어 ExtraBold" pitchFamily="50" charset="-127"/>
                <a:ea typeface="나눔스퀘어 ExtraBold" pitchFamily="50" charset="-127"/>
              </a:rPr>
              <a:t>.4</a:t>
            </a:r>
            <a:endParaRPr lang="ko-KR" altLang="en-US" sz="3600" dirty="0">
              <a:ln>
                <a:solidFill>
                  <a:srgbClr val="9B8357">
                    <a:lumMod val="75000"/>
                    <a:alpha val="0"/>
                  </a:srgbClr>
                </a:solidFill>
              </a:ln>
              <a:solidFill>
                <a:schemeClr val="bg1"/>
              </a:solidFill>
              <a:latin typeface="나눔스퀘어 ExtraBold" pitchFamily="50" charset="-127"/>
              <a:ea typeface="나눔스퀘어 ExtraBold" pitchFamily="50" charset="-127"/>
            </a:endParaRPr>
          </a:p>
        </p:txBody>
      </p:sp>
      <p:sp>
        <p:nvSpPr>
          <p:cNvPr id="16" name="직사각형 15"/>
          <p:cNvSpPr/>
          <p:nvPr/>
        </p:nvSpPr>
        <p:spPr>
          <a:xfrm>
            <a:off x="395537" y="1479451"/>
            <a:ext cx="4680519" cy="1477328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342900" indent="-342900" latinLnBrk="0">
              <a:lnSpc>
                <a:spcPct val="150000"/>
              </a:lnSpc>
              <a:spcBef>
                <a:spcPts val="0"/>
              </a:spcBef>
              <a:buFont typeface="Wingdings" panose="05000000000000000000" pitchFamily="2" charset="2"/>
              <a:buChar char="§"/>
            </a:pPr>
            <a:r>
              <a:rPr lang="ko-KR" altLang="en-US" sz="2000" b="1" dirty="0" smtClean="0">
                <a:solidFill>
                  <a:srgbClr val="0000FF"/>
                </a:solidFill>
                <a:latin typeface="나눔스퀘어 ExtraBold" pitchFamily="50" charset="-127"/>
                <a:ea typeface="나눔스퀘어 ExtraBold" pitchFamily="50" charset="-127"/>
              </a:rPr>
              <a:t>미래형 교통수단 이용공간 </a:t>
            </a:r>
            <a:r>
              <a:rPr lang="ko-KR" altLang="en-US" sz="2000" b="1" dirty="0" smtClean="0">
                <a:latin typeface="나눔스퀘어 ExtraBold" pitchFamily="50" charset="-127"/>
                <a:ea typeface="나눔스퀘어 ExtraBold" pitchFamily="50" charset="-127"/>
              </a:rPr>
              <a:t>제공</a:t>
            </a:r>
            <a:endParaRPr lang="en-US" altLang="ko-KR" sz="2000" b="1" dirty="0">
              <a:latin typeface="나눔스퀘어 ExtraBold" pitchFamily="50" charset="-127"/>
              <a:ea typeface="나눔스퀘어 ExtraBold" pitchFamily="50" charset="-127"/>
            </a:endParaRPr>
          </a:p>
          <a:p>
            <a:pPr marL="342900" indent="-342900" latinLnBrk="0">
              <a:lnSpc>
                <a:spcPct val="150000"/>
              </a:lnSpc>
              <a:spcBef>
                <a:spcPts val="0"/>
              </a:spcBef>
              <a:buFont typeface="Wingdings" panose="05000000000000000000" pitchFamily="2" charset="2"/>
              <a:buChar char="§"/>
            </a:pPr>
            <a:r>
              <a:rPr lang="ko-KR" altLang="en-US" sz="2000" b="1" dirty="0" smtClean="0">
                <a:solidFill>
                  <a:srgbClr val="0000FF"/>
                </a:solidFill>
                <a:latin typeface="나눔스퀘어 ExtraBold" pitchFamily="50" charset="-127"/>
                <a:ea typeface="나눔스퀘어 ExtraBold" pitchFamily="50" charset="-127"/>
              </a:rPr>
              <a:t>친환경 </a:t>
            </a:r>
            <a:r>
              <a:rPr lang="ko-KR" altLang="en-US" sz="2000" b="1" smtClean="0">
                <a:solidFill>
                  <a:srgbClr val="0000FF"/>
                </a:solidFill>
                <a:latin typeface="나눔스퀘어 ExtraBold" pitchFamily="50" charset="-127"/>
                <a:ea typeface="나눔스퀘어 ExtraBold" pitchFamily="50" charset="-127"/>
              </a:rPr>
              <a:t>개인이동수단 </a:t>
            </a:r>
            <a:r>
              <a:rPr lang="ko-KR" altLang="en-US" sz="2000" b="1" smtClean="0">
                <a:latin typeface="나눔스퀘어 ExtraBold" pitchFamily="50" charset="-127"/>
                <a:ea typeface="나눔스퀘어 ExtraBold" pitchFamily="50" charset="-127"/>
              </a:rPr>
              <a:t>운영</a:t>
            </a:r>
            <a:endParaRPr lang="en-US" altLang="ko-KR" sz="2000" b="1" dirty="0">
              <a:latin typeface="나눔스퀘어 ExtraBold" pitchFamily="50" charset="-127"/>
              <a:ea typeface="나눔스퀘어 ExtraBold" pitchFamily="50" charset="-127"/>
            </a:endParaRPr>
          </a:p>
          <a:p>
            <a:pPr marL="342900" indent="-342900" latinLnBrk="0">
              <a:lnSpc>
                <a:spcPct val="150000"/>
              </a:lnSpc>
              <a:spcBef>
                <a:spcPts val="0"/>
              </a:spcBef>
              <a:buFont typeface="Wingdings" panose="05000000000000000000" pitchFamily="2" charset="2"/>
              <a:buChar char="§"/>
            </a:pPr>
            <a:r>
              <a:rPr lang="ko-KR" altLang="en-US" sz="2000" b="1" spc="-150" dirty="0">
                <a:solidFill>
                  <a:srgbClr val="0000FF"/>
                </a:solidFill>
                <a:latin typeface="나눔스퀘어 ExtraBold" pitchFamily="50" charset="-127"/>
                <a:ea typeface="나눔스퀘어 ExtraBold" pitchFamily="50" charset="-127"/>
              </a:rPr>
              <a:t>전기자동차 </a:t>
            </a:r>
            <a:r>
              <a:rPr lang="ko-KR" altLang="en-US" sz="2000" b="1" spc="-150" dirty="0" smtClean="0">
                <a:solidFill>
                  <a:srgbClr val="0000FF"/>
                </a:solidFill>
                <a:latin typeface="나눔스퀘어 ExtraBold" pitchFamily="50" charset="-127"/>
                <a:ea typeface="나눔스퀘어 ExtraBold" pitchFamily="50" charset="-127"/>
              </a:rPr>
              <a:t>충전소 </a:t>
            </a:r>
            <a:r>
              <a:rPr lang="ko-KR" altLang="en-US" sz="2000" b="1" spc="-150" smtClean="0">
                <a:solidFill>
                  <a:srgbClr val="0000FF"/>
                </a:solidFill>
                <a:latin typeface="나눔스퀘어 ExtraBold" pitchFamily="50" charset="-127"/>
                <a:ea typeface="나눔스퀘어 ExtraBold" pitchFamily="50" charset="-127"/>
              </a:rPr>
              <a:t>및 카셰어링 </a:t>
            </a:r>
            <a:r>
              <a:rPr lang="ko-KR" altLang="en-US" sz="2000" b="1" spc="-150" dirty="0" smtClean="0">
                <a:solidFill>
                  <a:srgbClr val="0000FF"/>
                </a:solidFill>
                <a:latin typeface="나눔스퀘어 ExtraBold" pitchFamily="50" charset="-127"/>
                <a:ea typeface="나눔스퀘어 ExtraBold" pitchFamily="50" charset="-127"/>
              </a:rPr>
              <a:t>공간 </a:t>
            </a:r>
            <a:r>
              <a:rPr lang="ko-KR" altLang="en-US" sz="2000" b="1" spc="-150" dirty="0" smtClean="0">
                <a:latin typeface="나눔스퀘어 ExtraBold" pitchFamily="50" charset="-127"/>
                <a:ea typeface="나눔스퀘어 ExtraBold" pitchFamily="50" charset="-127"/>
              </a:rPr>
              <a:t>확충</a:t>
            </a:r>
            <a:endParaRPr lang="ko-KR" altLang="en-US" sz="2000" b="1" spc="-150" dirty="0">
              <a:latin typeface="나눔스퀘어 ExtraBold" pitchFamily="50" charset="-127"/>
              <a:ea typeface="나눔스퀘어 ExtraBold" pitchFamily="50" charset="-127"/>
            </a:endParaRPr>
          </a:p>
        </p:txBody>
      </p:sp>
      <p:sp>
        <p:nvSpPr>
          <p:cNvPr id="17" name="모서리가 둥근 직사각형 16"/>
          <p:cNvSpPr/>
          <p:nvPr/>
        </p:nvSpPr>
        <p:spPr>
          <a:xfrm>
            <a:off x="248207" y="1412776"/>
            <a:ext cx="4683833" cy="1606649"/>
          </a:xfrm>
          <a:prstGeom prst="roundRect">
            <a:avLst>
              <a:gd name="adj" fmla="val 9468"/>
            </a:avLst>
          </a:prstGeom>
          <a:noFill/>
          <a:ln w="57150">
            <a:solidFill>
              <a:srgbClr val="C9C9C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43" name="Picture 2" descr="https://www.kbrockstar.com/wp-content/uploads/2015/11/%EC%B9%B4%EC%85%B0%EC%96%B4%EB%A7%81_03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3556312"/>
            <a:ext cx="4518545" cy="2928218"/>
          </a:xfrm>
          <a:prstGeom prst="roundRect">
            <a:avLst>
              <a:gd name="adj" fmla="val 4158"/>
            </a:avLst>
          </a:prstGeom>
          <a:solidFill>
            <a:srgbClr val="FFFFFF"/>
          </a:solidFill>
          <a:ln w="38100" cap="rnd">
            <a:solidFill>
              <a:schemeClr val="bg1"/>
            </a:solidFill>
            <a:round/>
          </a:ln>
          <a:effectLst>
            <a:outerShdw blurRad="63500" dist="38100" dir="2700000" sx="101000" sy="101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contourClr>
              <a:srgbClr val="C0C0C0"/>
            </a:contourClr>
          </a:sp3d>
          <a:extLst/>
        </p:spPr>
      </p:pic>
      <p:pic>
        <p:nvPicPr>
          <p:cNvPr id="21" name="Picture 6" descr="E:\1.2016년 디자인작업파일\교통주권\꼭지(파)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1664312"/>
            <a:ext cx="204062" cy="222899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9" name="Picture 6" descr="E:\1.2016년 디자인작업파일\교통주권\꼭지(파)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2115609"/>
            <a:ext cx="204062" cy="222899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" name="Picture 6" descr="E:\1.2016년 디자인작업파일\교통주권\꼭지(파)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2566907"/>
            <a:ext cx="204062" cy="222899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2" name="슬라이드 번호 개체 틀 5"/>
          <p:cNvSpPr txBox="1">
            <a:spLocks/>
          </p:cNvSpPr>
          <p:nvPr/>
        </p:nvSpPr>
        <p:spPr>
          <a:xfrm>
            <a:off x="8494917" y="6470650"/>
            <a:ext cx="5107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ko-KR"/>
            </a:defPPr>
            <a:lvl1pPr marL="0" algn="r" defTabSz="914400" rtl="0" eaLnBrk="1" latinLnBrk="1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F26BD57E-2DF4-4293-8FA1-A2AB16AABCDB}" type="slidenum">
              <a:rPr lang="ko-KR" altLang="en-US" sz="1600" b="1" smtClean="0"/>
              <a:pPr/>
              <a:t>19</a:t>
            </a:fld>
            <a:endParaRPr lang="ko-KR" altLang="en-US" sz="1600" b="1" dirty="0"/>
          </a:p>
        </p:txBody>
      </p:sp>
      <p:pic>
        <p:nvPicPr>
          <p:cNvPr id="27" name="Picture 6"/>
          <p:cNvPicPr preferRelativeResize="0">
            <a:picLocks noChangeArrowheads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rightnessContrast bright="24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5076056" y="1479451"/>
            <a:ext cx="3891924" cy="2381597"/>
          </a:xfrm>
          <a:prstGeom prst="round2DiagRect">
            <a:avLst>
              <a:gd name="adj1" fmla="val 16667"/>
              <a:gd name="adj2" fmla="val 0"/>
            </a:avLst>
          </a:prstGeom>
          <a:ln w="4445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1" name="Picture 8" descr="electric sharing segway park에 대한 이미지 검색결과"/>
          <p:cNvPicPr preferRelativeResize="0">
            <a:picLocks noChangeArrowheads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39" t="5418" r="3091" b="8198"/>
          <a:stretch/>
        </p:blipFill>
        <p:spPr bwMode="auto">
          <a:xfrm>
            <a:off x="5055348" y="4077072"/>
            <a:ext cx="3885187" cy="2415450"/>
          </a:xfrm>
          <a:prstGeom prst="round2DiagRect">
            <a:avLst>
              <a:gd name="adj1" fmla="val 16667"/>
              <a:gd name="adj2" fmla="val 0"/>
            </a:avLst>
          </a:prstGeom>
          <a:ln w="4445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834910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그림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83"/>
            <a:ext cx="3181849" cy="6857434"/>
          </a:xfrm>
          <a:prstGeom prst="rect">
            <a:avLst/>
          </a:prstGeom>
        </p:spPr>
      </p:pic>
      <p:pic>
        <p:nvPicPr>
          <p:cNvPr id="16" name="그림 15"/>
          <p:cNvPicPr>
            <a:picLocks noChangeAspect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aturation sat="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57973" r="784" b="1000"/>
          <a:stretch/>
        </p:blipFill>
        <p:spPr bwMode="auto">
          <a:xfrm>
            <a:off x="5342964" y="3175"/>
            <a:ext cx="3801035" cy="6854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TextBox 9"/>
          <p:cNvSpPr txBox="1"/>
          <p:nvPr/>
        </p:nvSpPr>
        <p:spPr>
          <a:xfrm>
            <a:off x="1742615" y="1141571"/>
            <a:ext cx="1130059" cy="2215991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ko-KR"/>
            </a:defPPr>
            <a:lvl1pPr algn="r" defTabSz="1088502">
              <a:defRPr sz="15000" b="1">
                <a:solidFill>
                  <a:prstClr val="white"/>
                </a:solidFill>
                <a:latin typeface="바탕체" panose="02030609000101010101" pitchFamily="17" charset="-127"/>
                <a:ea typeface="바탕체" panose="02030609000101010101" pitchFamily="17" charset="-127"/>
              </a:defRPr>
            </a:lvl1pPr>
            <a:lvl2pPr marL="544251" defTabSz="1088502">
              <a:defRPr sz="2100"/>
            </a:lvl2pPr>
            <a:lvl3pPr marL="1088502" defTabSz="1088502">
              <a:defRPr sz="2100"/>
            </a:lvl3pPr>
            <a:lvl4pPr marL="1632753" defTabSz="1088502">
              <a:defRPr sz="2100"/>
            </a:lvl4pPr>
            <a:lvl5pPr marL="2177004" defTabSz="1088502">
              <a:defRPr sz="2100"/>
            </a:lvl5pPr>
            <a:lvl6pPr marL="2721254" defTabSz="1088502">
              <a:defRPr sz="2100"/>
            </a:lvl6pPr>
            <a:lvl7pPr marL="3265505" defTabSz="1088502">
              <a:defRPr sz="2100"/>
            </a:lvl7pPr>
            <a:lvl8pPr marL="3809756" defTabSz="1088502">
              <a:defRPr sz="2100"/>
            </a:lvl8pPr>
            <a:lvl9pPr marL="4354007" defTabSz="1088502">
              <a:defRPr sz="2100"/>
            </a:lvl9pPr>
          </a:lstStyle>
          <a:p>
            <a:pPr algn="ctr"/>
            <a:r>
              <a:rPr lang="en-US" altLang="ko-KR" sz="1380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1"/>
                </a:solidFill>
                <a:latin typeface="나눔스퀘어OTF ExtraBold" pitchFamily="34" charset="-127"/>
                <a:ea typeface="나눔스퀘어OTF ExtraBold" pitchFamily="34" charset="-127"/>
              </a:rPr>
              <a:t>5</a:t>
            </a:r>
            <a:endParaRPr lang="ko-KR" altLang="en-US" sz="13800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bg1"/>
              </a:solidFill>
              <a:latin typeface="나눔스퀘어OTF ExtraBold" pitchFamily="34" charset="-127"/>
              <a:ea typeface="나눔스퀘어OTF ExtraBold" pitchFamily="34" charset="-127"/>
            </a:endParaRPr>
          </a:p>
        </p:txBody>
      </p:sp>
      <p:sp>
        <p:nvSpPr>
          <p:cNvPr id="7" name="TextBox 1"/>
          <p:cNvSpPr txBox="1">
            <a:spLocks noChangeArrowheads="1"/>
          </p:cNvSpPr>
          <p:nvPr/>
        </p:nvSpPr>
        <p:spPr bwMode="auto">
          <a:xfrm>
            <a:off x="3328176" y="2143116"/>
            <a:ext cx="5815824" cy="830997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defPPr>
              <a:defRPr lang="ko-KR"/>
            </a:defPPr>
            <a:lvl1pPr algn="r" eaLnBrk="0" fontAlgn="base" hangingPunct="0">
              <a:spcBef>
                <a:spcPct val="0"/>
              </a:spcBef>
              <a:spcAft>
                <a:spcPct val="0"/>
              </a:spcAft>
              <a:defRPr sz="4400" b="0">
                <a:ln>
                  <a:solidFill>
                    <a:schemeClr val="accent1">
                      <a:alpha val="0"/>
                    </a:schemeClr>
                  </a:solidFill>
                </a:ln>
                <a:gradFill>
                  <a:gsLst>
                    <a:gs pos="50000">
                      <a:srgbClr val="0070C0"/>
                    </a:gs>
                    <a:gs pos="51000">
                      <a:srgbClr val="003EA4"/>
                    </a:gs>
                  </a:gsLst>
                  <a:lin ang="5400000" scaled="0"/>
                </a:gradFill>
                <a:latin typeface="Rix고딕 EB" pitchFamily="18" charset="-127"/>
                <a:ea typeface="Rix고딕 EB" pitchFamily="18" charset="-127"/>
                <a:cs typeface="+mj-cs"/>
              </a:defRPr>
            </a:lvl1pPr>
            <a:lvl2pPr algn="ctr" eaLnBrk="0" fontAlgn="base" hangingPunct="0">
              <a:spcBef>
                <a:spcPct val="0"/>
              </a:spcBef>
              <a:spcAft>
                <a:spcPct val="0"/>
              </a:spcAft>
              <a:defRPr sz="4401">
                <a:latin typeface="맑은 고딕" panose="020B0503020000020004" pitchFamily="50" charset="-127"/>
                <a:ea typeface="맑은 고딕" panose="020B0503020000020004" pitchFamily="50" charset="-127"/>
              </a:defRPr>
            </a:lvl2pPr>
            <a:lvl3pPr algn="ctr" eaLnBrk="0" fontAlgn="base" hangingPunct="0">
              <a:spcBef>
                <a:spcPct val="0"/>
              </a:spcBef>
              <a:spcAft>
                <a:spcPct val="0"/>
              </a:spcAft>
              <a:defRPr sz="4401">
                <a:latin typeface="맑은 고딕" panose="020B0503020000020004" pitchFamily="50" charset="-127"/>
                <a:ea typeface="맑은 고딕" panose="020B0503020000020004" pitchFamily="50" charset="-127"/>
              </a:defRPr>
            </a:lvl3pPr>
            <a:lvl4pPr algn="ctr" eaLnBrk="0" fontAlgn="base" hangingPunct="0">
              <a:spcBef>
                <a:spcPct val="0"/>
              </a:spcBef>
              <a:spcAft>
                <a:spcPct val="0"/>
              </a:spcAft>
              <a:defRPr sz="4401">
                <a:latin typeface="맑은 고딕" panose="020B0503020000020004" pitchFamily="50" charset="-127"/>
                <a:ea typeface="맑은 고딕" panose="020B0503020000020004" pitchFamily="50" charset="-127"/>
              </a:defRPr>
            </a:lvl4pPr>
            <a:lvl5pPr algn="ctr" eaLnBrk="0" fontAlgn="base" hangingPunct="0">
              <a:spcBef>
                <a:spcPct val="0"/>
              </a:spcBef>
              <a:spcAft>
                <a:spcPct val="0"/>
              </a:spcAft>
              <a:defRPr sz="4401">
                <a:latin typeface="맑은 고딕" panose="020B0503020000020004" pitchFamily="50" charset="-127"/>
                <a:ea typeface="맑은 고딕" panose="020B0503020000020004" pitchFamily="50" charset="-127"/>
              </a:defRPr>
            </a:lvl5pPr>
            <a:lvl6pPr marL="457291" algn="ctr" fontAlgn="base">
              <a:spcBef>
                <a:spcPct val="0"/>
              </a:spcBef>
              <a:spcAft>
                <a:spcPct val="0"/>
              </a:spcAft>
              <a:defRPr sz="4401">
                <a:latin typeface="맑은 고딕" panose="020B0503020000020004" pitchFamily="50" charset="-127"/>
                <a:ea typeface="맑은 고딕" panose="020B0503020000020004" pitchFamily="50" charset="-127"/>
              </a:defRPr>
            </a:lvl6pPr>
            <a:lvl7pPr marL="914583" algn="ctr" fontAlgn="base">
              <a:spcBef>
                <a:spcPct val="0"/>
              </a:spcBef>
              <a:spcAft>
                <a:spcPct val="0"/>
              </a:spcAft>
              <a:defRPr sz="4401">
                <a:latin typeface="맑은 고딕" panose="020B0503020000020004" pitchFamily="50" charset="-127"/>
                <a:ea typeface="맑은 고딕" panose="020B0503020000020004" pitchFamily="50" charset="-127"/>
              </a:defRPr>
            </a:lvl7pPr>
            <a:lvl8pPr marL="1371874" algn="ctr" fontAlgn="base">
              <a:spcBef>
                <a:spcPct val="0"/>
              </a:spcBef>
              <a:spcAft>
                <a:spcPct val="0"/>
              </a:spcAft>
              <a:defRPr sz="4401">
                <a:latin typeface="맑은 고딕" panose="020B0503020000020004" pitchFamily="50" charset="-127"/>
                <a:ea typeface="맑은 고딕" panose="020B0503020000020004" pitchFamily="50" charset="-127"/>
              </a:defRPr>
            </a:lvl8pPr>
            <a:lvl9pPr marL="1829166" algn="ctr" fontAlgn="base">
              <a:spcBef>
                <a:spcPct val="0"/>
              </a:spcBef>
              <a:spcAft>
                <a:spcPct val="0"/>
              </a:spcAft>
              <a:defRPr sz="4401">
                <a:latin typeface="맑은 고딕" panose="020B0503020000020004" pitchFamily="50" charset="-127"/>
                <a:ea typeface="맑은 고딕" panose="020B0503020000020004" pitchFamily="50" charset="-127"/>
              </a:defRPr>
            </a:lvl9pPr>
          </a:lstStyle>
          <a:p>
            <a:pPr algn="l"/>
            <a:r>
              <a:rPr lang="ko-KR" altLang="en-US" sz="4800" smtClean="0">
                <a:latin typeface="나눔스퀘어OTF ExtraBold" pitchFamily="34" charset="-127"/>
                <a:ea typeface="나눔스퀘어OTF ExtraBold" pitchFamily="34" charset="-127"/>
              </a:rPr>
              <a:t>주변지역 활성화</a:t>
            </a:r>
            <a:endParaRPr lang="en-US" altLang="ko-KR" sz="4800" dirty="0">
              <a:latin typeface="나눔스퀘어OTF ExtraBold" pitchFamily="34" charset="-127"/>
              <a:ea typeface="나눔스퀘어OTF ExtraBold" pitchFamily="34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3393233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" name="직사각형 88"/>
          <p:cNvSpPr/>
          <p:nvPr/>
        </p:nvSpPr>
        <p:spPr>
          <a:xfrm>
            <a:off x="11112" y="1231900"/>
            <a:ext cx="9144000" cy="5669386"/>
          </a:xfrm>
          <a:prstGeom prst="rect">
            <a:avLst/>
          </a:prstGeom>
          <a:solidFill>
            <a:schemeClr val="accent5">
              <a:lumMod val="40000"/>
              <a:lumOff val="60000"/>
              <a:alpha val="69804"/>
            </a:schemeClr>
          </a:solidFill>
          <a:ln w="25400" cap="flat" cmpd="sng" algn="ctr">
            <a:noFill/>
            <a:prstDash val="solid"/>
          </a:ln>
          <a:effectLst/>
        </p:spPr>
        <p:txBody>
          <a:bodyPr lIns="91427" tIns="45714" rIns="91427" bIns="45714" rtlCol="0" anchor="ctr"/>
          <a:lstStyle/>
          <a:p>
            <a:pPr algn="ctr" latinLnBrk="0">
              <a:defRPr/>
            </a:pPr>
            <a:endParaRPr lang="ko-KR" altLang="en-US" kern="0">
              <a:solidFill>
                <a:sysClr val="window" lastClr="FFFFFF"/>
              </a:solidFill>
              <a:latin typeface="맑은 고딕"/>
              <a:ea typeface="맑은 고딕"/>
            </a:endParaRPr>
          </a:p>
        </p:txBody>
      </p:sp>
      <p:sp>
        <p:nvSpPr>
          <p:cNvPr id="5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36" name="슬라이드 번호 개체 틀 5"/>
          <p:cNvSpPr txBox="1">
            <a:spLocks/>
          </p:cNvSpPr>
          <p:nvPr/>
        </p:nvSpPr>
        <p:spPr>
          <a:xfrm>
            <a:off x="8494917" y="6470650"/>
            <a:ext cx="5107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ko-KR"/>
            </a:defPPr>
            <a:lvl1pPr marL="0" algn="r" defTabSz="914400" rtl="0" eaLnBrk="1" latinLnBrk="1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F26BD57E-2DF4-4293-8FA1-A2AB16AABCDB}" type="slidenum">
              <a:rPr lang="ko-KR" altLang="en-US" sz="1600" b="1" smtClean="0"/>
              <a:pPr/>
              <a:t>21</a:t>
            </a:fld>
            <a:endParaRPr lang="ko-KR" altLang="en-US" sz="1600" b="1" dirty="0"/>
          </a:p>
        </p:txBody>
      </p:sp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6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10" name="Rectangle 8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12" name="Rectangle 10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4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pic>
        <p:nvPicPr>
          <p:cNvPr id="35" name="Picture 2" descr="C:\Users\user\Desktop\화살표-02.png"/>
          <p:cNvPicPr>
            <a:picLocks noChangeAspect="1" noChangeArrowheads="1"/>
          </p:cNvPicPr>
          <p:nvPr/>
        </p:nvPicPr>
        <p:blipFill rotWithShape="1">
          <a:blip r:embed="rId3" cstate="print">
            <a:biLevel thresh="50000"/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47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41034" r="10430"/>
          <a:stretch/>
        </p:blipFill>
        <p:spPr bwMode="auto">
          <a:xfrm>
            <a:off x="3167027" y="2461183"/>
            <a:ext cx="1757582" cy="29287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7" name="그룹 8"/>
          <p:cNvGrpSpPr/>
          <p:nvPr/>
        </p:nvGrpSpPr>
        <p:grpSpPr>
          <a:xfrm>
            <a:off x="5913088" y="1568512"/>
            <a:ext cx="3092596" cy="4623377"/>
            <a:chOff x="250396" y="1556792"/>
            <a:chExt cx="3288649" cy="4623377"/>
          </a:xfrm>
        </p:grpSpPr>
        <p:sp>
          <p:nvSpPr>
            <p:cNvPr id="37" name="모서리가 둥근 직사각형 36"/>
            <p:cNvSpPr/>
            <p:nvPr/>
          </p:nvSpPr>
          <p:spPr>
            <a:xfrm>
              <a:off x="310560" y="1988840"/>
              <a:ext cx="3180196" cy="4191329"/>
            </a:xfrm>
            <a:prstGeom prst="round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grpSp>
          <p:nvGrpSpPr>
            <p:cNvPr id="8" name="그룹 37"/>
            <p:cNvGrpSpPr/>
            <p:nvPr/>
          </p:nvGrpSpPr>
          <p:grpSpPr>
            <a:xfrm>
              <a:off x="310560" y="1556792"/>
              <a:ext cx="3180196" cy="1757164"/>
              <a:chOff x="678237" y="2362945"/>
              <a:chExt cx="3528392" cy="1311051"/>
            </a:xfrm>
          </p:grpSpPr>
          <p:sp>
            <p:nvSpPr>
              <p:cNvPr id="39" name="모서리가 둥근 직사각형 38"/>
              <p:cNvSpPr/>
              <p:nvPr/>
            </p:nvSpPr>
            <p:spPr>
              <a:xfrm>
                <a:off x="678237" y="2362945"/>
                <a:ext cx="3528392" cy="1044537"/>
              </a:xfrm>
              <a:prstGeom prst="roundRect">
                <a:avLst/>
              </a:prstGeom>
              <a:solidFill>
                <a:schemeClr val="bg1">
                  <a:lumMod val="6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latin typeface="나눔스퀘어 ExtraBold" pitchFamily="50" charset="-127"/>
                  <a:ea typeface="나눔스퀘어 ExtraBold" pitchFamily="50" charset="-127"/>
                </a:endParaRPr>
              </a:p>
            </p:txBody>
          </p:sp>
          <p:sp>
            <p:nvSpPr>
              <p:cNvPr id="41" name="직사각형 40"/>
              <p:cNvSpPr/>
              <p:nvPr/>
            </p:nvSpPr>
            <p:spPr>
              <a:xfrm>
                <a:off x="678237" y="3140968"/>
                <a:ext cx="3528392" cy="533028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latin typeface="나눔스퀘어 ExtraBold" pitchFamily="50" charset="-127"/>
                  <a:ea typeface="나눔스퀘어 ExtraBold" pitchFamily="50" charset="-127"/>
                </a:endParaRPr>
              </a:p>
            </p:txBody>
          </p:sp>
        </p:grpSp>
        <p:sp>
          <p:nvSpPr>
            <p:cNvPr id="42" name="Text Box 65"/>
            <p:cNvSpPr txBox="1">
              <a:spLocks noChangeArrowheads="1"/>
            </p:cNvSpPr>
            <p:nvPr/>
          </p:nvSpPr>
          <p:spPr bwMode="auto">
            <a:xfrm>
              <a:off x="250396" y="1613991"/>
              <a:ext cx="3288649" cy="46166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pPr algn="ctr" fontAlgn="base" latinLnBrk="0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ko-KR" altLang="en-US" sz="2400" spc="-150" dirty="0" smtClean="0">
                  <a:ln>
                    <a:solidFill>
                      <a:schemeClr val="bg1">
                        <a:alpha val="0"/>
                      </a:schemeClr>
                    </a:solidFill>
                  </a:ln>
                  <a:solidFill>
                    <a:schemeClr val="bg1"/>
                  </a:solidFill>
                  <a:latin typeface="나눔스퀘어 ExtraBold" pitchFamily="50" charset="-127"/>
                  <a:ea typeface="나눔스퀘어 ExtraBold" pitchFamily="50" charset="-127"/>
                </a:rPr>
                <a:t>생활권계획</a:t>
              </a:r>
              <a:endParaRPr lang="en-US" altLang="ko-KR" sz="2400" spc="-150" dirty="0" smtClean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bg1"/>
                </a:solidFill>
                <a:latin typeface="나눔스퀘어 ExtraBold" pitchFamily="50" charset="-127"/>
                <a:ea typeface="나눔스퀘어 ExtraBold" pitchFamily="50" charset="-127"/>
              </a:endParaRPr>
            </a:p>
          </p:txBody>
        </p:sp>
        <p:grpSp>
          <p:nvGrpSpPr>
            <p:cNvPr id="9" name="그룹 42"/>
            <p:cNvGrpSpPr/>
            <p:nvPr/>
          </p:nvGrpSpPr>
          <p:grpSpPr>
            <a:xfrm>
              <a:off x="419708" y="2751312"/>
              <a:ext cx="2928156" cy="2549897"/>
              <a:chOff x="228119" y="3771652"/>
              <a:chExt cx="3288649" cy="3047041"/>
            </a:xfrm>
          </p:grpSpPr>
          <p:sp>
            <p:nvSpPr>
              <p:cNvPr id="45" name="Text Box 65"/>
              <p:cNvSpPr txBox="1">
                <a:spLocks noChangeArrowheads="1"/>
              </p:cNvSpPr>
              <p:nvPr/>
            </p:nvSpPr>
            <p:spPr bwMode="auto">
              <a:xfrm>
                <a:off x="228119" y="3771652"/>
                <a:ext cx="3288649" cy="551674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square">
                <a:spAutoFit/>
              </a:bodyPr>
              <a:lstStyle/>
              <a:p>
                <a:pPr algn="ctr" fontAlgn="base" latinLnBrk="0">
                  <a:spcBef>
                    <a:spcPct val="0"/>
                  </a:spcBef>
                  <a:spcAft>
                    <a:spcPct val="0"/>
                  </a:spcAft>
                  <a:defRPr/>
                </a:pPr>
                <a:r>
                  <a:rPr lang="en-US" altLang="ko-KR" sz="2400" spc="-150" dirty="0">
                    <a:ln>
                      <a:solidFill>
                        <a:schemeClr val="bg1">
                          <a:alpha val="0"/>
                        </a:schemeClr>
                      </a:solidFill>
                    </a:ln>
                    <a:solidFill>
                      <a:srgbClr val="002060"/>
                    </a:solidFill>
                    <a:latin typeface="나눔스퀘어 ExtraBold" pitchFamily="50" charset="-127"/>
                    <a:ea typeface="나눔스퀘어 ExtraBold" pitchFamily="50" charset="-127"/>
                  </a:rPr>
                  <a:t>9</a:t>
                </a:r>
                <a:r>
                  <a:rPr lang="ko-KR" altLang="en-US" sz="2400" spc="-150" smtClean="0">
                    <a:ln>
                      <a:solidFill>
                        <a:schemeClr val="bg1">
                          <a:alpha val="0"/>
                        </a:schemeClr>
                      </a:solidFill>
                    </a:ln>
                    <a:solidFill>
                      <a:srgbClr val="002060"/>
                    </a:solidFill>
                    <a:latin typeface="나눔스퀘어 ExtraBold" pitchFamily="50" charset="-127"/>
                    <a:ea typeface="나눔스퀘어 ExtraBold" pitchFamily="50" charset="-127"/>
                  </a:rPr>
                  <a:t>개 생활권</a:t>
                </a:r>
                <a:endParaRPr lang="en-US" altLang="ko-KR" sz="2400" spc="-150" dirty="0" smtClean="0">
                  <a:ln>
                    <a:solidFill>
                      <a:schemeClr val="bg1">
                        <a:alpha val="0"/>
                      </a:schemeClr>
                    </a:solidFill>
                  </a:ln>
                  <a:solidFill>
                    <a:srgbClr val="002060"/>
                  </a:solidFill>
                  <a:latin typeface="나눔스퀘어 ExtraBold" pitchFamily="50" charset="-127"/>
                  <a:ea typeface="나눔스퀘어 ExtraBold" pitchFamily="50" charset="-127"/>
                </a:endParaRPr>
              </a:p>
            </p:txBody>
          </p:sp>
          <p:sp>
            <p:nvSpPr>
              <p:cNvPr id="46" name="Text Box 65"/>
              <p:cNvSpPr txBox="1">
                <a:spLocks noChangeArrowheads="1"/>
              </p:cNvSpPr>
              <p:nvPr/>
            </p:nvSpPr>
            <p:spPr bwMode="auto">
              <a:xfrm>
                <a:off x="928830" y="4237279"/>
                <a:ext cx="1757522" cy="441339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square">
                <a:spAutoFit/>
              </a:bodyPr>
              <a:lstStyle/>
              <a:p>
                <a:pPr algn="ctr" fontAlgn="base" latinLnBrk="0">
                  <a:spcBef>
                    <a:spcPct val="0"/>
                  </a:spcBef>
                  <a:spcAft>
                    <a:spcPct val="0"/>
                  </a:spcAft>
                  <a:defRPr/>
                </a:pPr>
                <a:r>
                  <a:rPr lang="ko-KR" altLang="en-US" spc="-150" smtClean="0">
                    <a:ln>
                      <a:solidFill>
                        <a:schemeClr val="bg1">
                          <a:alpha val="0"/>
                        </a:schemeClr>
                      </a:solidFill>
                    </a:ln>
                    <a:solidFill>
                      <a:schemeClr val="accent5">
                        <a:lumMod val="75000"/>
                      </a:schemeClr>
                    </a:solidFill>
                    <a:latin typeface="나눔스퀘어 ExtraBold" pitchFamily="50" charset="-127"/>
                    <a:ea typeface="나눔스퀘어 ExtraBold" pitchFamily="50" charset="-127"/>
                  </a:rPr>
                  <a:t>인천기</a:t>
                </a:r>
                <a:r>
                  <a:rPr lang="ko-KR" altLang="en-US" spc="-150">
                    <a:ln>
                      <a:solidFill>
                        <a:schemeClr val="bg1">
                          <a:alpha val="0"/>
                        </a:schemeClr>
                      </a:solidFill>
                    </a:ln>
                    <a:solidFill>
                      <a:schemeClr val="accent5">
                        <a:lumMod val="75000"/>
                      </a:schemeClr>
                    </a:solidFill>
                    <a:latin typeface="나눔스퀘어 ExtraBold" pitchFamily="50" charset="-127"/>
                    <a:ea typeface="나눔스퀘어 ExtraBold" pitchFamily="50" charset="-127"/>
                  </a:rPr>
                  <a:t>점</a:t>
                </a:r>
                <a:endParaRPr lang="en-US" altLang="ko-KR" spc="-150" dirty="0" smtClean="0">
                  <a:ln>
                    <a:solidFill>
                      <a:schemeClr val="bg1">
                        <a:alpha val="0"/>
                      </a:schemeClr>
                    </a:solidFill>
                  </a:ln>
                  <a:solidFill>
                    <a:schemeClr val="accent5">
                      <a:lumMod val="75000"/>
                    </a:schemeClr>
                  </a:solidFill>
                  <a:latin typeface="나눔스퀘어 ExtraBold" pitchFamily="50" charset="-127"/>
                  <a:ea typeface="나눔스퀘어 ExtraBold" pitchFamily="50" charset="-127"/>
                </a:endParaRPr>
              </a:p>
            </p:txBody>
          </p:sp>
          <p:sp>
            <p:nvSpPr>
              <p:cNvPr id="47" name="Text Box 65"/>
              <p:cNvSpPr txBox="1">
                <a:spLocks noChangeArrowheads="1"/>
              </p:cNvSpPr>
              <p:nvPr/>
            </p:nvSpPr>
            <p:spPr bwMode="auto">
              <a:xfrm>
                <a:off x="928830" y="4581468"/>
                <a:ext cx="1757522" cy="441339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square">
                <a:spAutoFit/>
              </a:bodyPr>
              <a:lstStyle/>
              <a:p>
                <a:pPr algn="ctr" fontAlgn="base" latinLnBrk="0">
                  <a:spcBef>
                    <a:spcPct val="0"/>
                  </a:spcBef>
                  <a:spcAft>
                    <a:spcPct val="0"/>
                  </a:spcAft>
                  <a:defRPr/>
                </a:pPr>
                <a:r>
                  <a:rPr lang="ko-KR" altLang="en-US" spc="-150" dirty="0" smtClean="0">
                    <a:ln>
                      <a:solidFill>
                        <a:schemeClr val="bg1">
                          <a:alpha val="0"/>
                        </a:schemeClr>
                      </a:solidFill>
                    </a:ln>
                    <a:solidFill>
                      <a:schemeClr val="accent5">
                        <a:lumMod val="75000"/>
                      </a:schemeClr>
                    </a:solidFill>
                    <a:latin typeface="나눔스퀘어 ExtraBold" pitchFamily="50" charset="-127"/>
                    <a:ea typeface="나눔스퀘어 ExtraBold" pitchFamily="50" charset="-127"/>
                  </a:rPr>
                  <a:t>용  현</a:t>
                </a:r>
                <a:endParaRPr lang="en-US" altLang="ko-KR" spc="-150" dirty="0" smtClean="0">
                  <a:ln>
                    <a:solidFill>
                      <a:schemeClr val="bg1">
                        <a:alpha val="0"/>
                      </a:schemeClr>
                    </a:solidFill>
                  </a:ln>
                  <a:solidFill>
                    <a:schemeClr val="accent5">
                      <a:lumMod val="75000"/>
                    </a:schemeClr>
                  </a:solidFill>
                  <a:latin typeface="나눔스퀘어 ExtraBold" pitchFamily="50" charset="-127"/>
                  <a:ea typeface="나눔스퀘어 ExtraBold" pitchFamily="50" charset="-127"/>
                </a:endParaRPr>
              </a:p>
            </p:txBody>
          </p:sp>
          <p:sp>
            <p:nvSpPr>
              <p:cNvPr id="48" name="Text Box 65"/>
              <p:cNvSpPr txBox="1">
                <a:spLocks noChangeArrowheads="1"/>
              </p:cNvSpPr>
              <p:nvPr/>
            </p:nvSpPr>
            <p:spPr bwMode="auto">
              <a:xfrm>
                <a:off x="928830" y="4925656"/>
                <a:ext cx="1757522" cy="441339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square">
                <a:spAutoFit/>
              </a:bodyPr>
              <a:lstStyle/>
              <a:p>
                <a:pPr algn="ctr" fontAlgn="base" latinLnBrk="0">
                  <a:spcBef>
                    <a:spcPct val="0"/>
                  </a:spcBef>
                  <a:spcAft>
                    <a:spcPct val="0"/>
                  </a:spcAft>
                  <a:defRPr/>
                </a:pPr>
                <a:r>
                  <a:rPr lang="ko-KR" altLang="en-US" spc="-150" dirty="0" smtClean="0">
                    <a:ln>
                      <a:solidFill>
                        <a:schemeClr val="bg1">
                          <a:alpha val="0"/>
                        </a:schemeClr>
                      </a:solidFill>
                    </a:ln>
                    <a:solidFill>
                      <a:schemeClr val="accent5">
                        <a:lumMod val="75000"/>
                      </a:schemeClr>
                    </a:solidFill>
                    <a:latin typeface="나눔스퀘어 ExtraBold" pitchFamily="50" charset="-127"/>
                    <a:ea typeface="나눔스퀘어 ExtraBold" pitchFamily="50" charset="-127"/>
                  </a:rPr>
                  <a:t>수  봉</a:t>
                </a:r>
                <a:endParaRPr lang="en-US" altLang="ko-KR" spc="-150" dirty="0" smtClean="0">
                  <a:ln>
                    <a:solidFill>
                      <a:schemeClr val="bg1">
                        <a:alpha val="0"/>
                      </a:schemeClr>
                    </a:solidFill>
                  </a:ln>
                  <a:solidFill>
                    <a:schemeClr val="accent5">
                      <a:lumMod val="75000"/>
                    </a:schemeClr>
                  </a:solidFill>
                  <a:latin typeface="나눔스퀘어 ExtraBold" pitchFamily="50" charset="-127"/>
                  <a:ea typeface="나눔스퀘어 ExtraBold" pitchFamily="50" charset="-127"/>
                </a:endParaRPr>
              </a:p>
            </p:txBody>
          </p:sp>
          <p:sp>
            <p:nvSpPr>
              <p:cNvPr id="49" name="Text Box 65"/>
              <p:cNvSpPr txBox="1">
                <a:spLocks noChangeArrowheads="1"/>
              </p:cNvSpPr>
              <p:nvPr/>
            </p:nvSpPr>
            <p:spPr bwMode="auto">
              <a:xfrm>
                <a:off x="928830" y="5269845"/>
                <a:ext cx="1757522" cy="441339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square">
                <a:spAutoFit/>
              </a:bodyPr>
              <a:lstStyle/>
              <a:p>
                <a:pPr algn="ctr" fontAlgn="base" latinLnBrk="0">
                  <a:spcBef>
                    <a:spcPct val="0"/>
                  </a:spcBef>
                  <a:spcAft>
                    <a:spcPct val="0"/>
                  </a:spcAft>
                  <a:defRPr/>
                </a:pPr>
                <a:r>
                  <a:rPr lang="ko-KR" altLang="en-US" spc="-150" smtClean="0">
                    <a:ln>
                      <a:solidFill>
                        <a:schemeClr val="bg1">
                          <a:alpha val="0"/>
                        </a:schemeClr>
                      </a:solidFill>
                    </a:ln>
                    <a:solidFill>
                      <a:schemeClr val="accent5">
                        <a:lumMod val="75000"/>
                      </a:schemeClr>
                    </a:solidFill>
                    <a:latin typeface="나눔스퀘어 ExtraBold" pitchFamily="50" charset="-127"/>
                    <a:ea typeface="나눔스퀘어 ExtraBold" pitchFamily="50" charset="-127"/>
                  </a:rPr>
                  <a:t>도화ㆍ주안</a:t>
                </a:r>
                <a:endParaRPr lang="en-US" altLang="ko-KR" spc="-150" dirty="0" smtClean="0">
                  <a:ln>
                    <a:solidFill>
                      <a:schemeClr val="bg1">
                        <a:alpha val="0"/>
                      </a:schemeClr>
                    </a:solidFill>
                  </a:ln>
                  <a:solidFill>
                    <a:schemeClr val="accent5">
                      <a:lumMod val="75000"/>
                    </a:schemeClr>
                  </a:solidFill>
                  <a:latin typeface="나눔스퀘어 ExtraBold" pitchFamily="50" charset="-127"/>
                  <a:ea typeface="나눔스퀘어 ExtraBold" pitchFamily="50" charset="-127"/>
                </a:endParaRPr>
              </a:p>
            </p:txBody>
          </p:sp>
          <p:sp>
            <p:nvSpPr>
              <p:cNvPr id="50" name="Text Box 65"/>
              <p:cNvSpPr txBox="1">
                <a:spLocks noChangeArrowheads="1"/>
              </p:cNvSpPr>
              <p:nvPr/>
            </p:nvSpPr>
            <p:spPr bwMode="auto">
              <a:xfrm>
                <a:off x="928830" y="5614033"/>
                <a:ext cx="1757522" cy="441339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square">
                <a:spAutoFit/>
              </a:bodyPr>
              <a:lstStyle/>
              <a:p>
                <a:pPr algn="ctr" fontAlgn="base" latinLnBrk="0">
                  <a:spcBef>
                    <a:spcPct val="0"/>
                  </a:spcBef>
                  <a:spcAft>
                    <a:spcPct val="0"/>
                  </a:spcAft>
                  <a:defRPr/>
                </a:pPr>
                <a:r>
                  <a:rPr lang="ko-KR" altLang="en-US" spc="-150" dirty="0" err="1" smtClean="0">
                    <a:ln>
                      <a:solidFill>
                        <a:schemeClr val="bg1">
                          <a:alpha val="0"/>
                        </a:schemeClr>
                      </a:solidFill>
                    </a:ln>
                    <a:solidFill>
                      <a:schemeClr val="accent5">
                        <a:lumMod val="75000"/>
                      </a:schemeClr>
                    </a:solidFill>
                    <a:latin typeface="나눔스퀘어 ExtraBold" pitchFamily="50" charset="-127"/>
                    <a:ea typeface="나눔스퀘어 ExtraBold" pitchFamily="50" charset="-127"/>
                  </a:rPr>
                  <a:t>인천</a:t>
                </a:r>
                <a:r>
                  <a:rPr lang="ko-KR" altLang="en-US" spc="-150" dirty="0" err="1">
                    <a:ln>
                      <a:solidFill>
                        <a:schemeClr val="bg1">
                          <a:alpha val="0"/>
                        </a:schemeClr>
                      </a:solidFill>
                    </a:ln>
                    <a:solidFill>
                      <a:schemeClr val="accent5">
                        <a:lumMod val="75000"/>
                      </a:schemeClr>
                    </a:solidFill>
                    <a:latin typeface="나눔스퀘어 ExtraBold" pitchFamily="50" charset="-127"/>
                    <a:ea typeface="나눔스퀘어 ExtraBold" pitchFamily="50" charset="-127"/>
                  </a:rPr>
                  <a:t>교</a:t>
                </a:r>
                <a:endParaRPr lang="en-US" altLang="ko-KR" spc="-150" dirty="0" smtClean="0">
                  <a:ln>
                    <a:solidFill>
                      <a:schemeClr val="bg1">
                        <a:alpha val="0"/>
                      </a:schemeClr>
                    </a:solidFill>
                  </a:ln>
                  <a:solidFill>
                    <a:schemeClr val="accent5">
                      <a:lumMod val="75000"/>
                    </a:schemeClr>
                  </a:solidFill>
                  <a:latin typeface="나눔스퀘어 ExtraBold" pitchFamily="50" charset="-127"/>
                  <a:ea typeface="나눔스퀘어 ExtraBold" pitchFamily="50" charset="-127"/>
                </a:endParaRPr>
              </a:p>
            </p:txBody>
          </p:sp>
          <p:sp>
            <p:nvSpPr>
              <p:cNvPr id="51" name="Text Box 65"/>
              <p:cNvSpPr txBox="1">
                <a:spLocks noChangeArrowheads="1"/>
              </p:cNvSpPr>
              <p:nvPr/>
            </p:nvSpPr>
            <p:spPr bwMode="auto">
              <a:xfrm>
                <a:off x="928830" y="6006250"/>
                <a:ext cx="1757522" cy="441339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square">
                <a:spAutoFit/>
              </a:bodyPr>
              <a:lstStyle/>
              <a:p>
                <a:pPr algn="ctr" fontAlgn="base" latinLnBrk="0">
                  <a:spcBef>
                    <a:spcPct val="0"/>
                  </a:spcBef>
                  <a:spcAft>
                    <a:spcPct val="0"/>
                  </a:spcAft>
                  <a:defRPr/>
                </a:pPr>
                <a:r>
                  <a:rPr lang="ko-KR" altLang="en-US" spc="-150" dirty="0" smtClean="0">
                    <a:ln>
                      <a:solidFill>
                        <a:schemeClr val="bg1">
                          <a:alpha val="0"/>
                        </a:schemeClr>
                      </a:solidFill>
                    </a:ln>
                    <a:solidFill>
                      <a:schemeClr val="accent5">
                        <a:lumMod val="75000"/>
                      </a:schemeClr>
                    </a:solidFill>
                    <a:latin typeface="나눔스퀘어 ExtraBold" pitchFamily="50" charset="-127"/>
                    <a:ea typeface="나눔스퀘어 ExtraBold" pitchFamily="50" charset="-127"/>
                  </a:rPr>
                  <a:t>가  좌</a:t>
                </a:r>
                <a:endParaRPr lang="en-US" altLang="ko-KR" spc="-150" dirty="0" smtClean="0">
                  <a:ln>
                    <a:solidFill>
                      <a:schemeClr val="bg1">
                        <a:alpha val="0"/>
                      </a:schemeClr>
                    </a:solidFill>
                  </a:ln>
                  <a:solidFill>
                    <a:schemeClr val="accent5">
                      <a:lumMod val="75000"/>
                    </a:schemeClr>
                  </a:solidFill>
                  <a:latin typeface="나눔스퀘어 ExtraBold" pitchFamily="50" charset="-127"/>
                  <a:ea typeface="나눔스퀘어 ExtraBold" pitchFamily="50" charset="-127"/>
                </a:endParaRPr>
              </a:p>
            </p:txBody>
          </p:sp>
          <p:sp>
            <p:nvSpPr>
              <p:cNvPr id="52" name="Text Box 65"/>
              <p:cNvSpPr txBox="1">
                <a:spLocks noChangeArrowheads="1"/>
              </p:cNvSpPr>
              <p:nvPr/>
            </p:nvSpPr>
            <p:spPr bwMode="auto">
              <a:xfrm>
                <a:off x="928830" y="6377354"/>
                <a:ext cx="1757522" cy="441339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square">
                <a:spAutoFit/>
              </a:bodyPr>
              <a:lstStyle/>
              <a:p>
                <a:pPr algn="ctr" fontAlgn="base" latinLnBrk="0">
                  <a:spcBef>
                    <a:spcPct val="0"/>
                  </a:spcBef>
                  <a:spcAft>
                    <a:spcPct val="0"/>
                  </a:spcAft>
                  <a:defRPr/>
                </a:pPr>
                <a:r>
                  <a:rPr lang="ko-KR" altLang="en-US" spc="-150" dirty="0" smtClean="0">
                    <a:ln>
                      <a:solidFill>
                        <a:schemeClr val="bg1">
                          <a:alpha val="0"/>
                        </a:schemeClr>
                      </a:solidFill>
                    </a:ln>
                    <a:solidFill>
                      <a:schemeClr val="accent5">
                        <a:lumMod val="75000"/>
                      </a:schemeClr>
                    </a:solidFill>
                    <a:latin typeface="나눔스퀘어 ExtraBold" pitchFamily="50" charset="-127"/>
                    <a:ea typeface="나눔스퀘어 ExtraBold" pitchFamily="50" charset="-127"/>
                  </a:rPr>
                  <a:t>원  적</a:t>
                </a:r>
                <a:endParaRPr lang="en-US" altLang="ko-KR" spc="-150" dirty="0" smtClean="0">
                  <a:ln>
                    <a:solidFill>
                      <a:schemeClr val="bg1">
                        <a:alpha val="0"/>
                      </a:schemeClr>
                    </a:solidFill>
                  </a:ln>
                  <a:solidFill>
                    <a:schemeClr val="accent5">
                      <a:lumMod val="75000"/>
                    </a:schemeClr>
                  </a:solidFill>
                  <a:latin typeface="나눔스퀘어 ExtraBold" pitchFamily="50" charset="-127"/>
                  <a:ea typeface="나눔스퀘어 ExtraBold" pitchFamily="50" charset="-127"/>
                </a:endParaRPr>
              </a:p>
            </p:txBody>
          </p:sp>
        </p:grpSp>
      </p:grpSp>
      <p:grpSp>
        <p:nvGrpSpPr>
          <p:cNvPr id="11" name="그룹 10"/>
          <p:cNvGrpSpPr/>
          <p:nvPr/>
        </p:nvGrpSpPr>
        <p:grpSpPr>
          <a:xfrm>
            <a:off x="65319" y="1556792"/>
            <a:ext cx="3066521" cy="4623377"/>
            <a:chOff x="5580112" y="1556792"/>
            <a:chExt cx="3399452" cy="4623377"/>
          </a:xfrm>
        </p:grpSpPr>
        <p:sp>
          <p:nvSpPr>
            <p:cNvPr id="54" name="모서리가 둥근 직사각형 53"/>
            <p:cNvSpPr/>
            <p:nvPr/>
          </p:nvSpPr>
          <p:spPr>
            <a:xfrm>
              <a:off x="5580112" y="1988840"/>
              <a:ext cx="3399452" cy="4191329"/>
            </a:xfrm>
            <a:prstGeom prst="round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grpSp>
          <p:nvGrpSpPr>
            <p:cNvPr id="13" name="그룹 54"/>
            <p:cNvGrpSpPr/>
            <p:nvPr/>
          </p:nvGrpSpPr>
          <p:grpSpPr>
            <a:xfrm>
              <a:off x="5580112" y="1556792"/>
              <a:ext cx="3399452" cy="1757164"/>
              <a:chOff x="678237" y="2362945"/>
              <a:chExt cx="3528392" cy="1311051"/>
            </a:xfrm>
          </p:grpSpPr>
          <p:sp>
            <p:nvSpPr>
              <p:cNvPr id="56" name="모서리가 둥근 직사각형 55"/>
              <p:cNvSpPr/>
              <p:nvPr/>
            </p:nvSpPr>
            <p:spPr>
              <a:xfrm>
                <a:off x="678237" y="2362945"/>
                <a:ext cx="3528392" cy="1044537"/>
              </a:xfrm>
              <a:prstGeom prst="roundRect">
                <a:avLst/>
              </a:prstGeom>
              <a:solidFill>
                <a:schemeClr val="accent4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latin typeface="나눔스퀘어 ExtraBold" pitchFamily="50" charset="-127"/>
                  <a:ea typeface="나눔스퀘어 ExtraBold" pitchFamily="50" charset="-127"/>
                </a:endParaRPr>
              </a:p>
            </p:txBody>
          </p:sp>
          <p:sp>
            <p:nvSpPr>
              <p:cNvPr id="57" name="직사각형 56"/>
              <p:cNvSpPr/>
              <p:nvPr/>
            </p:nvSpPr>
            <p:spPr>
              <a:xfrm>
                <a:off x="678237" y="3140968"/>
                <a:ext cx="3528392" cy="533028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latin typeface="나눔스퀘어 ExtraBold" pitchFamily="50" charset="-127"/>
                  <a:ea typeface="나눔스퀘어 ExtraBold" pitchFamily="50" charset="-127"/>
                </a:endParaRPr>
              </a:p>
            </p:txBody>
          </p:sp>
        </p:grpSp>
        <p:sp>
          <p:nvSpPr>
            <p:cNvPr id="58" name="Text Box 65"/>
            <p:cNvSpPr txBox="1">
              <a:spLocks noChangeArrowheads="1"/>
            </p:cNvSpPr>
            <p:nvPr/>
          </p:nvSpPr>
          <p:spPr bwMode="auto">
            <a:xfrm>
              <a:off x="5639420" y="1726208"/>
              <a:ext cx="3288649" cy="46166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pPr algn="ctr" fontAlgn="base" latinLnBrk="0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ko-KR" altLang="en-US" sz="2400" spc="-150" dirty="0" smtClean="0">
                  <a:ln>
                    <a:solidFill>
                      <a:schemeClr val="bg1">
                        <a:alpha val="0"/>
                      </a:schemeClr>
                    </a:solidFill>
                  </a:ln>
                  <a:solidFill>
                    <a:schemeClr val="bg1"/>
                  </a:solidFill>
                  <a:latin typeface="나눔스퀘어 ExtraBold" pitchFamily="50" charset="-127"/>
                  <a:ea typeface="나눔스퀘어 ExtraBold" pitchFamily="50" charset="-127"/>
                </a:rPr>
                <a:t>권역계획</a:t>
              </a:r>
              <a:endParaRPr lang="ko-KR" altLang="en-US" sz="2400" spc="-150" dirty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bg1"/>
                </a:solidFill>
                <a:latin typeface="나눔스퀘어 ExtraBold" pitchFamily="50" charset="-127"/>
                <a:ea typeface="나눔스퀘어 ExtraBold" pitchFamily="50" charset="-127"/>
              </a:endParaRPr>
            </a:p>
          </p:txBody>
        </p:sp>
        <p:sp>
          <p:nvSpPr>
            <p:cNvPr id="59" name="Text Box 65"/>
            <p:cNvSpPr txBox="1">
              <a:spLocks noChangeArrowheads="1"/>
            </p:cNvSpPr>
            <p:nvPr/>
          </p:nvSpPr>
          <p:spPr bwMode="auto">
            <a:xfrm>
              <a:off x="5626877" y="2158256"/>
              <a:ext cx="3288649" cy="33855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pPr algn="ctr" fontAlgn="base" latinLnBrk="0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ko-KR" altLang="en-US" sz="1600" b="1" spc="-150" dirty="0" smtClean="0">
                  <a:ln>
                    <a:solidFill>
                      <a:schemeClr val="bg1">
                        <a:alpha val="0"/>
                      </a:schemeClr>
                    </a:solidFill>
                  </a:ln>
                  <a:solidFill>
                    <a:schemeClr val="bg1"/>
                  </a:solidFill>
                  <a:latin typeface="나눔스퀘어 ExtraBold" pitchFamily="50" charset="-127"/>
                  <a:ea typeface="나눔스퀘어 ExtraBold" pitchFamily="50" charset="-127"/>
                </a:rPr>
                <a:t>이슈도출</a:t>
              </a:r>
              <a:r>
                <a:rPr lang="en-US" altLang="ko-KR" sz="1600" b="1" spc="-150" dirty="0" smtClean="0">
                  <a:ln>
                    <a:solidFill>
                      <a:schemeClr val="bg1">
                        <a:alpha val="0"/>
                      </a:schemeClr>
                    </a:solidFill>
                  </a:ln>
                  <a:solidFill>
                    <a:schemeClr val="bg1"/>
                  </a:solidFill>
                  <a:latin typeface="나눔스퀘어 ExtraBold" pitchFamily="50" charset="-127"/>
                  <a:ea typeface="나눔스퀘어 ExtraBold" pitchFamily="50" charset="-127"/>
                </a:rPr>
                <a:t>, </a:t>
              </a:r>
              <a:r>
                <a:rPr lang="ko-KR" altLang="en-US" sz="1600" b="1" spc="-150" dirty="0" smtClean="0">
                  <a:ln>
                    <a:solidFill>
                      <a:schemeClr val="bg1">
                        <a:alpha val="0"/>
                      </a:schemeClr>
                    </a:solidFill>
                  </a:ln>
                  <a:solidFill>
                    <a:schemeClr val="bg1"/>
                  </a:solidFill>
                  <a:latin typeface="나눔스퀘어 ExtraBold" pitchFamily="50" charset="-127"/>
                  <a:ea typeface="나눔스퀘어 ExtraBold" pitchFamily="50" charset="-127"/>
                </a:rPr>
                <a:t>미래상</a:t>
              </a:r>
              <a:r>
                <a:rPr lang="en-US" altLang="ko-KR" sz="1600" b="1" spc="-150" dirty="0" smtClean="0">
                  <a:ln>
                    <a:solidFill>
                      <a:schemeClr val="bg1">
                        <a:alpha val="0"/>
                      </a:schemeClr>
                    </a:solidFill>
                  </a:ln>
                  <a:solidFill>
                    <a:schemeClr val="bg1"/>
                  </a:solidFill>
                  <a:latin typeface="나눔스퀘어 ExtraBold" pitchFamily="50" charset="-127"/>
                  <a:ea typeface="나눔스퀘어 ExtraBold" pitchFamily="50" charset="-127"/>
                </a:rPr>
                <a:t>, </a:t>
              </a:r>
              <a:r>
                <a:rPr lang="ko-KR" altLang="en-US" sz="1600" b="1" spc="-150" dirty="0" smtClean="0">
                  <a:ln>
                    <a:solidFill>
                      <a:schemeClr val="bg1">
                        <a:alpha val="0"/>
                      </a:schemeClr>
                    </a:solidFill>
                  </a:ln>
                  <a:solidFill>
                    <a:schemeClr val="bg1"/>
                  </a:solidFill>
                  <a:latin typeface="나눔스퀘어 ExtraBold" pitchFamily="50" charset="-127"/>
                  <a:ea typeface="나눔스퀘어 ExtraBold" pitchFamily="50" charset="-127"/>
                </a:rPr>
                <a:t>목표</a:t>
              </a:r>
              <a:r>
                <a:rPr lang="en-US" altLang="ko-KR" sz="1600" b="1" spc="-150" dirty="0" smtClean="0">
                  <a:ln>
                    <a:solidFill>
                      <a:schemeClr val="bg1">
                        <a:alpha val="0"/>
                      </a:schemeClr>
                    </a:solidFill>
                  </a:ln>
                  <a:solidFill>
                    <a:schemeClr val="bg1"/>
                  </a:solidFill>
                  <a:latin typeface="나눔스퀘어 ExtraBold" pitchFamily="50" charset="-127"/>
                  <a:ea typeface="나눔스퀘어 ExtraBold" pitchFamily="50" charset="-127"/>
                </a:rPr>
                <a:t>, </a:t>
              </a:r>
              <a:r>
                <a:rPr lang="ko-KR" altLang="en-US" sz="1600" b="1" spc="-150" dirty="0" smtClean="0">
                  <a:ln>
                    <a:solidFill>
                      <a:schemeClr val="bg1">
                        <a:alpha val="0"/>
                      </a:schemeClr>
                    </a:solidFill>
                  </a:ln>
                  <a:solidFill>
                    <a:schemeClr val="bg1"/>
                  </a:solidFill>
                  <a:latin typeface="나눔스퀘어 ExtraBold" pitchFamily="50" charset="-127"/>
                  <a:ea typeface="나눔스퀘어 ExtraBold" pitchFamily="50" charset="-127"/>
                </a:rPr>
                <a:t>발전전략 제시</a:t>
              </a:r>
              <a:endParaRPr lang="ko-KR" altLang="en-US" sz="1600" b="1" spc="-150" dirty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bg1"/>
                </a:solidFill>
                <a:latin typeface="나눔스퀘어 ExtraBold" pitchFamily="50" charset="-127"/>
                <a:ea typeface="나눔스퀘어 ExtraBold" pitchFamily="50" charset="-127"/>
              </a:endParaRPr>
            </a:p>
          </p:txBody>
        </p:sp>
        <p:sp>
          <p:nvSpPr>
            <p:cNvPr id="82" name="Text Box 65"/>
            <p:cNvSpPr txBox="1">
              <a:spLocks noChangeArrowheads="1"/>
            </p:cNvSpPr>
            <p:nvPr/>
          </p:nvSpPr>
          <p:spPr bwMode="auto">
            <a:xfrm>
              <a:off x="5717771" y="5004553"/>
              <a:ext cx="3196573" cy="5847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pPr algn="ctr" fontAlgn="base" latinLnBrk="0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ko-KR" altLang="en-US" sz="1600" b="1" spc="-150" dirty="0" smtClean="0">
                  <a:ln>
                    <a:solidFill>
                      <a:schemeClr val="bg1">
                        <a:alpha val="0"/>
                      </a:schemeClr>
                    </a:solidFill>
                  </a:ln>
                  <a:solidFill>
                    <a:schemeClr val="bg1">
                      <a:lumMod val="50000"/>
                    </a:schemeClr>
                  </a:solidFill>
                  <a:latin typeface="나눔스퀘어 ExtraBold" pitchFamily="50" charset="-127"/>
                  <a:ea typeface="나눔스퀘어 ExtraBold" pitchFamily="50" charset="-127"/>
                </a:rPr>
                <a:t>“</a:t>
              </a:r>
              <a:r>
                <a:rPr lang="ko-KR" altLang="en-US" sz="1600" b="1" spc="-150" dirty="0" err="1">
                  <a:ln>
                    <a:solidFill>
                      <a:schemeClr val="bg1">
                        <a:alpha val="0"/>
                      </a:schemeClr>
                    </a:solidFill>
                  </a:ln>
                  <a:solidFill>
                    <a:schemeClr val="bg1">
                      <a:lumMod val="50000"/>
                    </a:schemeClr>
                  </a:solidFill>
                  <a:latin typeface="나눔스퀘어 ExtraBold" pitchFamily="50" charset="-127"/>
                  <a:ea typeface="나눔스퀘어 ExtraBold" pitchFamily="50" charset="-127"/>
                </a:rPr>
                <a:t>살기좋은</a:t>
              </a:r>
              <a:r>
                <a:rPr lang="ko-KR" altLang="en-US" sz="1600" b="1" spc="-150" dirty="0">
                  <a:ln>
                    <a:solidFill>
                      <a:schemeClr val="bg1">
                        <a:alpha val="0"/>
                      </a:schemeClr>
                    </a:solidFill>
                  </a:ln>
                  <a:solidFill>
                    <a:schemeClr val="bg1">
                      <a:lumMod val="50000"/>
                    </a:schemeClr>
                  </a:solidFill>
                  <a:latin typeface="나눔스퀘어 ExtraBold" pitchFamily="50" charset="-127"/>
                  <a:ea typeface="나눔스퀘어 ExtraBold" pitchFamily="50" charset="-127"/>
                </a:rPr>
                <a:t> </a:t>
              </a:r>
              <a:r>
                <a:rPr lang="ko-KR" altLang="en-US" sz="1600" b="1" spc="-150" dirty="0" smtClean="0">
                  <a:ln>
                    <a:solidFill>
                      <a:schemeClr val="bg1">
                        <a:alpha val="0"/>
                      </a:schemeClr>
                    </a:solidFill>
                  </a:ln>
                  <a:solidFill>
                    <a:schemeClr val="bg1">
                      <a:lumMod val="50000"/>
                    </a:schemeClr>
                  </a:solidFill>
                  <a:latin typeface="나눔스퀘어 ExtraBold" pitchFamily="50" charset="-127"/>
                  <a:ea typeface="나눔스퀘어 ExtraBold" pitchFamily="50" charset="-127"/>
                </a:rPr>
                <a:t>주거환경</a:t>
              </a:r>
              <a:r>
                <a:rPr lang="en-US" altLang="ko-KR" sz="1600" b="1" spc="-150" dirty="0" smtClean="0">
                  <a:ln>
                    <a:solidFill>
                      <a:schemeClr val="bg1">
                        <a:alpha val="0"/>
                      </a:schemeClr>
                    </a:solidFill>
                  </a:ln>
                  <a:solidFill>
                    <a:schemeClr val="bg1">
                      <a:lumMod val="50000"/>
                    </a:schemeClr>
                  </a:solidFill>
                  <a:latin typeface="나눔스퀘어 ExtraBold" pitchFamily="50" charset="-127"/>
                  <a:ea typeface="나눔스퀘어 ExtraBold" pitchFamily="50" charset="-127"/>
                </a:rPr>
                <a:t>”</a:t>
              </a:r>
              <a:r>
                <a:rPr lang="ko-KR" altLang="en-US" sz="1600" b="1" spc="-150" dirty="0" smtClean="0">
                  <a:ln>
                    <a:solidFill>
                      <a:schemeClr val="bg1">
                        <a:alpha val="0"/>
                      </a:schemeClr>
                    </a:solidFill>
                  </a:ln>
                  <a:solidFill>
                    <a:schemeClr val="bg1">
                      <a:lumMod val="50000"/>
                    </a:schemeClr>
                  </a:solidFill>
                  <a:latin typeface="나눔스퀘어 ExtraBold" pitchFamily="50" charset="-127"/>
                  <a:ea typeface="나눔스퀘어 ExtraBold" pitchFamily="50" charset="-127"/>
                </a:rPr>
                <a:t>과  </a:t>
              </a:r>
              <a:endParaRPr lang="en-US" altLang="ko-KR" sz="1600" b="1" spc="-150" dirty="0" smtClean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bg1">
                    <a:lumMod val="50000"/>
                  </a:schemeClr>
                </a:solidFill>
                <a:latin typeface="나눔스퀘어 ExtraBold" pitchFamily="50" charset="-127"/>
                <a:ea typeface="나눔스퀘어 ExtraBold" pitchFamily="50" charset="-127"/>
              </a:endParaRPr>
            </a:p>
            <a:p>
              <a:pPr algn="ctr" fontAlgn="base" latinLnBrk="0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en-US" altLang="ko-KR" sz="1600" b="1" spc="-150" dirty="0" smtClean="0">
                  <a:ln>
                    <a:solidFill>
                      <a:schemeClr val="bg1">
                        <a:alpha val="0"/>
                      </a:schemeClr>
                    </a:solidFill>
                  </a:ln>
                  <a:solidFill>
                    <a:schemeClr val="bg1">
                      <a:lumMod val="50000"/>
                    </a:schemeClr>
                  </a:solidFill>
                  <a:latin typeface="나눔스퀘어 ExtraBold" pitchFamily="50" charset="-127"/>
                  <a:ea typeface="나눔스퀘어 ExtraBold" pitchFamily="50" charset="-127"/>
                </a:rPr>
                <a:t>“4</a:t>
              </a:r>
              <a:r>
                <a:rPr lang="ko-KR" altLang="en-US" sz="1600" b="1" spc="-150" dirty="0" err="1" smtClean="0">
                  <a:ln>
                    <a:solidFill>
                      <a:schemeClr val="bg1">
                        <a:alpha val="0"/>
                      </a:schemeClr>
                    </a:solidFill>
                  </a:ln>
                  <a:solidFill>
                    <a:schemeClr val="bg1">
                      <a:lumMod val="50000"/>
                    </a:schemeClr>
                  </a:solidFill>
                  <a:latin typeface="나눔스퀘어 ExtraBold" pitchFamily="50" charset="-127"/>
                  <a:ea typeface="나눔스퀘어 ExtraBold" pitchFamily="50" charset="-127"/>
                </a:rPr>
                <a:t>차산업</a:t>
              </a:r>
              <a:r>
                <a:rPr lang="ko-KR" altLang="en-US" sz="1600" b="1" spc="-150" dirty="0" smtClean="0">
                  <a:ln>
                    <a:solidFill>
                      <a:schemeClr val="bg1">
                        <a:alpha val="0"/>
                      </a:schemeClr>
                    </a:solidFill>
                  </a:ln>
                  <a:solidFill>
                    <a:schemeClr val="bg1">
                      <a:lumMod val="50000"/>
                    </a:schemeClr>
                  </a:solidFill>
                  <a:latin typeface="나눔스퀘어 ExtraBold" pitchFamily="50" charset="-127"/>
                  <a:ea typeface="나눔스퀘어 ExtraBold" pitchFamily="50" charset="-127"/>
                </a:rPr>
                <a:t> 혁명을 </a:t>
              </a:r>
              <a:r>
                <a:rPr lang="ko-KR" altLang="en-US" sz="1600" b="1" spc="-150" dirty="0">
                  <a:ln>
                    <a:solidFill>
                      <a:schemeClr val="bg1">
                        <a:alpha val="0"/>
                      </a:schemeClr>
                    </a:solidFill>
                  </a:ln>
                  <a:solidFill>
                    <a:schemeClr val="bg1">
                      <a:lumMod val="50000"/>
                    </a:schemeClr>
                  </a:solidFill>
                  <a:latin typeface="나눔스퀘어 ExtraBold" pitchFamily="50" charset="-127"/>
                  <a:ea typeface="나눔스퀘어 ExtraBold" pitchFamily="50" charset="-127"/>
                </a:rPr>
                <a:t>선도</a:t>
              </a:r>
              <a:r>
                <a:rPr lang="ko-KR" altLang="en-US" sz="1600" b="1" spc="-150" dirty="0" smtClean="0">
                  <a:ln>
                    <a:solidFill>
                      <a:schemeClr val="bg1">
                        <a:alpha val="0"/>
                      </a:schemeClr>
                    </a:solidFill>
                  </a:ln>
                  <a:solidFill>
                    <a:schemeClr val="bg1">
                      <a:lumMod val="50000"/>
                    </a:schemeClr>
                  </a:solidFill>
                  <a:latin typeface="나눔스퀘어 ExtraBold" pitchFamily="50" charset="-127"/>
                  <a:ea typeface="나눔스퀘어 ExtraBold" pitchFamily="50" charset="-127"/>
                </a:rPr>
                <a:t>”</a:t>
              </a:r>
              <a:endParaRPr lang="ko-KR" altLang="en-US" sz="1600" b="1" spc="-150" dirty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bg1">
                    <a:lumMod val="50000"/>
                  </a:schemeClr>
                </a:solidFill>
                <a:latin typeface="나눔스퀘어 ExtraBold" pitchFamily="50" charset="-127"/>
                <a:ea typeface="나눔스퀘어 ExtraBold" pitchFamily="50" charset="-127"/>
              </a:endParaRPr>
            </a:p>
          </p:txBody>
        </p:sp>
        <p:sp>
          <p:nvSpPr>
            <p:cNvPr id="83" name="직사각형 82"/>
            <p:cNvSpPr/>
            <p:nvPr/>
          </p:nvSpPr>
          <p:spPr>
            <a:xfrm>
              <a:off x="5717771" y="4526640"/>
              <a:ext cx="3180194" cy="36933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ko-KR" altLang="en-US" b="1" spc="-150" dirty="0" smtClean="0">
                  <a:ln>
                    <a:solidFill>
                      <a:prstClr val="white">
                        <a:alpha val="0"/>
                      </a:prstClr>
                    </a:solidFill>
                  </a:ln>
                  <a:latin typeface="나눔스퀘어 ExtraBold" pitchFamily="50" charset="-127"/>
                  <a:ea typeface="나눔스퀘어 ExtraBold" pitchFamily="50" charset="-127"/>
                </a:rPr>
                <a:t>서구권역</a:t>
              </a:r>
              <a:endParaRPr lang="ko-KR" altLang="en-US" sz="3200" dirty="0">
                <a:latin typeface="나눔스퀘어 ExtraBold" pitchFamily="50" charset="-127"/>
                <a:ea typeface="나눔스퀘어 ExtraBold" pitchFamily="50" charset="-127"/>
              </a:endParaRPr>
            </a:p>
          </p:txBody>
        </p:sp>
        <p:sp>
          <p:nvSpPr>
            <p:cNvPr id="84" name="직사각형 83"/>
            <p:cNvSpPr/>
            <p:nvPr/>
          </p:nvSpPr>
          <p:spPr>
            <a:xfrm>
              <a:off x="5932214" y="4957699"/>
              <a:ext cx="2808312" cy="46854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latin typeface="나눔스퀘어 ExtraBold" pitchFamily="50" charset="-127"/>
                <a:ea typeface="나눔스퀘어 ExtraBold" pitchFamily="50" charset="-127"/>
              </a:endParaRPr>
            </a:p>
          </p:txBody>
        </p:sp>
        <p:sp>
          <p:nvSpPr>
            <p:cNvPr id="85" name="Text Box 65"/>
            <p:cNvSpPr txBox="1">
              <a:spLocks noChangeArrowheads="1"/>
            </p:cNvSpPr>
            <p:nvPr/>
          </p:nvSpPr>
          <p:spPr bwMode="auto">
            <a:xfrm>
              <a:off x="5699585" y="3336721"/>
              <a:ext cx="3093111" cy="5847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pPr algn="ctr" fontAlgn="base" latinLnBrk="0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en-US" altLang="ko-KR" sz="1600" b="1" spc="-150" dirty="0">
                  <a:ln>
                    <a:solidFill>
                      <a:schemeClr val="bg1">
                        <a:alpha val="0"/>
                      </a:schemeClr>
                    </a:solidFill>
                  </a:ln>
                  <a:solidFill>
                    <a:schemeClr val="bg1">
                      <a:lumMod val="50000"/>
                    </a:schemeClr>
                  </a:solidFill>
                  <a:latin typeface="나눔스퀘어 ExtraBold" pitchFamily="50" charset="-127"/>
                  <a:ea typeface="나눔스퀘어 ExtraBold" pitchFamily="50" charset="-127"/>
                </a:rPr>
                <a:t>“ </a:t>
              </a:r>
              <a:r>
                <a:rPr lang="ko-KR" altLang="en-US" sz="1600" b="1" spc="-150" dirty="0" smtClean="0">
                  <a:ln>
                    <a:solidFill>
                      <a:schemeClr val="bg1">
                        <a:alpha val="0"/>
                      </a:schemeClr>
                    </a:solidFill>
                  </a:ln>
                  <a:solidFill>
                    <a:schemeClr val="bg1">
                      <a:lumMod val="50000"/>
                    </a:schemeClr>
                  </a:solidFill>
                  <a:latin typeface="나눔스퀘어 ExtraBold" pitchFamily="50" charset="-127"/>
                  <a:ea typeface="나눔스퀘어 ExtraBold" pitchFamily="50" charset="-127"/>
                </a:rPr>
                <a:t>인천의 지역문화를 </a:t>
              </a:r>
              <a:r>
                <a:rPr lang="ko-KR" altLang="en-US" sz="1600" b="1" spc="-150" dirty="0">
                  <a:ln>
                    <a:solidFill>
                      <a:schemeClr val="bg1">
                        <a:alpha val="0"/>
                      </a:schemeClr>
                    </a:solidFill>
                  </a:ln>
                  <a:solidFill>
                    <a:schemeClr val="bg1">
                      <a:lumMod val="50000"/>
                    </a:schemeClr>
                  </a:solidFill>
                  <a:latin typeface="나눔스퀘어 ExtraBold" pitchFamily="50" charset="-127"/>
                  <a:ea typeface="나눔스퀘어 ExtraBold" pitchFamily="50" charset="-127"/>
                </a:rPr>
                <a:t>선도</a:t>
              </a:r>
              <a:r>
                <a:rPr lang="en-US" altLang="ko-KR" sz="1600" b="1" spc="-150" dirty="0">
                  <a:ln>
                    <a:solidFill>
                      <a:schemeClr val="bg1">
                        <a:alpha val="0"/>
                      </a:schemeClr>
                    </a:solidFill>
                  </a:ln>
                  <a:solidFill>
                    <a:schemeClr val="bg1">
                      <a:lumMod val="50000"/>
                    </a:schemeClr>
                  </a:solidFill>
                  <a:latin typeface="나눔스퀘어 ExtraBold" pitchFamily="50" charset="-127"/>
                  <a:ea typeface="나눔스퀘어 ExtraBold" pitchFamily="50" charset="-127"/>
                </a:rPr>
                <a:t>”</a:t>
              </a:r>
              <a:r>
                <a:rPr lang="ko-KR" altLang="en-US" sz="1600" b="1" spc="-150" dirty="0">
                  <a:ln>
                    <a:solidFill>
                      <a:schemeClr val="bg1">
                        <a:alpha val="0"/>
                      </a:schemeClr>
                    </a:solidFill>
                  </a:ln>
                  <a:solidFill>
                    <a:schemeClr val="bg1">
                      <a:lumMod val="50000"/>
                    </a:schemeClr>
                  </a:solidFill>
                  <a:latin typeface="나눔스퀘어 ExtraBold" pitchFamily="50" charset="-127"/>
                  <a:ea typeface="나눔스퀘어 ExtraBold" pitchFamily="50" charset="-127"/>
                </a:rPr>
                <a:t>하고 </a:t>
              </a:r>
              <a:endParaRPr lang="en-US" altLang="ko-KR" sz="1600" b="1" spc="-150" dirty="0" smtClean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bg1">
                    <a:lumMod val="50000"/>
                  </a:schemeClr>
                </a:solidFill>
                <a:latin typeface="나눔스퀘어 ExtraBold" pitchFamily="50" charset="-127"/>
                <a:ea typeface="나눔스퀘어 ExtraBold" pitchFamily="50" charset="-127"/>
              </a:endParaRPr>
            </a:p>
            <a:p>
              <a:pPr algn="ctr" fontAlgn="base" latinLnBrk="0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en-US" altLang="ko-KR" sz="1600" b="1" spc="-150" dirty="0" smtClean="0">
                  <a:ln>
                    <a:solidFill>
                      <a:schemeClr val="bg1">
                        <a:alpha val="0"/>
                      </a:schemeClr>
                    </a:solidFill>
                  </a:ln>
                  <a:solidFill>
                    <a:schemeClr val="bg1">
                      <a:lumMod val="50000"/>
                    </a:schemeClr>
                  </a:solidFill>
                  <a:latin typeface="나눔스퀘어 ExtraBold" pitchFamily="50" charset="-127"/>
                  <a:ea typeface="나눔스퀘어 ExtraBold" pitchFamily="50" charset="-127"/>
                </a:rPr>
                <a:t>“</a:t>
              </a:r>
              <a:r>
                <a:rPr lang="ko-KR" altLang="en-US" sz="1600" b="1" spc="-150" dirty="0">
                  <a:ln>
                    <a:solidFill>
                      <a:schemeClr val="bg1">
                        <a:alpha val="0"/>
                      </a:schemeClr>
                    </a:solidFill>
                  </a:ln>
                  <a:solidFill>
                    <a:schemeClr val="bg1">
                      <a:lumMod val="50000"/>
                    </a:schemeClr>
                  </a:solidFill>
                  <a:latin typeface="나눔스퀘어 ExtraBold" pitchFamily="50" charset="-127"/>
                  <a:ea typeface="나눔스퀘어 ExtraBold" pitchFamily="50" charset="-127"/>
                </a:rPr>
                <a:t>삶의 </a:t>
              </a:r>
              <a:r>
                <a:rPr lang="ko-KR" altLang="en-US" sz="1600" b="1" spc="-150" dirty="0" smtClean="0">
                  <a:ln>
                    <a:solidFill>
                      <a:schemeClr val="bg1">
                        <a:alpha val="0"/>
                      </a:schemeClr>
                    </a:solidFill>
                  </a:ln>
                  <a:solidFill>
                    <a:schemeClr val="bg1">
                      <a:lumMod val="50000"/>
                    </a:schemeClr>
                  </a:solidFill>
                  <a:latin typeface="나눔스퀘어 ExtraBold" pitchFamily="50" charset="-127"/>
                  <a:ea typeface="나눔스퀘어 ExtraBold" pitchFamily="50" charset="-127"/>
                </a:rPr>
                <a:t>질을 업그레이드</a:t>
              </a:r>
              <a:r>
                <a:rPr lang="en-US" altLang="ko-KR" sz="1600" b="1" spc="-150" dirty="0" smtClean="0">
                  <a:ln>
                    <a:solidFill>
                      <a:schemeClr val="bg1">
                        <a:alpha val="0"/>
                      </a:schemeClr>
                    </a:solidFill>
                  </a:ln>
                  <a:solidFill>
                    <a:schemeClr val="bg1">
                      <a:lumMod val="50000"/>
                    </a:schemeClr>
                  </a:solidFill>
                  <a:latin typeface="나눔스퀘어 ExtraBold" pitchFamily="50" charset="-127"/>
                  <a:ea typeface="나눔스퀘어 ExtraBold" pitchFamily="50" charset="-127"/>
                </a:rPr>
                <a:t>”</a:t>
              </a:r>
              <a:endParaRPr lang="ko-KR" altLang="en-US" sz="1600" b="1" spc="-150" dirty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bg1">
                    <a:lumMod val="50000"/>
                  </a:schemeClr>
                </a:solidFill>
                <a:latin typeface="나눔스퀘어 ExtraBold" pitchFamily="50" charset="-127"/>
                <a:ea typeface="나눔스퀘어 ExtraBold" pitchFamily="50" charset="-127"/>
              </a:endParaRPr>
            </a:p>
          </p:txBody>
        </p:sp>
        <p:sp>
          <p:nvSpPr>
            <p:cNvPr id="86" name="직사각형 85"/>
            <p:cNvSpPr/>
            <p:nvPr/>
          </p:nvSpPr>
          <p:spPr>
            <a:xfrm>
              <a:off x="5699586" y="2849352"/>
              <a:ext cx="3200318" cy="36933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ko-KR" altLang="en-US" b="1" spc="-150" dirty="0" smtClean="0">
                  <a:ln>
                    <a:solidFill>
                      <a:prstClr val="white">
                        <a:alpha val="0"/>
                      </a:prstClr>
                    </a:solidFill>
                  </a:ln>
                  <a:latin typeface="나눔스퀘어 ExtraBold" pitchFamily="50" charset="-127"/>
                  <a:ea typeface="나눔스퀘어 ExtraBold" pitchFamily="50" charset="-127"/>
                </a:rPr>
                <a:t>남구권역</a:t>
              </a:r>
              <a:endParaRPr lang="ko-KR" altLang="en-US" b="1" spc="-150" dirty="0">
                <a:ln>
                  <a:solidFill>
                    <a:prstClr val="white">
                      <a:alpha val="0"/>
                    </a:prstClr>
                  </a:solidFill>
                </a:ln>
                <a:latin typeface="나눔스퀘어 ExtraBold" pitchFamily="50" charset="-127"/>
                <a:ea typeface="나눔스퀘어 ExtraBold" pitchFamily="50" charset="-127"/>
              </a:endParaRPr>
            </a:p>
          </p:txBody>
        </p:sp>
        <p:sp>
          <p:nvSpPr>
            <p:cNvPr id="87" name="직사각형 86"/>
            <p:cNvSpPr/>
            <p:nvPr/>
          </p:nvSpPr>
          <p:spPr>
            <a:xfrm>
              <a:off x="5913043" y="3278822"/>
              <a:ext cx="2789651" cy="46854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latin typeface="나눔스퀘어 ExtraBold" pitchFamily="50" charset="-127"/>
                <a:ea typeface="나눔스퀘어 ExtraBold" pitchFamily="50" charset="-127"/>
              </a:endParaRPr>
            </a:p>
          </p:txBody>
        </p:sp>
      </p:grpSp>
      <p:sp>
        <p:nvSpPr>
          <p:cNvPr id="53" name="제목 1"/>
          <p:cNvSpPr>
            <a:spLocks noGrp="1"/>
          </p:cNvSpPr>
          <p:nvPr>
            <p:ph type="title"/>
          </p:nvPr>
        </p:nvSpPr>
        <p:spPr>
          <a:xfrm>
            <a:off x="1550484" y="354696"/>
            <a:ext cx="7604628" cy="507831"/>
          </a:xfrm>
        </p:spPr>
        <p:txBody>
          <a:bodyPr/>
          <a:lstStyle/>
          <a:p>
            <a:pPr lvl="0" latinLnBrk="0">
              <a:defRPr/>
            </a:pPr>
            <a:r>
              <a:rPr lang="ko-KR" altLang="en-US" sz="2700" b="1" spc="-170" dirty="0" smtClean="0">
                <a:ln>
                  <a:solidFill>
                    <a:srgbClr val="4F81BD">
                      <a:alpha val="0"/>
                    </a:srgbClr>
                  </a:solidFill>
                </a:ln>
              </a:rPr>
              <a:t>시민이 행복한 생활권 계획을 수립하겠습니다</a:t>
            </a:r>
            <a:endParaRPr lang="ko-KR" altLang="en-US" sz="2700" b="1" spc="-170" dirty="0">
              <a:ln>
                <a:solidFill>
                  <a:srgbClr val="4F81BD">
                    <a:alpha val="0"/>
                  </a:srgbClr>
                </a:solidFill>
              </a:ln>
            </a:endParaRPr>
          </a:p>
        </p:txBody>
      </p:sp>
      <p:sp>
        <p:nvSpPr>
          <p:cNvPr id="60" name="TextBox 231"/>
          <p:cNvSpPr txBox="1">
            <a:spLocks noChangeArrowheads="1"/>
          </p:cNvSpPr>
          <p:nvPr/>
        </p:nvSpPr>
        <p:spPr bwMode="auto">
          <a:xfrm>
            <a:off x="412842" y="207305"/>
            <a:ext cx="1006475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defPPr>
              <a:defRPr lang="ko-KR"/>
            </a:defPPr>
            <a:lvl1pPr latinLnBrk="0">
              <a:spcBef>
                <a:spcPts val="1200"/>
              </a:spcBef>
              <a:buFont typeface="Arial" panose="020B0604020202020204" pitchFamily="34" charset="0"/>
              <a:buNone/>
              <a:defRPr sz="2400">
                <a:latin typeface="Rix고딕 B" pitchFamily="18" charset="-127"/>
                <a:ea typeface="Rix고딕 B" pitchFamily="18" charset="-127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latin typeface="맑은 고딕" panose="020B0503020000020004" pitchFamily="50" charset="-127"/>
                <a:ea typeface="맑은 고딕" panose="020B0503020000020004" pitchFamily="50" charset="-127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latin typeface="맑은 고딕" panose="020B0503020000020004" pitchFamily="50" charset="-127"/>
                <a:ea typeface="맑은 고딕" panose="020B0503020000020004" pitchFamily="50" charset="-127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latin typeface="맑은 고딕" panose="020B0503020000020004" pitchFamily="50" charset="-127"/>
                <a:ea typeface="맑은 고딕" panose="020B0503020000020004" pitchFamily="50" charset="-127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latin typeface="맑은 고딕" panose="020B0503020000020004" pitchFamily="50" charset="-127"/>
                <a:ea typeface="맑은 고딕" panose="020B0503020000020004" pitchFamily="50" charset="-127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latin typeface="맑은 고딕" panose="020B0503020000020004" pitchFamily="50" charset="-127"/>
                <a:ea typeface="맑은 고딕" panose="020B0503020000020004" pitchFamily="50" charset="-127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latin typeface="맑은 고딕" panose="020B0503020000020004" pitchFamily="50" charset="-127"/>
                <a:ea typeface="맑은 고딕" panose="020B0503020000020004" pitchFamily="50" charset="-127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latin typeface="맑은 고딕" panose="020B0503020000020004" pitchFamily="50" charset="-127"/>
                <a:ea typeface="맑은 고딕" panose="020B0503020000020004" pitchFamily="50" charset="-127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latin typeface="맑은 고딕" panose="020B0503020000020004" pitchFamily="50" charset="-127"/>
                <a:ea typeface="맑은 고딕" panose="020B0503020000020004" pitchFamily="50" charset="-127"/>
              </a:defRPr>
            </a:lvl9pPr>
          </a:lstStyle>
          <a:p>
            <a:pPr algn="ctr">
              <a:defRPr/>
            </a:pPr>
            <a:r>
              <a:rPr lang="en-US" altLang="ko-KR" sz="3600" dirty="0">
                <a:ln>
                  <a:solidFill>
                    <a:srgbClr val="9B8357">
                      <a:lumMod val="75000"/>
                      <a:alpha val="0"/>
                    </a:srgbClr>
                  </a:solidFill>
                </a:ln>
                <a:solidFill>
                  <a:prstClr val="white"/>
                </a:solidFill>
                <a:latin typeface="나눔스퀘어 ExtraBold" pitchFamily="50" charset="-127"/>
                <a:ea typeface="나눔스퀘어 ExtraBold" pitchFamily="50" charset="-127"/>
              </a:rPr>
              <a:t>5</a:t>
            </a:r>
            <a:r>
              <a:rPr lang="en-US" altLang="ko-KR" sz="3600" dirty="0" smtClean="0">
                <a:ln>
                  <a:solidFill>
                    <a:srgbClr val="9B8357">
                      <a:lumMod val="75000"/>
                      <a:alpha val="0"/>
                    </a:srgbClr>
                  </a:solidFill>
                </a:ln>
                <a:solidFill>
                  <a:prstClr val="white"/>
                </a:solidFill>
                <a:latin typeface="나눔스퀘어 ExtraBold" pitchFamily="50" charset="-127"/>
                <a:ea typeface="나눔스퀘어 ExtraBold" pitchFamily="50" charset="-127"/>
              </a:rPr>
              <a:t>.1</a:t>
            </a:r>
            <a:endParaRPr lang="ko-KR" altLang="en-US" sz="3600" dirty="0">
              <a:ln>
                <a:solidFill>
                  <a:srgbClr val="9B8357">
                    <a:lumMod val="75000"/>
                    <a:alpha val="0"/>
                  </a:srgbClr>
                </a:solidFill>
              </a:ln>
              <a:solidFill>
                <a:prstClr val="white"/>
              </a:solidFill>
              <a:latin typeface="나눔스퀘어 ExtraBold" pitchFamily="50" charset="-127"/>
              <a:ea typeface="나눔스퀘어 ExtraBold" pitchFamily="50" charset="-127"/>
            </a:endParaRPr>
          </a:p>
        </p:txBody>
      </p:sp>
      <p:sp>
        <p:nvSpPr>
          <p:cNvPr id="72" name="Text Box 65"/>
          <p:cNvSpPr txBox="1">
            <a:spLocks noChangeArrowheads="1"/>
          </p:cNvSpPr>
          <p:nvPr/>
        </p:nvSpPr>
        <p:spPr bwMode="auto">
          <a:xfrm>
            <a:off x="5789215" y="2122629"/>
            <a:ext cx="3365897" cy="3509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 fontAlgn="base" latinLnBrk="0">
              <a:spcBef>
                <a:spcPct val="0"/>
              </a:spcBef>
              <a:spcAft>
                <a:spcPct val="0"/>
              </a:spcAft>
              <a:defRPr/>
            </a:pPr>
            <a:r>
              <a:rPr lang="ko-KR" altLang="en-US" sz="1600" b="1" spc="-150" dirty="0" smtClean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bg1"/>
                </a:solidFill>
                <a:latin typeface="나눔스퀘어 ExtraBold" pitchFamily="50" charset="-127"/>
                <a:ea typeface="나눔스퀘어 ExtraBold" pitchFamily="50" charset="-127"/>
              </a:rPr>
              <a:t>의견수렴</a:t>
            </a:r>
            <a:r>
              <a:rPr lang="en-US" altLang="ko-KR" sz="1600" b="1" spc="-150" dirty="0" smtClean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bg1"/>
                </a:solidFill>
                <a:latin typeface="나눔스퀘어 ExtraBold" pitchFamily="50" charset="-127"/>
                <a:ea typeface="나눔스퀘어 ExtraBold" pitchFamily="50" charset="-127"/>
              </a:rPr>
              <a:t>, </a:t>
            </a:r>
            <a:r>
              <a:rPr lang="ko-KR" altLang="en-US" sz="1600" b="1" spc="-150" dirty="0" smtClean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bg1"/>
                </a:solidFill>
                <a:latin typeface="나눔스퀘어 ExtraBold" pitchFamily="50" charset="-127"/>
                <a:ea typeface="나눔스퀘어 ExtraBold" pitchFamily="50" charset="-127"/>
              </a:rPr>
              <a:t>생활서비스 분석</a:t>
            </a:r>
            <a:r>
              <a:rPr lang="en-US" altLang="ko-KR" sz="1600" b="1" spc="-150" dirty="0" smtClean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bg1"/>
                </a:solidFill>
                <a:latin typeface="나눔스퀘어 ExtraBold" pitchFamily="50" charset="-127"/>
                <a:ea typeface="나눔스퀘어 ExtraBold" pitchFamily="50" charset="-127"/>
              </a:rPr>
              <a:t>, </a:t>
            </a:r>
            <a:r>
              <a:rPr lang="ko-KR" altLang="en-US" sz="1600" b="1" spc="-150" dirty="0" smtClean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bg1"/>
                </a:solidFill>
                <a:latin typeface="나눔스퀘어 ExtraBold" pitchFamily="50" charset="-127"/>
                <a:ea typeface="나눔스퀘어 ExtraBold" pitchFamily="50" charset="-127"/>
              </a:rPr>
              <a:t>발전구상 제시</a:t>
            </a:r>
            <a:endParaRPr lang="ko-KR" altLang="en-US" sz="1600" b="1" spc="-150" dirty="0">
              <a:ln>
                <a:solidFill>
                  <a:schemeClr val="bg1">
                    <a:alpha val="0"/>
                  </a:schemeClr>
                </a:solidFill>
              </a:ln>
              <a:solidFill>
                <a:schemeClr val="bg1"/>
              </a:solidFill>
              <a:latin typeface="나눔스퀘어 ExtraBold" pitchFamily="50" charset="-127"/>
              <a:ea typeface="나눔스퀘어 ExtraBold" pitchFamily="50" charset="-127"/>
            </a:endParaRPr>
          </a:p>
        </p:txBody>
      </p:sp>
      <p:sp>
        <p:nvSpPr>
          <p:cNvPr id="73" name="Text Box 65"/>
          <p:cNvSpPr txBox="1">
            <a:spLocks noChangeArrowheads="1"/>
          </p:cNvSpPr>
          <p:nvPr/>
        </p:nvSpPr>
        <p:spPr bwMode="auto">
          <a:xfrm>
            <a:off x="6700424" y="5240920"/>
            <a:ext cx="1537394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 fontAlgn="base" latinLnBrk="0">
              <a:spcBef>
                <a:spcPct val="0"/>
              </a:spcBef>
              <a:spcAft>
                <a:spcPct val="0"/>
              </a:spcAft>
              <a:defRPr/>
            </a:pPr>
            <a:r>
              <a:rPr lang="ko-KR" altLang="en-US" spc="-150" dirty="0" smtClean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accent5">
                    <a:lumMod val="75000"/>
                  </a:schemeClr>
                </a:solidFill>
                <a:latin typeface="나눔스퀘어 ExtraBold" pitchFamily="50" charset="-127"/>
                <a:ea typeface="나눔스퀘어 ExtraBold" pitchFamily="50" charset="-127"/>
              </a:rPr>
              <a:t>석  남</a:t>
            </a:r>
            <a:endParaRPr lang="en-US" altLang="ko-KR" spc="-150" dirty="0" smtClean="0">
              <a:ln>
                <a:solidFill>
                  <a:schemeClr val="bg1">
                    <a:alpha val="0"/>
                  </a:schemeClr>
                </a:solidFill>
              </a:ln>
              <a:solidFill>
                <a:schemeClr val="accent5">
                  <a:lumMod val="75000"/>
                </a:schemeClr>
              </a:solidFill>
              <a:latin typeface="나눔스퀘어 ExtraBold" pitchFamily="50" charset="-127"/>
              <a:ea typeface="나눔스퀘어 ExtraBold" pitchFamily="50" charset="-127"/>
            </a:endParaRPr>
          </a:p>
        </p:txBody>
      </p:sp>
      <p:sp>
        <p:nvSpPr>
          <p:cNvPr id="74" name="Text Box 65"/>
          <p:cNvSpPr txBox="1">
            <a:spLocks noChangeArrowheads="1"/>
          </p:cNvSpPr>
          <p:nvPr/>
        </p:nvSpPr>
        <p:spPr bwMode="auto">
          <a:xfrm>
            <a:off x="6697630" y="5528952"/>
            <a:ext cx="1537394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 fontAlgn="base" latinLnBrk="0">
              <a:spcBef>
                <a:spcPct val="0"/>
              </a:spcBef>
              <a:spcAft>
                <a:spcPct val="0"/>
              </a:spcAft>
              <a:defRPr/>
            </a:pPr>
            <a:r>
              <a:rPr lang="ko-KR" altLang="en-US" spc="-150" dirty="0" smtClean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accent5">
                    <a:lumMod val="75000"/>
                  </a:schemeClr>
                </a:solidFill>
                <a:latin typeface="나눔스퀘어 ExtraBold" pitchFamily="50" charset="-127"/>
                <a:ea typeface="나눔스퀘어 ExtraBold" pitchFamily="50" charset="-127"/>
              </a:rPr>
              <a:t>가  정</a:t>
            </a:r>
            <a:endParaRPr lang="en-US" altLang="ko-KR" spc="-150" dirty="0" smtClean="0">
              <a:ln>
                <a:solidFill>
                  <a:schemeClr val="bg1">
                    <a:alpha val="0"/>
                  </a:schemeClr>
                </a:solidFill>
              </a:ln>
              <a:solidFill>
                <a:schemeClr val="accent5">
                  <a:lumMod val="75000"/>
                </a:schemeClr>
              </a:solidFill>
              <a:latin typeface="나눔스퀘어 ExtraBold" pitchFamily="50" charset="-127"/>
              <a:ea typeface="나눔스퀘어 ExtraBold" pitchFamily="50" charset="-127"/>
            </a:endParaRPr>
          </a:p>
        </p:txBody>
      </p:sp>
      <p:grpSp>
        <p:nvGrpSpPr>
          <p:cNvPr id="14" name="그룹 74"/>
          <p:cNvGrpSpPr/>
          <p:nvPr/>
        </p:nvGrpSpPr>
        <p:grpSpPr>
          <a:xfrm rot="16200000">
            <a:off x="2155578" y="2596755"/>
            <a:ext cx="4840027" cy="2585103"/>
            <a:chOff x="611811" y="1837141"/>
            <a:chExt cx="8352005" cy="4460884"/>
          </a:xfrm>
        </p:grpSpPr>
        <p:grpSp>
          <p:nvGrpSpPr>
            <p:cNvPr id="15" name="그룹 12"/>
            <p:cNvGrpSpPr/>
            <p:nvPr/>
          </p:nvGrpSpPr>
          <p:grpSpPr>
            <a:xfrm>
              <a:off x="3182103" y="4589455"/>
              <a:ext cx="5305629" cy="1708570"/>
              <a:chOff x="3065620" y="4747072"/>
              <a:chExt cx="5741830" cy="1736278"/>
            </a:xfrm>
          </p:grpSpPr>
          <p:sp>
            <p:nvSpPr>
              <p:cNvPr id="114" name="자유형 113"/>
              <p:cNvSpPr/>
              <p:nvPr/>
            </p:nvSpPr>
            <p:spPr>
              <a:xfrm>
                <a:off x="3065620" y="4747072"/>
                <a:ext cx="1739899" cy="1670050"/>
              </a:xfrm>
              <a:custGeom>
                <a:avLst/>
                <a:gdLst>
                  <a:gd name="connsiteX0" fmla="*/ 120650 w 1739900"/>
                  <a:gd name="connsiteY0" fmla="*/ 533400 h 1670050"/>
                  <a:gd name="connsiteX1" fmla="*/ 254000 w 1739900"/>
                  <a:gd name="connsiteY1" fmla="*/ 419100 h 1670050"/>
                  <a:gd name="connsiteX2" fmla="*/ 342900 w 1739900"/>
                  <a:gd name="connsiteY2" fmla="*/ 508000 h 1670050"/>
                  <a:gd name="connsiteX3" fmla="*/ 444500 w 1739900"/>
                  <a:gd name="connsiteY3" fmla="*/ 400050 h 1670050"/>
                  <a:gd name="connsiteX4" fmla="*/ 806450 w 1739900"/>
                  <a:gd name="connsiteY4" fmla="*/ 558800 h 1670050"/>
                  <a:gd name="connsiteX5" fmla="*/ 825500 w 1739900"/>
                  <a:gd name="connsiteY5" fmla="*/ 571500 h 1670050"/>
                  <a:gd name="connsiteX6" fmla="*/ 1073150 w 1739900"/>
                  <a:gd name="connsiteY6" fmla="*/ 177800 h 1670050"/>
                  <a:gd name="connsiteX7" fmla="*/ 1238250 w 1739900"/>
                  <a:gd name="connsiteY7" fmla="*/ 311150 h 1670050"/>
                  <a:gd name="connsiteX8" fmla="*/ 1524000 w 1739900"/>
                  <a:gd name="connsiteY8" fmla="*/ 0 h 1670050"/>
                  <a:gd name="connsiteX9" fmla="*/ 1739900 w 1739900"/>
                  <a:gd name="connsiteY9" fmla="*/ 0 h 1670050"/>
                  <a:gd name="connsiteX10" fmla="*/ 1708150 w 1739900"/>
                  <a:gd name="connsiteY10" fmla="*/ 336550 h 1670050"/>
                  <a:gd name="connsiteX11" fmla="*/ 1689100 w 1739900"/>
                  <a:gd name="connsiteY11" fmla="*/ 336550 h 1670050"/>
                  <a:gd name="connsiteX12" fmla="*/ 1676400 w 1739900"/>
                  <a:gd name="connsiteY12" fmla="*/ 723900 h 1670050"/>
                  <a:gd name="connsiteX13" fmla="*/ 1504950 w 1739900"/>
                  <a:gd name="connsiteY13" fmla="*/ 850900 h 1670050"/>
                  <a:gd name="connsiteX14" fmla="*/ 1422400 w 1739900"/>
                  <a:gd name="connsiteY14" fmla="*/ 825500 h 1670050"/>
                  <a:gd name="connsiteX15" fmla="*/ 1320800 w 1739900"/>
                  <a:gd name="connsiteY15" fmla="*/ 958850 h 1670050"/>
                  <a:gd name="connsiteX16" fmla="*/ 1447800 w 1739900"/>
                  <a:gd name="connsiteY16" fmla="*/ 1016000 h 1670050"/>
                  <a:gd name="connsiteX17" fmla="*/ 1460500 w 1739900"/>
                  <a:gd name="connsiteY17" fmla="*/ 965200 h 1670050"/>
                  <a:gd name="connsiteX18" fmla="*/ 1498600 w 1739900"/>
                  <a:gd name="connsiteY18" fmla="*/ 1035050 h 1670050"/>
                  <a:gd name="connsiteX19" fmla="*/ 1612900 w 1739900"/>
                  <a:gd name="connsiteY19" fmla="*/ 1111250 h 1670050"/>
                  <a:gd name="connsiteX20" fmla="*/ 1098550 w 1739900"/>
                  <a:gd name="connsiteY20" fmla="*/ 1670050 h 1670050"/>
                  <a:gd name="connsiteX21" fmla="*/ 679450 w 1739900"/>
                  <a:gd name="connsiteY21" fmla="*/ 1276350 h 1670050"/>
                  <a:gd name="connsiteX22" fmla="*/ 584200 w 1739900"/>
                  <a:gd name="connsiteY22" fmla="*/ 1238250 h 1670050"/>
                  <a:gd name="connsiteX23" fmla="*/ 488950 w 1739900"/>
                  <a:gd name="connsiteY23" fmla="*/ 1485900 h 1670050"/>
                  <a:gd name="connsiteX24" fmla="*/ 95250 w 1739900"/>
                  <a:gd name="connsiteY24" fmla="*/ 1377950 h 1670050"/>
                  <a:gd name="connsiteX25" fmla="*/ 0 w 1739900"/>
                  <a:gd name="connsiteY25" fmla="*/ 1365250 h 1670050"/>
                  <a:gd name="connsiteX26" fmla="*/ 88900 w 1739900"/>
                  <a:gd name="connsiteY26" fmla="*/ 958850 h 1670050"/>
                  <a:gd name="connsiteX27" fmla="*/ 95250 w 1739900"/>
                  <a:gd name="connsiteY27" fmla="*/ 857250 h 1670050"/>
                  <a:gd name="connsiteX28" fmla="*/ 19050 w 1739900"/>
                  <a:gd name="connsiteY28" fmla="*/ 844550 h 1670050"/>
                  <a:gd name="connsiteX29" fmla="*/ 25400 w 1739900"/>
                  <a:gd name="connsiteY29" fmla="*/ 488950 h 1670050"/>
                  <a:gd name="connsiteX30" fmla="*/ 120650 w 1739900"/>
                  <a:gd name="connsiteY30" fmla="*/ 533400 h 1670050"/>
                  <a:gd name="connsiteX0" fmla="*/ 120650 w 1739900"/>
                  <a:gd name="connsiteY0" fmla="*/ 533400 h 1670050"/>
                  <a:gd name="connsiteX1" fmla="*/ 254000 w 1739900"/>
                  <a:gd name="connsiteY1" fmla="*/ 419100 h 1670050"/>
                  <a:gd name="connsiteX2" fmla="*/ 342900 w 1739900"/>
                  <a:gd name="connsiteY2" fmla="*/ 508000 h 1670050"/>
                  <a:gd name="connsiteX3" fmla="*/ 806450 w 1739900"/>
                  <a:gd name="connsiteY3" fmla="*/ 558800 h 1670050"/>
                  <a:gd name="connsiteX4" fmla="*/ 825500 w 1739900"/>
                  <a:gd name="connsiteY4" fmla="*/ 571500 h 1670050"/>
                  <a:gd name="connsiteX5" fmla="*/ 1073150 w 1739900"/>
                  <a:gd name="connsiteY5" fmla="*/ 177800 h 1670050"/>
                  <a:gd name="connsiteX6" fmla="*/ 1238250 w 1739900"/>
                  <a:gd name="connsiteY6" fmla="*/ 311150 h 1670050"/>
                  <a:gd name="connsiteX7" fmla="*/ 1524000 w 1739900"/>
                  <a:gd name="connsiteY7" fmla="*/ 0 h 1670050"/>
                  <a:gd name="connsiteX8" fmla="*/ 1739900 w 1739900"/>
                  <a:gd name="connsiteY8" fmla="*/ 0 h 1670050"/>
                  <a:gd name="connsiteX9" fmla="*/ 1708150 w 1739900"/>
                  <a:gd name="connsiteY9" fmla="*/ 336550 h 1670050"/>
                  <a:gd name="connsiteX10" fmla="*/ 1689100 w 1739900"/>
                  <a:gd name="connsiteY10" fmla="*/ 336550 h 1670050"/>
                  <a:gd name="connsiteX11" fmla="*/ 1676400 w 1739900"/>
                  <a:gd name="connsiteY11" fmla="*/ 723900 h 1670050"/>
                  <a:gd name="connsiteX12" fmla="*/ 1504950 w 1739900"/>
                  <a:gd name="connsiteY12" fmla="*/ 850900 h 1670050"/>
                  <a:gd name="connsiteX13" fmla="*/ 1422400 w 1739900"/>
                  <a:gd name="connsiteY13" fmla="*/ 825500 h 1670050"/>
                  <a:gd name="connsiteX14" fmla="*/ 1320800 w 1739900"/>
                  <a:gd name="connsiteY14" fmla="*/ 958850 h 1670050"/>
                  <a:gd name="connsiteX15" fmla="*/ 1447800 w 1739900"/>
                  <a:gd name="connsiteY15" fmla="*/ 1016000 h 1670050"/>
                  <a:gd name="connsiteX16" fmla="*/ 1460500 w 1739900"/>
                  <a:gd name="connsiteY16" fmla="*/ 965200 h 1670050"/>
                  <a:gd name="connsiteX17" fmla="*/ 1498600 w 1739900"/>
                  <a:gd name="connsiteY17" fmla="*/ 1035050 h 1670050"/>
                  <a:gd name="connsiteX18" fmla="*/ 1612900 w 1739900"/>
                  <a:gd name="connsiteY18" fmla="*/ 1111250 h 1670050"/>
                  <a:gd name="connsiteX19" fmla="*/ 1098550 w 1739900"/>
                  <a:gd name="connsiteY19" fmla="*/ 1670050 h 1670050"/>
                  <a:gd name="connsiteX20" fmla="*/ 679450 w 1739900"/>
                  <a:gd name="connsiteY20" fmla="*/ 1276350 h 1670050"/>
                  <a:gd name="connsiteX21" fmla="*/ 584200 w 1739900"/>
                  <a:gd name="connsiteY21" fmla="*/ 1238250 h 1670050"/>
                  <a:gd name="connsiteX22" fmla="*/ 488950 w 1739900"/>
                  <a:gd name="connsiteY22" fmla="*/ 1485900 h 1670050"/>
                  <a:gd name="connsiteX23" fmla="*/ 95250 w 1739900"/>
                  <a:gd name="connsiteY23" fmla="*/ 1377950 h 1670050"/>
                  <a:gd name="connsiteX24" fmla="*/ 0 w 1739900"/>
                  <a:gd name="connsiteY24" fmla="*/ 1365250 h 1670050"/>
                  <a:gd name="connsiteX25" fmla="*/ 88900 w 1739900"/>
                  <a:gd name="connsiteY25" fmla="*/ 958850 h 1670050"/>
                  <a:gd name="connsiteX26" fmla="*/ 95250 w 1739900"/>
                  <a:gd name="connsiteY26" fmla="*/ 857250 h 1670050"/>
                  <a:gd name="connsiteX27" fmla="*/ 19050 w 1739900"/>
                  <a:gd name="connsiteY27" fmla="*/ 844550 h 1670050"/>
                  <a:gd name="connsiteX28" fmla="*/ 25400 w 1739900"/>
                  <a:gd name="connsiteY28" fmla="*/ 488950 h 1670050"/>
                  <a:gd name="connsiteX29" fmla="*/ 120650 w 1739900"/>
                  <a:gd name="connsiteY29" fmla="*/ 533400 h 1670050"/>
                  <a:gd name="connsiteX0" fmla="*/ 120650 w 1739900"/>
                  <a:gd name="connsiteY0" fmla="*/ 533400 h 1670050"/>
                  <a:gd name="connsiteX1" fmla="*/ 254000 w 1739900"/>
                  <a:gd name="connsiteY1" fmla="*/ 419100 h 1670050"/>
                  <a:gd name="connsiteX2" fmla="*/ 806450 w 1739900"/>
                  <a:gd name="connsiteY2" fmla="*/ 558800 h 1670050"/>
                  <a:gd name="connsiteX3" fmla="*/ 825500 w 1739900"/>
                  <a:gd name="connsiteY3" fmla="*/ 571500 h 1670050"/>
                  <a:gd name="connsiteX4" fmla="*/ 1073150 w 1739900"/>
                  <a:gd name="connsiteY4" fmla="*/ 177800 h 1670050"/>
                  <a:gd name="connsiteX5" fmla="*/ 1238250 w 1739900"/>
                  <a:gd name="connsiteY5" fmla="*/ 311150 h 1670050"/>
                  <a:gd name="connsiteX6" fmla="*/ 1524000 w 1739900"/>
                  <a:gd name="connsiteY6" fmla="*/ 0 h 1670050"/>
                  <a:gd name="connsiteX7" fmla="*/ 1739900 w 1739900"/>
                  <a:gd name="connsiteY7" fmla="*/ 0 h 1670050"/>
                  <a:gd name="connsiteX8" fmla="*/ 1708150 w 1739900"/>
                  <a:gd name="connsiteY8" fmla="*/ 336550 h 1670050"/>
                  <a:gd name="connsiteX9" fmla="*/ 1689100 w 1739900"/>
                  <a:gd name="connsiteY9" fmla="*/ 336550 h 1670050"/>
                  <a:gd name="connsiteX10" fmla="*/ 1676400 w 1739900"/>
                  <a:gd name="connsiteY10" fmla="*/ 723900 h 1670050"/>
                  <a:gd name="connsiteX11" fmla="*/ 1504950 w 1739900"/>
                  <a:gd name="connsiteY11" fmla="*/ 850900 h 1670050"/>
                  <a:gd name="connsiteX12" fmla="*/ 1422400 w 1739900"/>
                  <a:gd name="connsiteY12" fmla="*/ 825500 h 1670050"/>
                  <a:gd name="connsiteX13" fmla="*/ 1320800 w 1739900"/>
                  <a:gd name="connsiteY13" fmla="*/ 958850 h 1670050"/>
                  <a:gd name="connsiteX14" fmla="*/ 1447800 w 1739900"/>
                  <a:gd name="connsiteY14" fmla="*/ 1016000 h 1670050"/>
                  <a:gd name="connsiteX15" fmla="*/ 1460500 w 1739900"/>
                  <a:gd name="connsiteY15" fmla="*/ 965200 h 1670050"/>
                  <a:gd name="connsiteX16" fmla="*/ 1498600 w 1739900"/>
                  <a:gd name="connsiteY16" fmla="*/ 1035050 h 1670050"/>
                  <a:gd name="connsiteX17" fmla="*/ 1612900 w 1739900"/>
                  <a:gd name="connsiteY17" fmla="*/ 1111250 h 1670050"/>
                  <a:gd name="connsiteX18" fmla="*/ 1098550 w 1739900"/>
                  <a:gd name="connsiteY18" fmla="*/ 1670050 h 1670050"/>
                  <a:gd name="connsiteX19" fmla="*/ 679450 w 1739900"/>
                  <a:gd name="connsiteY19" fmla="*/ 1276350 h 1670050"/>
                  <a:gd name="connsiteX20" fmla="*/ 584200 w 1739900"/>
                  <a:gd name="connsiteY20" fmla="*/ 1238250 h 1670050"/>
                  <a:gd name="connsiteX21" fmla="*/ 488950 w 1739900"/>
                  <a:gd name="connsiteY21" fmla="*/ 1485900 h 1670050"/>
                  <a:gd name="connsiteX22" fmla="*/ 95250 w 1739900"/>
                  <a:gd name="connsiteY22" fmla="*/ 1377950 h 1670050"/>
                  <a:gd name="connsiteX23" fmla="*/ 0 w 1739900"/>
                  <a:gd name="connsiteY23" fmla="*/ 1365250 h 1670050"/>
                  <a:gd name="connsiteX24" fmla="*/ 88900 w 1739900"/>
                  <a:gd name="connsiteY24" fmla="*/ 958850 h 1670050"/>
                  <a:gd name="connsiteX25" fmla="*/ 95250 w 1739900"/>
                  <a:gd name="connsiteY25" fmla="*/ 857250 h 1670050"/>
                  <a:gd name="connsiteX26" fmla="*/ 19050 w 1739900"/>
                  <a:gd name="connsiteY26" fmla="*/ 844550 h 1670050"/>
                  <a:gd name="connsiteX27" fmla="*/ 25400 w 1739900"/>
                  <a:gd name="connsiteY27" fmla="*/ 488950 h 1670050"/>
                  <a:gd name="connsiteX28" fmla="*/ 120650 w 1739900"/>
                  <a:gd name="connsiteY28" fmla="*/ 533400 h 1670050"/>
                  <a:gd name="connsiteX0" fmla="*/ 120650 w 1739900"/>
                  <a:gd name="connsiteY0" fmla="*/ 533400 h 1670050"/>
                  <a:gd name="connsiteX1" fmla="*/ 254000 w 1739900"/>
                  <a:gd name="connsiteY1" fmla="*/ 419100 h 1670050"/>
                  <a:gd name="connsiteX2" fmla="*/ 463550 w 1739900"/>
                  <a:gd name="connsiteY2" fmla="*/ 384969 h 1670050"/>
                  <a:gd name="connsiteX3" fmla="*/ 825500 w 1739900"/>
                  <a:gd name="connsiteY3" fmla="*/ 571500 h 1670050"/>
                  <a:gd name="connsiteX4" fmla="*/ 1073150 w 1739900"/>
                  <a:gd name="connsiteY4" fmla="*/ 177800 h 1670050"/>
                  <a:gd name="connsiteX5" fmla="*/ 1238250 w 1739900"/>
                  <a:gd name="connsiteY5" fmla="*/ 311150 h 1670050"/>
                  <a:gd name="connsiteX6" fmla="*/ 1524000 w 1739900"/>
                  <a:gd name="connsiteY6" fmla="*/ 0 h 1670050"/>
                  <a:gd name="connsiteX7" fmla="*/ 1739900 w 1739900"/>
                  <a:gd name="connsiteY7" fmla="*/ 0 h 1670050"/>
                  <a:gd name="connsiteX8" fmla="*/ 1708150 w 1739900"/>
                  <a:gd name="connsiteY8" fmla="*/ 336550 h 1670050"/>
                  <a:gd name="connsiteX9" fmla="*/ 1689100 w 1739900"/>
                  <a:gd name="connsiteY9" fmla="*/ 336550 h 1670050"/>
                  <a:gd name="connsiteX10" fmla="*/ 1676400 w 1739900"/>
                  <a:gd name="connsiteY10" fmla="*/ 723900 h 1670050"/>
                  <a:gd name="connsiteX11" fmla="*/ 1504950 w 1739900"/>
                  <a:gd name="connsiteY11" fmla="*/ 850900 h 1670050"/>
                  <a:gd name="connsiteX12" fmla="*/ 1422400 w 1739900"/>
                  <a:gd name="connsiteY12" fmla="*/ 825500 h 1670050"/>
                  <a:gd name="connsiteX13" fmla="*/ 1320800 w 1739900"/>
                  <a:gd name="connsiteY13" fmla="*/ 958850 h 1670050"/>
                  <a:gd name="connsiteX14" fmla="*/ 1447800 w 1739900"/>
                  <a:gd name="connsiteY14" fmla="*/ 1016000 h 1670050"/>
                  <a:gd name="connsiteX15" fmla="*/ 1460500 w 1739900"/>
                  <a:gd name="connsiteY15" fmla="*/ 965200 h 1670050"/>
                  <a:gd name="connsiteX16" fmla="*/ 1498600 w 1739900"/>
                  <a:gd name="connsiteY16" fmla="*/ 1035050 h 1670050"/>
                  <a:gd name="connsiteX17" fmla="*/ 1612900 w 1739900"/>
                  <a:gd name="connsiteY17" fmla="*/ 1111250 h 1670050"/>
                  <a:gd name="connsiteX18" fmla="*/ 1098550 w 1739900"/>
                  <a:gd name="connsiteY18" fmla="*/ 1670050 h 1670050"/>
                  <a:gd name="connsiteX19" fmla="*/ 679450 w 1739900"/>
                  <a:gd name="connsiteY19" fmla="*/ 1276350 h 1670050"/>
                  <a:gd name="connsiteX20" fmla="*/ 584200 w 1739900"/>
                  <a:gd name="connsiteY20" fmla="*/ 1238250 h 1670050"/>
                  <a:gd name="connsiteX21" fmla="*/ 488950 w 1739900"/>
                  <a:gd name="connsiteY21" fmla="*/ 1485900 h 1670050"/>
                  <a:gd name="connsiteX22" fmla="*/ 95250 w 1739900"/>
                  <a:gd name="connsiteY22" fmla="*/ 1377950 h 1670050"/>
                  <a:gd name="connsiteX23" fmla="*/ 0 w 1739900"/>
                  <a:gd name="connsiteY23" fmla="*/ 1365250 h 1670050"/>
                  <a:gd name="connsiteX24" fmla="*/ 88900 w 1739900"/>
                  <a:gd name="connsiteY24" fmla="*/ 958850 h 1670050"/>
                  <a:gd name="connsiteX25" fmla="*/ 95250 w 1739900"/>
                  <a:gd name="connsiteY25" fmla="*/ 857250 h 1670050"/>
                  <a:gd name="connsiteX26" fmla="*/ 19050 w 1739900"/>
                  <a:gd name="connsiteY26" fmla="*/ 844550 h 1670050"/>
                  <a:gd name="connsiteX27" fmla="*/ 25400 w 1739900"/>
                  <a:gd name="connsiteY27" fmla="*/ 488950 h 1670050"/>
                  <a:gd name="connsiteX28" fmla="*/ 120650 w 1739900"/>
                  <a:gd name="connsiteY28" fmla="*/ 533400 h 1670050"/>
                  <a:gd name="connsiteX0" fmla="*/ 120650 w 1739900"/>
                  <a:gd name="connsiteY0" fmla="*/ 533400 h 1670050"/>
                  <a:gd name="connsiteX1" fmla="*/ 254000 w 1739900"/>
                  <a:gd name="connsiteY1" fmla="*/ 419100 h 1670050"/>
                  <a:gd name="connsiteX2" fmla="*/ 256223 w 1739900"/>
                  <a:gd name="connsiteY2" fmla="*/ 420241 h 1670050"/>
                  <a:gd name="connsiteX3" fmla="*/ 463550 w 1739900"/>
                  <a:gd name="connsiteY3" fmla="*/ 384969 h 1670050"/>
                  <a:gd name="connsiteX4" fmla="*/ 825500 w 1739900"/>
                  <a:gd name="connsiteY4" fmla="*/ 571500 h 1670050"/>
                  <a:gd name="connsiteX5" fmla="*/ 1073150 w 1739900"/>
                  <a:gd name="connsiteY5" fmla="*/ 177800 h 1670050"/>
                  <a:gd name="connsiteX6" fmla="*/ 1238250 w 1739900"/>
                  <a:gd name="connsiteY6" fmla="*/ 311150 h 1670050"/>
                  <a:gd name="connsiteX7" fmla="*/ 1524000 w 1739900"/>
                  <a:gd name="connsiteY7" fmla="*/ 0 h 1670050"/>
                  <a:gd name="connsiteX8" fmla="*/ 1739900 w 1739900"/>
                  <a:gd name="connsiteY8" fmla="*/ 0 h 1670050"/>
                  <a:gd name="connsiteX9" fmla="*/ 1708150 w 1739900"/>
                  <a:gd name="connsiteY9" fmla="*/ 336550 h 1670050"/>
                  <a:gd name="connsiteX10" fmla="*/ 1689100 w 1739900"/>
                  <a:gd name="connsiteY10" fmla="*/ 336550 h 1670050"/>
                  <a:gd name="connsiteX11" fmla="*/ 1676400 w 1739900"/>
                  <a:gd name="connsiteY11" fmla="*/ 723900 h 1670050"/>
                  <a:gd name="connsiteX12" fmla="*/ 1504950 w 1739900"/>
                  <a:gd name="connsiteY12" fmla="*/ 850900 h 1670050"/>
                  <a:gd name="connsiteX13" fmla="*/ 1422400 w 1739900"/>
                  <a:gd name="connsiteY13" fmla="*/ 825500 h 1670050"/>
                  <a:gd name="connsiteX14" fmla="*/ 1320800 w 1739900"/>
                  <a:gd name="connsiteY14" fmla="*/ 958850 h 1670050"/>
                  <a:gd name="connsiteX15" fmla="*/ 1447800 w 1739900"/>
                  <a:gd name="connsiteY15" fmla="*/ 1016000 h 1670050"/>
                  <a:gd name="connsiteX16" fmla="*/ 1460500 w 1739900"/>
                  <a:gd name="connsiteY16" fmla="*/ 965200 h 1670050"/>
                  <a:gd name="connsiteX17" fmla="*/ 1498600 w 1739900"/>
                  <a:gd name="connsiteY17" fmla="*/ 1035050 h 1670050"/>
                  <a:gd name="connsiteX18" fmla="*/ 1612900 w 1739900"/>
                  <a:gd name="connsiteY18" fmla="*/ 1111250 h 1670050"/>
                  <a:gd name="connsiteX19" fmla="*/ 1098550 w 1739900"/>
                  <a:gd name="connsiteY19" fmla="*/ 1670050 h 1670050"/>
                  <a:gd name="connsiteX20" fmla="*/ 679450 w 1739900"/>
                  <a:gd name="connsiteY20" fmla="*/ 1276350 h 1670050"/>
                  <a:gd name="connsiteX21" fmla="*/ 584200 w 1739900"/>
                  <a:gd name="connsiteY21" fmla="*/ 1238250 h 1670050"/>
                  <a:gd name="connsiteX22" fmla="*/ 488950 w 1739900"/>
                  <a:gd name="connsiteY22" fmla="*/ 1485900 h 1670050"/>
                  <a:gd name="connsiteX23" fmla="*/ 95250 w 1739900"/>
                  <a:gd name="connsiteY23" fmla="*/ 1377950 h 1670050"/>
                  <a:gd name="connsiteX24" fmla="*/ 0 w 1739900"/>
                  <a:gd name="connsiteY24" fmla="*/ 1365250 h 1670050"/>
                  <a:gd name="connsiteX25" fmla="*/ 88900 w 1739900"/>
                  <a:gd name="connsiteY25" fmla="*/ 958850 h 1670050"/>
                  <a:gd name="connsiteX26" fmla="*/ 95250 w 1739900"/>
                  <a:gd name="connsiteY26" fmla="*/ 857250 h 1670050"/>
                  <a:gd name="connsiteX27" fmla="*/ 19050 w 1739900"/>
                  <a:gd name="connsiteY27" fmla="*/ 844550 h 1670050"/>
                  <a:gd name="connsiteX28" fmla="*/ 25400 w 1739900"/>
                  <a:gd name="connsiteY28" fmla="*/ 488950 h 1670050"/>
                  <a:gd name="connsiteX29" fmla="*/ 120650 w 1739900"/>
                  <a:gd name="connsiteY29" fmla="*/ 533400 h 1670050"/>
                  <a:gd name="connsiteX0" fmla="*/ 120650 w 1739900"/>
                  <a:gd name="connsiteY0" fmla="*/ 533400 h 1670050"/>
                  <a:gd name="connsiteX1" fmla="*/ 254000 w 1739900"/>
                  <a:gd name="connsiteY1" fmla="*/ 419100 h 1670050"/>
                  <a:gd name="connsiteX2" fmla="*/ 360998 w 1739900"/>
                  <a:gd name="connsiteY2" fmla="*/ 496441 h 1670050"/>
                  <a:gd name="connsiteX3" fmla="*/ 463550 w 1739900"/>
                  <a:gd name="connsiteY3" fmla="*/ 384969 h 1670050"/>
                  <a:gd name="connsiteX4" fmla="*/ 825500 w 1739900"/>
                  <a:gd name="connsiteY4" fmla="*/ 571500 h 1670050"/>
                  <a:gd name="connsiteX5" fmla="*/ 1073150 w 1739900"/>
                  <a:gd name="connsiteY5" fmla="*/ 177800 h 1670050"/>
                  <a:gd name="connsiteX6" fmla="*/ 1238250 w 1739900"/>
                  <a:gd name="connsiteY6" fmla="*/ 311150 h 1670050"/>
                  <a:gd name="connsiteX7" fmla="*/ 1524000 w 1739900"/>
                  <a:gd name="connsiteY7" fmla="*/ 0 h 1670050"/>
                  <a:gd name="connsiteX8" fmla="*/ 1739900 w 1739900"/>
                  <a:gd name="connsiteY8" fmla="*/ 0 h 1670050"/>
                  <a:gd name="connsiteX9" fmla="*/ 1708150 w 1739900"/>
                  <a:gd name="connsiteY9" fmla="*/ 336550 h 1670050"/>
                  <a:gd name="connsiteX10" fmla="*/ 1689100 w 1739900"/>
                  <a:gd name="connsiteY10" fmla="*/ 336550 h 1670050"/>
                  <a:gd name="connsiteX11" fmla="*/ 1676400 w 1739900"/>
                  <a:gd name="connsiteY11" fmla="*/ 723900 h 1670050"/>
                  <a:gd name="connsiteX12" fmla="*/ 1504950 w 1739900"/>
                  <a:gd name="connsiteY12" fmla="*/ 850900 h 1670050"/>
                  <a:gd name="connsiteX13" fmla="*/ 1422400 w 1739900"/>
                  <a:gd name="connsiteY13" fmla="*/ 825500 h 1670050"/>
                  <a:gd name="connsiteX14" fmla="*/ 1320800 w 1739900"/>
                  <a:gd name="connsiteY14" fmla="*/ 958850 h 1670050"/>
                  <a:gd name="connsiteX15" fmla="*/ 1447800 w 1739900"/>
                  <a:gd name="connsiteY15" fmla="*/ 1016000 h 1670050"/>
                  <a:gd name="connsiteX16" fmla="*/ 1460500 w 1739900"/>
                  <a:gd name="connsiteY16" fmla="*/ 965200 h 1670050"/>
                  <a:gd name="connsiteX17" fmla="*/ 1498600 w 1739900"/>
                  <a:gd name="connsiteY17" fmla="*/ 1035050 h 1670050"/>
                  <a:gd name="connsiteX18" fmla="*/ 1612900 w 1739900"/>
                  <a:gd name="connsiteY18" fmla="*/ 1111250 h 1670050"/>
                  <a:gd name="connsiteX19" fmla="*/ 1098550 w 1739900"/>
                  <a:gd name="connsiteY19" fmla="*/ 1670050 h 1670050"/>
                  <a:gd name="connsiteX20" fmla="*/ 679450 w 1739900"/>
                  <a:gd name="connsiteY20" fmla="*/ 1276350 h 1670050"/>
                  <a:gd name="connsiteX21" fmla="*/ 584200 w 1739900"/>
                  <a:gd name="connsiteY21" fmla="*/ 1238250 h 1670050"/>
                  <a:gd name="connsiteX22" fmla="*/ 488950 w 1739900"/>
                  <a:gd name="connsiteY22" fmla="*/ 1485900 h 1670050"/>
                  <a:gd name="connsiteX23" fmla="*/ 95250 w 1739900"/>
                  <a:gd name="connsiteY23" fmla="*/ 1377950 h 1670050"/>
                  <a:gd name="connsiteX24" fmla="*/ 0 w 1739900"/>
                  <a:gd name="connsiteY24" fmla="*/ 1365250 h 1670050"/>
                  <a:gd name="connsiteX25" fmla="*/ 88900 w 1739900"/>
                  <a:gd name="connsiteY25" fmla="*/ 958850 h 1670050"/>
                  <a:gd name="connsiteX26" fmla="*/ 95250 w 1739900"/>
                  <a:gd name="connsiteY26" fmla="*/ 857250 h 1670050"/>
                  <a:gd name="connsiteX27" fmla="*/ 19050 w 1739900"/>
                  <a:gd name="connsiteY27" fmla="*/ 844550 h 1670050"/>
                  <a:gd name="connsiteX28" fmla="*/ 25400 w 1739900"/>
                  <a:gd name="connsiteY28" fmla="*/ 488950 h 1670050"/>
                  <a:gd name="connsiteX29" fmla="*/ 120650 w 1739900"/>
                  <a:gd name="connsiteY29" fmla="*/ 533400 h 1670050"/>
                  <a:gd name="connsiteX0" fmla="*/ 120650 w 1739900"/>
                  <a:gd name="connsiteY0" fmla="*/ 533400 h 1670050"/>
                  <a:gd name="connsiteX1" fmla="*/ 251618 w 1739900"/>
                  <a:gd name="connsiteY1" fmla="*/ 407194 h 1670050"/>
                  <a:gd name="connsiteX2" fmla="*/ 360998 w 1739900"/>
                  <a:gd name="connsiteY2" fmla="*/ 496441 h 1670050"/>
                  <a:gd name="connsiteX3" fmla="*/ 463550 w 1739900"/>
                  <a:gd name="connsiteY3" fmla="*/ 384969 h 1670050"/>
                  <a:gd name="connsiteX4" fmla="*/ 825500 w 1739900"/>
                  <a:gd name="connsiteY4" fmla="*/ 571500 h 1670050"/>
                  <a:gd name="connsiteX5" fmla="*/ 1073150 w 1739900"/>
                  <a:gd name="connsiteY5" fmla="*/ 177800 h 1670050"/>
                  <a:gd name="connsiteX6" fmla="*/ 1238250 w 1739900"/>
                  <a:gd name="connsiteY6" fmla="*/ 311150 h 1670050"/>
                  <a:gd name="connsiteX7" fmla="*/ 1524000 w 1739900"/>
                  <a:gd name="connsiteY7" fmla="*/ 0 h 1670050"/>
                  <a:gd name="connsiteX8" fmla="*/ 1739900 w 1739900"/>
                  <a:gd name="connsiteY8" fmla="*/ 0 h 1670050"/>
                  <a:gd name="connsiteX9" fmla="*/ 1708150 w 1739900"/>
                  <a:gd name="connsiteY9" fmla="*/ 336550 h 1670050"/>
                  <a:gd name="connsiteX10" fmla="*/ 1689100 w 1739900"/>
                  <a:gd name="connsiteY10" fmla="*/ 336550 h 1670050"/>
                  <a:gd name="connsiteX11" fmla="*/ 1676400 w 1739900"/>
                  <a:gd name="connsiteY11" fmla="*/ 723900 h 1670050"/>
                  <a:gd name="connsiteX12" fmla="*/ 1504950 w 1739900"/>
                  <a:gd name="connsiteY12" fmla="*/ 850900 h 1670050"/>
                  <a:gd name="connsiteX13" fmla="*/ 1422400 w 1739900"/>
                  <a:gd name="connsiteY13" fmla="*/ 825500 h 1670050"/>
                  <a:gd name="connsiteX14" fmla="*/ 1320800 w 1739900"/>
                  <a:gd name="connsiteY14" fmla="*/ 958850 h 1670050"/>
                  <a:gd name="connsiteX15" fmla="*/ 1447800 w 1739900"/>
                  <a:gd name="connsiteY15" fmla="*/ 1016000 h 1670050"/>
                  <a:gd name="connsiteX16" fmla="*/ 1460500 w 1739900"/>
                  <a:gd name="connsiteY16" fmla="*/ 965200 h 1670050"/>
                  <a:gd name="connsiteX17" fmla="*/ 1498600 w 1739900"/>
                  <a:gd name="connsiteY17" fmla="*/ 1035050 h 1670050"/>
                  <a:gd name="connsiteX18" fmla="*/ 1612900 w 1739900"/>
                  <a:gd name="connsiteY18" fmla="*/ 1111250 h 1670050"/>
                  <a:gd name="connsiteX19" fmla="*/ 1098550 w 1739900"/>
                  <a:gd name="connsiteY19" fmla="*/ 1670050 h 1670050"/>
                  <a:gd name="connsiteX20" fmla="*/ 679450 w 1739900"/>
                  <a:gd name="connsiteY20" fmla="*/ 1276350 h 1670050"/>
                  <a:gd name="connsiteX21" fmla="*/ 584200 w 1739900"/>
                  <a:gd name="connsiteY21" fmla="*/ 1238250 h 1670050"/>
                  <a:gd name="connsiteX22" fmla="*/ 488950 w 1739900"/>
                  <a:gd name="connsiteY22" fmla="*/ 1485900 h 1670050"/>
                  <a:gd name="connsiteX23" fmla="*/ 95250 w 1739900"/>
                  <a:gd name="connsiteY23" fmla="*/ 1377950 h 1670050"/>
                  <a:gd name="connsiteX24" fmla="*/ 0 w 1739900"/>
                  <a:gd name="connsiteY24" fmla="*/ 1365250 h 1670050"/>
                  <a:gd name="connsiteX25" fmla="*/ 88900 w 1739900"/>
                  <a:gd name="connsiteY25" fmla="*/ 958850 h 1670050"/>
                  <a:gd name="connsiteX26" fmla="*/ 95250 w 1739900"/>
                  <a:gd name="connsiteY26" fmla="*/ 857250 h 1670050"/>
                  <a:gd name="connsiteX27" fmla="*/ 19050 w 1739900"/>
                  <a:gd name="connsiteY27" fmla="*/ 844550 h 1670050"/>
                  <a:gd name="connsiteX28" fmla="*/ 25400 w 1739900"/>
                  <a:gd name="connsiteY28" fmla="*/ 488950 h 1670050"/>
                  <a:gd name="connsiteX29" fmla="*/ 120650 w 1739900"/>
                  <a:gd name="connsiteY29" fmla="*/ 533400 h 1670050"/>
                  <a:gd name="connsiteX0" fmla="*/ 120650 w 1739900"/>
                  <a:gd name="connsiteY0" fmla="*/ 533400 h 1670050"/>
                  <a:gd name="connsiteX1" fmla="*/ 251618 w 1739900"/>
                  <a:gd name="connsiteY1" fmla="*/ 407194 h 1670050"/>
                  <a:gd name="connsiteX2" fmla="*/ 360998 w 1739900"/>
                  <a:gd name="connsiteY2" fmla="*/ 496441 h 1670050"/>
                  <a:gd name="connsiteX3" fmla="*/ 463550 w 1739900"/>
                  <a:gd name="connsiteY3" fmla="*/ 384969 h 1670050"/>
                  <a:gd name="connsiteX4" fmla="*/ 825500 w 1739900"/>
                  <a:gd name="connsiteY4" fmla="*/ 571500 h 1670050"/>
                  <a:gd name="connsiteX5" fmla="*/ 1073150 w 1739900"/>
                  <a:gd name="connsiteY5" fmla="*/ 177800 h 1670050"/>
                  <a:gd name="connsiteX6" fmla="*/ 1238250 w 1739900"/>
                  <a:gd name="connsiteY6" fmla="*/ 311150 h 1670050"/>
                  <a:gd name="connsiteX7" fmla="*/ 1524000 w 1739900"/>
                  <a:gd name="connsiteY7" fmla="*/ 0 h 1670050"/>
                  <a:gd name="connsiteX8" fmla="*/ 1739900 w 1739900"/>
                  <a:gd name="connsiteY8" fmla="*/ 0 h 1670050"/>
                  <a:gd name="connsiteX9" fmla="*/ 1708150 w 1739900"/>
                  <a:gd name="connsiteY9" fmla="*/ 336550 h 1670050"/>
                  <a:gd name="connsiteX10" fmla="*/ 1689100 w 1739900"/>
                  <a:gd name="connsiteY10" fmla="*/ 336550 h 1670050"/>
                  <a:gd name="connsiteX11" fmla="*/ 1676400 w 1739900"/>
                  <a:gd name="connsiteY11" fmla="*/ 723900 h 1670050"/>
                  <a:gd name="connsiteX12" fmla="*/ 1504950 w 1739900"/>
                  <a:gd name="connsiteY12" fmla="*/ 850900 h 1670050"/>
                  <a:gd name="connsiteX13" fmla="*/ 1431925 w 1739900"/>
                  <a:gd name="connsiteY13" fmla="*/ 835025 h 1670050"/>
                  <a:gd name="connsiteX14" fmla="*/ 1320800 w 1739900"/>
                  <a:gd name="connsiteY14" fmla="*/ 958850 h 1670050"/>
                  <a:gd name="connsiteX15" fmla="*/ 1447800 w 1739900"/>
                  <a:gd name="connsiteY15" fmla="*/ 1016000 h 1670050"/>
                  <a:gd name="connsiteX16" fmla="*/ 1460500 w 1739900"/>
                  <a:gd name="connsiteY16" fmla="*/ 965200 h 1670050"/>
                  <a:gd name="connsiteX17" fmla="*/ 1498600 w 1739900"/>
                  <a:gd name="connsiteY17" fmla="*/ 1035050 h 1670050"/>
                  <a:gd name="connsiteX18" fmla="*/ 1612900 w 1739900"/>
                  <a:gd name="connsiteY18" fmla="*/ 1111250 h 1670050"/>
                  <a:gd name="connsiteX19" fmla="*/ 1098550 w 1739900"/>
                  <a:gd name="connsiteY19" fmla="*/ 1670050 h 1670050"/>
                  <a:gd name="connsiteX20" fmla="*/ 679450 w 1739900"/>
                  <a:gd name="connsiteY20" fmla="*/ 1276350 h 1670050"/>
                  <a:gd name="connsiteX21" fmla="*/ 584200 w 1739900"/>
                  <a:gd name="connsiteY21" fmla="*/ 1238250 h 1670050"/>
                  <a:gd name="connsiteX22" fmla="*/ 488950 w 1739900"/>
                  <a:gd name="connsiteY22" fmla="*/ 1485900 h 1670050"/>
                  <a:gd name="connsiteX23" fmla="*/ 95250 w 1739900"/>
                  <a:gd name="connsiteY23" fmla="*/ 1377950 h 1670050"/>
                  <a:gd name="connsiteX24" fmla="*/ 0 w 1739900"/>
                  <a:gd name="connsiteY24" fmla="*/ 1365250 h 1670050"/>
                  <a:gd name="connsiteX25" fmla="*/ 88900 w 1739900"/>
                  <a:gd name="connsiteY25" fmla="*/ 958850 h 1670050"/>
                  <a:gd name="connsiteX26" fmla="*/ 95250 w 1739900"/>
                  <a:gd name="connsiteY26" fmla="*/ 857250 h 1670050"/>
                  <a:gd name="connsiteX27" fmla="*/ 19050 w 1739900"/>
                  <a:gd name="connsiteY27" fmla="*/ 844550 h 1670050"/>
                  <a:gd name="connsiteX28" fmla="*/ 25400 w 1739900"/>
                  <a:gd name="connsiteY28" fmla="*/ 488950 h 1670050"/>
                  <a:gd name="connsiteX29" fmla="*/ 120650 w 1739900"/>
                  <a:gd name="connsiteY29" fmla="*/ 533400 h 1670050"/>
                  <a:gd name="connsiteX0" fmla="*/ 120650 w 1739900"/>
                  <a:gd name="connsiteY0" fmla="*/ 533400 h 1670050"/>
                  <a:gd name="connsiteX1" fmla="*/ 251618 w 1739900"/>
                  <a:gd name="connsiteY1" fmla="*/ 407194 h 1670050"/>
                  <a:gd name="connsiteX2" fmla="*/ 360998 w 1739900"/>
                  <a:gd name="connsiteY2" fmla="*/ 496441 h 1670050"/>
                  <a:gd name="connsiteX3" fmla="*/ 463550 w 1739900"/>
                  <a:gd name="connsiteY3" fmla="*/ 384969 h 1670050"/>
                  <a:gd name="connsiteX4" fmla="*/ 825500 w 1739900"/>
                  <a:gd name="connsiteY4" fmla="*/ 571500 h 1670050"/>
                  <a:gd name="connsiteX5" fmla="*/ 1073150 w 1739900"/>
                  <a:gd name="connsiteY5" fmla="*/ 177800 h 1670050"/>
                  <a:gd name="connsiteX6" fmla="*/ 1238250 w 1739900"/>
                  <a:gd name="connsiteY6" fmla="*/ 311150 h 1670050"/>
                  <a:gd name="connsiteX7" fmla="*/ 1524000 w 1739900"/>
                  <a:gd name="connsiteY7" fmla="*/ 0 h 1670050"/>
                  <a:gd name="connsiteX8" fmla="*/ 1739900 w 1739900"/>
                  <a:gd name="connsiteY8" fmla="*/ 0 h 1670050"/>
                  <a:gd name="connsiteX9" fmla="*/ 1708150 w 1739900"/>
                  <a:gd name="connsiteY9" fmla="*/ 336550 h 1670050"/>
                  <a:gd name="connsiteX10" fmla="*/ 1689100 w 1739900"/>
                  <a:gd name="connsiteY10" fmla="*/ 336550 h 1670050"/>
                  <a:gd name="connsiteX11" fmla="*/ 1676400 w 1739900"/>
                  <a:gd name="connsiteY11" fmla="*/ 723900 h 1670050"/>
                  <a:gd name="connsiteX12" fmla="*/ 1504950 w 1739900"/>
                  <a:gd name="connsiteY12" fmla="*/ 850900 h 1670050"/>
                  <a:gd name="connsiteX13" fmla="*/ 1431925 w 1739900"/>
                  <a:gd name="connsiteY13" fmla="*/ 835025 h 1670050"/>
                  <a:gd name="connsiteX14" fmla="*/ 1320800 w 1739900"/>
                  <a:gd name="connsiteY14" fmla="*/ 958850 h 1670050"/>
                  <a:gd name="connsiteX15" fmla="*/ 1332548 w 1739900"/>
                  <a:gd name="connsiteY15" fmla="*/ 951259 h 1670050"/>
                  <a:gd name="connsiteX16" fmla="*/ 1447800 w 1739900"/>
                  <a:gd name="connsiteY16" fmla="*/ 1016000 h 1670050"/>
                  <a:gd name="connsiteX17" fmla="*/ 1460500 w 1739900"/>
                  <a:gd name="connsiteY17" fmla="*/ 965200 h 1670050"/>
                  <a:gd name="connsiteX18" fmla="*/ 1498600 w 1739900"/>
                  <a:gd name="connsiteY18" fmla="*/ 1035050 h 1670050"/>
                  <a:gd name="connsiteX19" fmla="*/ 1612900 w 1739900"/>
                  <a:gd name="connsiteY19" fmla="*/ 1111250 h 1670050"/>
                  <a:gd name="connsiteX20" fmla="*/ 1098550 w 1739900"/>
                  <a:gd name="connsiteY20" fmla="*/ 1670050 h 1670050"/>
                  <a:gd name="connsiteX21" fmla="*/ 679450 w 1739900"/>
                  <a:gd name="connsiteY21" fmla="*/ 1276350 h 1670050"/>
                  <a:gd name="connsiteX22" fmla="*/ 584200 w 1739900"/>
                  <a:gd name="connsiteY22" fmla="*/ 1238250 h 1670050"/>
                  <a:gd name="connsiteX23" fmla="*/ 488950 w 1739900"/>
                  <a:gd name="connsiteY23" fmla="*/ 1485900 h 1670050"/>
                  <a:gd name="connsiteX24" fmla="*/ 95250 w 1739900"/>
                  <a:gd name="connsiteY24" fmla="*/ 1377950 h 1670050"/>
                  <a:gd name="connsiteX25" fmla="*/ 0 w 1739900"/>
                  <a:gd name="connsiteY25" fmla="*/ 1365250 h 1670050"/>
                  <a:gd name="connsiteX26" fmla="*/ 88900 w 1739900"/>
                  <a:gd name="connsiteY26" fmla="*/ 958850 h 1670050"/>
                  <a:gd name="connsiteX27" fmla="*/ 95250 w 1739900"/>
                  <a:gd name="connsiteY27" fmla="*/ 857250 h 1670050"/>
                  <a:gd name="connsiteX28" fmla="*/ 19050 w 1739900"/>
                  <a:gd name="connsiteY28" fmla="*/ 844550 h 1670050"/>
                  <a:gd name="connsiteX29" fmla="*/ 25400 w 1739900"/>
                  <a:gd name="connsiteY29" fmla="*/ 488950 h 1670050"/>
                  <a:gd name="connsiteX30" fmla="*/ 120650 w 1739900"/>
                  <a:gd name="connsiteY30" fmla="*/ 533400 h 1670050"/>
                  <a:gd name="connsiteX0" fmla="*/ 120650 w 1739900"/>
                  <a:gd name="connsiteY0" fmla="*/ 533400 h 1670050"/>
                  <a:gd name="connsiteX1" fmla="*/ 251618 w 1739900"/>
                  <a:gd name="connsiteY1" fmla="*/ 407194 h 1670050"/>
                  <a:gd name="connsiteX2" fmla="*/ 360998 w 1739900"/>
                  <a:gd name="connsiteY2" fmla="*/ 496441 h 1670050"/>
                  <a:gd name="connsiteX3" fmla="*/ 463550 w 1739900"/>
                  <a:gd name="connsiteY3" fmla="*/ 384969 h 1670050"/>
                  <a:gd name="connsiteX4" fmla="*/ 825500 w 1739900"/>
                  <a:gd name="connsiteY4" fmla="*/ 571500 h 1670050"/>
                  <a:gd name="connsiteX5" fmla="*/ 1073150 w 1739900"/>
                  <a:gd name="connsiteY5" fmla="*/ 177800 h 1670050"/>
                  <a:gd name="connsiteX6" fmla="*/ 1238250 w 1739900"/>
                  <a:gd name="connsiteY6" fmla="*/ 311150 h 1670050"/>
                  <a:gd name="connsiteX7" fmla="*/ 1524000 w 1739900"/>
                  <a:gd name="connsiteY7" fmla="*/ 0 h 1670050"/>
                  <a:gd name="connsiteX8" fmla="*/ 1739900 w 1739900"/>
                  <a:gd name="connsiteY8" fmla="*/ 0 h 1670050"/>
                  <a:gd name="connsiteX9" fmla="*/ 1708150 w 1739900"/>
                  <a:gd name="connsiteY9" fmla="*/ 336550 h 1670050"/>
                  <a:gd name="connsiteX10" fmla="*/ 1689100 w 1739900"/>
                  <a:gd name="connsiteY10" fmla="*/ 336550 h 1670050"/>
                  <a:gd name="connsiteX11" fmla="*/ 1676400 w 1739900"/>
                  <a:gd name="connsiteY11" fmla="*/ 723900 h 1670050"/>
                  <a:gd name="connsiteX12" fmla="*/ 1504950 w 1739900"/>
                  <a:gd name="connsiteY12" fmla="*/ 850900 h 1670050"/>
                  <a:gd name="connsiteX13" fmla="*/ 1431925 w 1739900"/>
                  <a:gd name="connsiteY13" fmla="*/ 835025 h 1670050"/>
                  <a:gd name="connsiteX14" fmla="*/ 1320800 w 1739900"/>
                  <a:gd name="connsiteY14" fmla="*/ 958850 h 1670050"/>
                  <a:gd name="connsiteX15" fmla="*/ 1332548 w 1739900"/>
                  <a:gd name="connsiteY15" fmla="*/ 951259 h 1670050"/>
                  <a:gd name="connsiteX16" fmla="*/ 1443038 w 1739900"/>
                  <a:gd name="connsiteY16" fmla="*/ 1008856 h 1670050"/>
                  <a:gd name="connsiteX17" fmla="*/ 1460500 w 1739900"/>
                  <a:gd name="connsiteY17" fmla="*/ 965200 h 1670050"/>
                  <a:gd name="connsiteX18" fmla="*/ 1498600 w 1739900"/>
                  <a:gd name="connsiteY18" fmla="*/ 1035050 h 1670050"/>
                  <a:gd name="connsiteX19" fmla="*/ 1612900 w 1739900"/>
                  <a:gd name="connsiteY19" fmla="*/ 1111250 h 1670050"/>
                  <a:gd name="connsiteX20" fmla="*/ 1098550 w 1739900"/>
                  <a:gd name="connsiteY20" fmla="*/ 1670050 h 1670050"/>
                  <a:gd name="connsiteX21" fmla="*/ 679450 w 1739900"/>
                  <a:gd name="connsiteY21" fmla="*/ 1276350 h 1670050"/>
                  <a:gd name="connsiteX22" fmla="*/ 584200 w 1739900"/>
                  <a:gd name="connsiteY22" fmla="*/ 1238250 h 1670050"/>
                  <a:gd name="connsiteX23" fmla="*/ 488950 w 1739900"/>
                  <a:gd name="connsiteY23" fmla="*/ 1485900 h 1670050"/>
                  <a:gd name="connsiteX24" fmla="*/ 95250 w 1739900"/>
                  <a:gd name="connsiteY24" fmla="*/ 1377950 h 1670050"/>
                  <a:gd name="connsiteX25" fmla="*/ 0 w 1739900"/>
                  <a:gd name="connsiteY25" fmla="*/ 1365250 h 1670050"/>
                  <a:gd name="connsiteX26" fmla="*/ 88900 w 1739900"/>
                  <a:gd name="connsiteY26" fmla="*/ 958850 h 1670050"/>
                  <a:gd name="connsiteX27" fmla="*/ 95250 w 1739900"/>
                  <a:gd name="connsiteY27" fmla="*/ 857250 h 1670050"/>
                  <a:gd name="connsiteX28" fmla="*/ 19050 w 1739900"/>
                  <a:gd name="connsiteY28" fmla="*/ 844550 h 1670050"/>
                  <a:gd name="connsiteX29" fmla="*/ 25400 w 1739900"/>
                  <a:gd name="connsiteY29" fmla="*/ 488950 h 1670050"/>
                  <a:gd name="connsiteX30" fmla="*/ 120650 w 1739900"/>
                  <a:gd name="connsiteY30" fmla="*/ 533400 h 1670050"/>
                  <a:gd name="connsiteX0" fmla="*/ 120650 w 1739900"/>
                  <a:gd name="connsiteY0" fmla="*/ 533400 h 1670050"/>
                  <a:gd name="connsiteX1" fmla="*/ 251618 w 1739900"/>
                  <a:gd name="connsiteY1" fmla="*/ 407194 h 1670050"/>
                  <a:gd name="connsiteX2" fmla="*/ 360998 w 1739900"/>
                  <a:gd name="connsiteY2" fmla="*/ 496441 h 1670050"/>
                  <a:gd name="connsiteX3" fmla="*/ 463550 w 1739900"/>
                  <a:gd name="connsiteY3" fmla="*/ 384969 h 1670050"/>
                  <a:gd name="connsiteX4" fmla="*/ 825500 w 1739900"/>
                  <a:gd name="connsiteY4" fmla="*/ 571500 h 1670050"/>
                  <a:gd name="connsiteX5" fmla="*/ 1073150 w 1739900"/>
                  <a:gd name="connsiteY5" fmla="*/ 177800 h 1670050"/>
                  <a:gd name="connsiteX6" fmla="*/ 1238250 w 1739900"/>
                  <a:gd name="connsiteY6" fmla="*/ 311150 h 1670050"/>
                  <a:gd name="connsiteX7" fmla="*/ 1524000 w 1739900"/>
                  <a:gd name="connsiteY7" fmla="*/ 0 h 1670050"/>
                  <a:gd name="connsiteX8" fmla="*/ 1739900 w 1739900"/>
                  <a:gd name="connsiteY8" fmla="*/ 0 h 1670050"/>
                  <a:gd name="connsiteX9" fmla="*/ 1708150 w 1739900"/>
                  <a:gd name="connsiteY9" fmla="*/ 336550 h 1670050"/>
                  <a:gd name="connsiteX10" fmla="*/ 1689100 w 1739900"/>
                  <a:gd name="connsiteY10" fmla="*/ 336550 h 1670050"/>
                  <a:gd name="connsiteX11" fmla="*/ 1676400 w 1739900"/>
                  <a:gd name="connsiteY11" fmla="*/ 723900 h 1670050"/>
                  <a:gd name="connsiteX12" fmla="*/ 1504950 w 1739900"/>
                  <a:gd name="connsiteY12" fmla="*/ 850900 h 1670050"/>
                  <a:gd name="connsiteX13" fmla="*/ 1431925 w 1739900"/>
                  <a:gd name="connsiteY13" fmla="*/ 835025 h 1670050"/>
                  <a:gd name="connsiteX14" fmla="*/ 1320800 w 1739900"/>
                  <a:gd name="connsiteY14" fmla="*/ 958850 h 1670050"/>
                  <a:gd name="connsiteX15" fmla="*/ 1377792 w 1739900"/>
                  <a:gd name="connsiteY15" fmla="*/ 1032222 h 1670050"/>
                  <a:gd name="connsiteX16" fmla="*/ 1443038 w 1739900"/>
                  <a:gd name="connsiteY16" fmla="*/ 1008856 h 1670050"/>
                  <a:gd name="connsiteX17" fmla="*/ 1460500 w 1739900"/>
                  <a:gd name="connsiteY17" fmla="*/ 965200 h 1670050"/>
                  <a:gd name="connsiteX18" fmla="*/ 1498600 w 1739900"/>
                  <a:gd name="connsiteY18" fmla="*/ 1035050 h 1670050"/>
                  <a:gd name="connsiteX19" fmla="*/ 1612900 w 1739900"/>
                  <a:gd name="connsiteY19" fmla="*/ 1111250 h 1670050"/>
                  <a:gd name="connsiteX20" fmla="*/ 1098550 w 1739900"/>
                  <a:gd name="connsiteY20" fmla="*/ 1670050 h 1670050"/>
                  <a:gd name="connsiteX21" fmla="*/ 679450 w 1739900"/>
                  <a:gd name="connsiteY21" fmla="*/ 1276350 h 1670050"/>
                  <a:gd name="connsiteX22" fmla="*/ 584200 w 1739900"/>
                  <a:gd name="connsiteY22" fmla="*/ 1238250 h 1670050"/>
                  <a:gd name="connsiteX23" fmla="*/ 488950 w 1739900"/>
                  <a:gd name="connsiteY23" fmla="*/ 1485900 h 1670050"/>
                  <a:gd name="connsiteX24" fmla="*/ 95250 w 1739900"/>
                  <a:gd name="connsiteY24" fmla="*/ 1377950 h 1670050"/>
                  <a:gd name="connsiteX25" fmla="*/ 0 w 1739900"/>
                  <a:gd name="connsiteY25" fmla="*/ 1365250 h 1670050"/>
                  <a:gd name="connsiteX26" fmla="*/ 88900 w 1739900"/>
                  <a:gd name="connsiteY26" fmla="*/ 958850 h 1670050"/>
                  <a:gd name="connsiteX27" fmla="*/ 95250 w 1739900"/>
                  <a:gd name="connsiteY27" fmla="*/ 857250 h 1670050"/>
                  <a:gd name="connsiteX28" fmla="*/ 19050 w 1739900"/>
                  <a:gd name="connsiteY28" fmla="*/ 844550 h 1670050"/>
                  <a:gd name="connsiteX29" fmla="*/ 25400 w 1739900"/>
                  <a:gd name="connsiteY29" fmla="*/ 488950 h 1670050"/>
                  <a:gd name="connsiteX30" fmla="*/ 120650 w 1739900"/>
                  <a:gd name="connsiteY30" fmla="*/ 533400 h 1670050"/>
                  <a:gd name="connsiteX0" fmla="*/ 120650 w 1739900"/>
                  <a:gd name="connsiteY0" fmla="*/ 533400 h 1670050"/>
                  <a:gd name="connsiteX1" fmla="*/ 251618 w 1739900"/>
                  <a:gd name="connsiteY1" fmla="*/ 407194 h 1670050"/>
                  <a:gd name="connsiteX2" fmla="*/ 360998 w 1739900"/>
                  <a:gd name="connsiteY2" fmla="*/ 496441 h 1670050"/>
                  <a:gd name="connsiteX3" fmla="*/ 463550 w 1739900"/>
                  <a:gd name="connsiteY3" fmla="*/ 384969 h 1670050"/>
                  <a:gd name="connsiteX4" fmla="*/ 825500 w 1739900"/>
                  <a:gd name="connsiteY4" fmla="*/ 571500 h 1670050"/>
                  <a:gd name="connsiteX5" fmla="*/ 1073150 w 1739900"/>
                  <a:gd name="connsiteY5" fmla="*/ 177800 h 1670050"/>
                  <a:gd name="connsiteX6" fmla="*/ 1238250 w 1739900"/>
                  <a:gd name="connsiteY6" fmla="*/ 311150 h 1670050"/>
                  <a:gd name="connsiteX7" fmla="*/ 1524000 w 1739900"/>
                  <a:gd name="connsiteY7" fmla="*/ 0 h 1670050"/>
                  <a:gd name="connsiteX8" fmla="*/ 1739900 w 1739900"/>
                  <a:gd name="connsiteY8" fmla="*/ 0 h 1670050"/>
                  <a:gd name="connsiteX9" fmla="*/ 1708150 w 1739900"/>
                  <a:gd name="connsiteY9" fmla="*/ 336550 h 1670050"/>
                  <a:gd name="connsiteX10" fmla="*/ 1689100 w 1739900"/>
                  <a:gd name="connsiteY10" fmla="*/ 336550 h 1670050"/>
                  <a:gd name="connsiteX11" fmla="*/ 1676400 w 1739900"/>
                  <a:gd name="connsiteY11" fmla="*/ 723900 h 1670050"/>
                  <a:gd name="connsiteX12" fmla="*/ 1504950 w 1739900"/>
                  <a:gd name="connsiteY12" fmla="*/ 850900 h 1670050"/>
                  <a:gd name="connsiteX13" fmla="*/ 1431925 w 1739900"/>
                  <a:gd name="connsiteY13" fmla="*/ 835025 h 1670050"/>
                  <a:gd name="connsiteX14" fmla="*/ 1311275 w 1739900"/>
                  <a:gd name="connsiteY14" fmla="*/ 949325 h 1670050"/>
                  <a:gd name="connsiteX15" fmla="*/ 1377792 w 1739900"/>
                  <a:gd name="connsiteY15" fmla="*/ 1032222 h 1670050"/>
                  <a:gd name="connsiteX16" fmla="*/ 1443038 w 1739900"/>
                  <a:gd name="connsiteY16" fmla="*/ 1008856 h 1670050"/>
                  <a:gd name="connsiteX17" fmla="*/ 1460500 w 1739900"/>
                  <a:gd name="connsiteY17" fmla="*/ 965200 h 1670050"/>
                  <a:gd name="connsiteX18" fmla="*/ 1498600 w 1739900"/>
                  <a:gd name="connsiteY18" fmla="*/ 1035050 h 1670050"/>
                  <a:gd name="connsiteX19" fmla="*/ 1612900 w 1739900"/>
                  <a:gd name="connsiteY19" fmla="*/ 1111250 h 1670050"/>
                  <a:gd name="connsiteX20" fmla="*/ 1098550 w 1739900"/>
                  <a:gd name="connsiteY20" fmla="*/ 1670050 h 1670050"/>
                  <a:gd name="connsiteX21" fmla="*/ 679450 w 1739900"/>
                  <a:gd name="connsiteY21" fmla="*/ 1276350 h 1670050"/>
                  <a:gd name="connsiteX22" fmla="*/ 584200 w 1739900"/>
                  <a:gd name="connsiteY22" fmla="*/ 1238250 h 1670050"/>
                  <a:gd name="connsiteX23" fmla="*/ 488950 w 1739900"/>
                  <a:gd name="connsiteY23" fmla="*/ 1485900 h 1670050"/>
                  <a:gd name="connsiteX24" fmla="*/ 95250 w 1739900"/>
                  <a:gd name="connsiteY24" fmla="*/ 1377950 h 1670050"/>
                  <a:gd name="connsiteX25" fmla="*/ 0 w 1739900"/>
                  <a:gd name="connsiteY25" fmla="*/ 1365250 h 1670050"/>
                  <a:gd name="connsiteX26" fmla="*/ 88900 w 1739900"/>
                  <a:gd name="connsiteY26" fmla="*/ 958850 h 1670050"/>
                  <a:gd name="connsiteX27" fmla="*/ 95250 w 1739900"/>
                  <a:gd name="connsiteY27" fmla="*/ 857250 h 1670050"/>
                  <a:gd name="connsiteX28" fmla="*/ 19050 w 1739900"/>
                  <a:gd name="connsiteY28" fmla="*/ 844550 h 1670050"/>
                  <a:gd name="connsiteX29" fmla="*/ 25400 w 1739900"/>
                  <a:gd name="connsiteY29" fmla="*/ 488950 h 1670050"/>
                  <a:gd name="connsiteX30" fmla="*/ 120650 w 1739900"/>
                  <a:gd name="connsiteY30" fmla="*/ 533400 h 1670050"/>
                  <a:gd name="connsiteX0" fmla="*/ 120650 w 1739900"/>
                  <a:gd name="connsiteY0" fmla="*/ 533400 h 1670050"/>
                  <a:gd name="connsiteX1" fmla="*/ 251618 w 1739900"/>
                  <a:gd name="connsiteY1" fmla="*/ 407194 h 1670050"/>
                  <a:gd name="connsiteX2" fmla="*/ 360998 w 1739900"/>
                  <a:gd name="connsiteY2" fmla="*/ 496441 h 1670050"/>
                  <a:gd name="connsiteX3" fmla="*/ 463550 w 1739900"/>
                  <a:gd name="connsiteY3" fmla="*/ 384969 h 1670050"/>
                  <a:gd name="connsiteX4" fmla="*/ 825500 w 1739900"/>
                  <a:gd name="connsiteY4" fmla="*/ 571500 h 1670050"/>
                  <a:gd name="connsiteX5" fmla="*/ 1073150 w 1739900"/>
                  <a:gd name="connsiteY5" fmla="*/ 177800 h 1670050"/>
                  <a:gd name="connsiteX6" fmla="*/ 1238250 w 1739900"/>
                  <a:gd name="connsiteY6" fmla="*/ 311150 h 1670050"/>
                  <a:gd name="connsiteX7" fmla="*/ 1524000 w 1739900"/>
                  <a:gd name="connsiteY7" fmla="*/ 0 h 1670050"/>
                  <a:gd name="connsiteX8" fmla="*/ 1739900 w 1739900"/>
                  <a:gd name="connsiteY8" fmla="*/ 0 h 1670050"/>
                  <a:gd name="connsiteX9" fmla="*/ 1708150 w 1739900"/>
                  <a:gd name="connsiteY9" fmla="*/ 336550 h 1670050"/>
                  <a:gd name="connsiteX10" fmla="*/ 1689100 w 1739900"/>
                  <a:gd name="connsiteY10" fmla="*/ 336550 h 1670050"/>
                  <a:gd name="connsiteX11" fmla="*/ 1676400 w 1739900"/>
                  <a:gd name="connsiteY11" fmla="*/ 723900 h 1670050"/>
                  <a:gd name="connsiteX12" fmla="*/ 1504950 w 1739900"/>
                  <a:gd name="connsiteY12" fmla="*/ 850900 h 1670050"/>
                  <a:gd name="connsiteX13" fmla="*/ 1431925 w 1739900"/>
                  <a:gd name="connsiteY13" fmla="*/ 835025 h 1670050"/>
                  <a:gd name="connsiteX14" fmla="*/ 1311275 w 1739900"/>
                  <a:gd name="connsiteY14" fmla="*/ 949325 h 1670050"/>
                  <a:gd name="connsiteX15" fmla="*/ 1387317 w 1739900"/>
                  <a:gd name="connsiteY15" fmla="*/ 975072 h 1670050"/>
                  <a:gd name="connsiteX16" fmla="*/ 1443038 w 1739900"/>
                  <a:gd name="connsiteY16" fmla="*/ 1008856 h 1670050"/>
                  <a:gd name="connsiteX17" fmla="*/ 1460500 w 1739900"/>
                  <a:gd name="connsiteY17" fmla="*/ 965200 h 1670050"/>
                  <a:gd name="connsiteX18" fmla="*/ 1498600 w 1739900"/>
                  <a:gd name="connsiteY18" fmla="*/ 1035050 h 1670050"/>
                  <a:gd name="connsiteX19" fmla="*/ 1612900 w 1739900"/>
                  <a:gd name="connsiteY19" fmla="*/ 1111250 h 1670050"/>
                  <a:gd name="connsiteX20" fmla="*/ 1098550 w 1739900"/>
                  <a:gd name="connsiteY20" fmla="*/ 1670050 h 1670050"/>
                  <a:gd name="connsiteX21" fmla="*/ 679450 w 1739900"/>
                  <a:gd name="connsiteY21" fmla="*/ 1276350 h 1670050"/>
                  <a:gd name="connsiteX22" fmla="*/ 584200 w 1739900"/>
                  <a:gd name="connsiteY22" fmla="*/ 1238250 h 1670050"/>
                  <a:gd name="connsiteX23" fmla="*/ 488950 w 1739900"/>
                  <a:gd name="connsiteY23" fmla="*/ 1485900 h 1670050"/>
                  <a:gd name="connsiteX24" fmla="*/ 95250 w 1739900"/>
                  <a:gd name="connsiteY24" fmla="*/ 1377950 h 1670050"/>
                  <a:gd name="connsiteX25" fmla="*/ 0 w 1739900"/>
                  <a:gd name="connsiteY25" fmla="*/ 1365250 h 1670050"/>
                  <a:gd name="connsiteX26" fmla="*/ 88900 w 1739900"/>
                  <a:gd name="connsiteY26" fmla="*/ 958850 h 1670050"/>
                  <a:gd name="connsiteX27" fmla="*/ 95250 w 1739900"/>
                  <a:gd name="connsiteY27" fmla="*/ 857250 h 1670050"/>
                  <a:gd name="connsiteX28" fmla="*/ 19050 w 1739900"/>
                  <a:gd name="connsiteY28" fmla="*/ 844550 h 1670050"/>
                  <a:gd name="connsiteX29" fmla="*/ 25400 w 1739900"/>
                  <a:gd name="connsiteY29" fmla="*/ 488950 h 1670050"/>
                  <a:gd name="connsiteX30" fmla="*/ 120650 w 1739900"/>
                  <a:gd name="connsiteY30" fmla="*/ 533400 h 167005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</a:cxnLst>
                <a:rect l="l" t="t" r="r" b="b"/>
                <a:pathLst>
                  <a:path w="1739900" h="1670050">
                    <a:moveTo>
                      <a:pt x="120650" y="533400"/>
                    </a:moveTo>
                    <a:lnTo>
                      <a:pt x="251618" y="407194"/>
                    </a:lnTo>
                    <a:lnTo>
                      <a:pt x="360998" y="496441"/>
                    </a:lnTo>
                    <a:lnTo>
                      <a:pt x="463550" y="384969"/>
                    </a:lnTo>
                    <a:lnTo>
                      <a:pt x="825500" y="571500"/>
                    </a:lnTo>
                    <a:lnTo>
                      <a:pt x="1073150" y="177800"/>
                    </a:lnTo>
                    <a:lnTo>
                      <a:pt x="1238250" y="311150"/>
                    </a:lnTo>
                    <a:lnTo>
                      <a:pt x="1524000" y="0"/>
                    </a:lnTo>
                    <a:lnTo>
                      <a:pt x="1739900" y="0"/>
                    </a:lnTo>
                    <a:lnTo>
                      <a:pt x="1708150" y="336550"/>
                    </a:lnTo>
                    <a:lnTo>
                      <a:pt x="1689100" y="336550"/>
                    </a:lnTo>
                    <a:lnTo>
                      <a:pt x="1676400" y="723900"/>
                    </a:lnTo>
                    <a:lnTo>
                      <a:pt x="1504950" y="850900"/>
                    </a:lnTo>
                    <a:lnTo>
                      <a:pt x="1431925" y="835025"/>
                    </a:lnTo>
                    <a:lnTo>
                      <a:pt x="1311275" y="949325"/>
                    </a:lnTo>
                    <a:cubicBezTo>
                      <a:pt x="1315191" y="949970"/>
                      <a:pt x="1383401" y="974427"/>
                      <a:pt x="1387317" y="975072"/>
                    </a:cubicBezTo>
                    <a:lnTo>
                      <a:pt x="1443038" y="1008856"/>
                    </a:lnTo>
                    <a:lnTo>
                      <a:pt x="1460500" y="965200"/>
                    </a:lnTo>
                    <a:lnTo>
                      <a:pt x="1498600" y="1035050"/>
                    </a:lnTo>
                    <a:lnTo>
                      <a:pt x="1612900" y="1111250"/>
                    </a:lnTo>
                    <a:lnTo>
                      <a:pt x="1098550" y="1670050"/>
                    </a:lnTo>
                    <a:lnTo>
                      <a:pt x="679450" y="1276350"/>
                    </a:lnTo>
                    <a:lnTo>
                      <a:pt x="584200" y="1238250"/>
                    </a:lnTo>
                    <a:lnTo>
                      <a:pt x="488950" y="1485900"/>
                    </a:lnTo>
                    <a:lnTo>
                      <a:pt x="95250" y="1377950"/>
                    </a:lnTo>
                    <a:lnTo>
                      <a:pt x="0" y="1365250"/>
                    </a:lnTo>
                    <a:lnTo>
                      <a:pt x="88900" y="958850"/>
                    </a:lnTo>
                    <a:lnTo>
                      <a:pt x="95250" y="857250"/>
                    </a:lnTo>
                    <a:lnTo>
                      <a:pt x="19050" y="844550"/>
                    </a:lnTo>
                    <a:lnTo>
                      <a:pt x="25400" y="488950"/>
                    </a:lnTo>
                    <a:lnTo>
                      <a:pt x="120650" y="533400"/>
                    </a:lnTo>
                    <a:close/>
                  </a:path>
                </a:pathLst>
              </a:custGeom>
              <a:solidFill>
                <a:schemeClr val="bg1">
                  <a:alpha val="50196"/>
                </a:schemeClr>
              </a:solidFill>
              <a:ln w="57150" cmpd="dbl">
                <a:solidFill>
                  <a:srgbClr val="000000">
                    <a:alpha val="50196"/>
                  </a:srgb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115" name="자유형 114"/>
              <p:cNvSpPr/>
              <p:nvPr/>
            </p:nvSpPr>
            <p:spPr>
              <a:xfrm>
                <a:off x="4400550" y="5340350"/>
                <a:ext cx="1314450" cy="838200"/>
              </a:xfrm>
              <a:custGeom>
                <a:avLst/>
                <a:gdLst>
                  <a:gd name="connsiteX0" fmla="*/ 101600 w 1314450"/>
                  <a:gd name="connsiteY0" fmla="*/ 241300 h 838200"/>
                  <a:gd name="connsiteX1" fmla="*/ 0 w 1314450"/>
                  <a:gd name="connsiteY1" fmla="*/ 349250 h 838200"/>
                  <a:gd name="connsiteX2" fmla="*/ 120650 w 1314450"/>
                  <a:gd name="connsiteY2" fmla="*/ 412750 h 838200"/>
                  <a:gd name="connsiteX3" fmla="*/ 133350 w 1314450"/>
                  <a:gd name="connsiteY3" fmla="*/ 374650 h 838200"/>
                  <a:gd name="connsiteX4" fmla="*/ 190500 w 1314450"/>
                  <a:gd name="connsiteY4" fmla="*/ 482600 h 838200"/>
                  <a:gd name="connsiteX5" fmla="*/ 304800 w 1314450"/>
                  <a:gd name="connsiteY5" fmla="*/ 527050 h 838200"/>
                  <a:gd name="connsiteX6" fmla="*/ 609600 w 1314450"/>
                  <a:gd name="connsiteY6" fmla="*/ 800100 h 838200"/>
                  <a:gd name="connsiteX7" fmla="*/ 1276350 w 1314450"/>
                  <a:gd name="connsiteY7" fmla="*/ 838200 h 838200"/>
                  <a:gd name="connsiteX8" fmla="*/ 1314450 w 1314450"/>
                  <a:gd name="connsiteY8" fmla="*/ 57150 h 838200"/>
                  <a:gd name="connsiteX9" fmla="*/ 355600 w 1314450"/>
                  <a:gd name="connsiteY9" fmla="*/ 0 h 838200"/>
                  <a:gd name="connsiteX10" fmla="*/ 336550 w 1314450"/>
                  <a:gd name="connsiteY10" fmla="*/ 139700 h 838200"/>
                  <a:gd name="connsiteX11" fmla="*/ 311150 w 1314450"/>
                  <a:gd name="connsiteY11" fmla="*/ 133350 h 838200"/>
                  <a:gd name="connsiteX12" fmla="*/ 177800 w 1314450"/>
                  <a:gd name="connsiteY12" fmla="*/ 266700 h 838200"/>
                  <a:gd name="connsiteX13" fmla="*/ 101600 w 1314450"/>
                  <a:gd name="connsiteY13" fmla="*/ 241300 h 8382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</a:cxnLst>
                <a:rect l="l" t="t" r="r" b="b"/>
                <a:pathLst>
                  <a:path w="1314450" h="838200">
                    <a:moveTo>
                      <a:pt x="101600" y="241300"/>
                    </a:moveTo>
                    <a:lnTo>
                      <a:pt x="0" y="349250"/>
                    </a:lnTo>
                    <a:lnTo>
                      <a:pt x="120650" y="412750"/>
                    </a:lnTo>
                    <a:lnTo>
                      <a:pt x="133350" y="374650"/>
                    </a:lnTo>
                    <a:lnTo>
                      <a:pt x="190500" y="482600"/>
                    </a:lnTo>
                    <a:lnTo>
                      <a:pt x="304800" y="527050"/>
                    </a:lnTo>
                    <a:lnTo>
                      <a:pt x="609600" y="800100"/>
                    </a:lnTo>
                    <a:lnTo>
                      <a:pt x="1276350" y="838200"/>
                    </a:lnTo>
                    <a:lnTo>
                      <a:pt x="1314450" y="57150"/>
                    </a:lnTo>
                    <a:lnTo>
                      <a:pt x="355600" y="0"/>
                    </a:lnTo>
                    <a:lnTo>
                      <a:pt x="336550" y="139700"/>
                    </a:lnTo>
                    <a:lnTo>
                      <a:pt x="311150" y="133350"/>
                    </a:lnTo>
                    <a:lnTo>
                      <a:pt x="177800" y="266700"/>
                    </a:lnTo>
                    <a:lnTo>
                      <a:pt x="101600" y="241300"/>
                    </a:lnTo>
                    <a:close/>
                  </a:path>
                </a:pathLst>
              </a:custGeom>
              <a:solidFill>
                <a:schemeClr val="bg1">
                  <a:alpha val="50196"/>
                </a:schemeClr>
              </a:solidFill>
              <a:ln w="57150" cmpd="dbl">
                <a:solidFill>
                  <a:srgbClr val="00206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116" name="자유형 115"/>
              <p:cNvSpPr/>
              <p:nvPr/>
            </p:nvSpPr>
            <p:spPr>
              <a:xfrm>
                <a:off x="5670550" y="5403850"/>
                <a:ext cx="1117600" cy="1079500"/>
              </a:xfrm>
              <a:custGeom>
                <a:avLst/>
                <a:gdLst>
                  <a:gd name="connsiteX0" fmla="*/ 0 w 1117600"/>
                  <a:gd name="connsiteY0" fmla="*/ 768350 h 1079500"/>
                  <a:gd name="connsiteX1" fmla="*/ 374650 w 1117600"/>
                  <a:gd name="connsiteY1" fmla="*/ 1079500 h 1079500"/>
                  <a:gd name="connsiteX2" fmla="*/ 622300 w 1117600"/>
                  <a:gd name="connsiteY2" fmla="*/ 552450 h 1079500"/>
                  <a:gd name="connsiteX3" fmla="*/ 1098550 w 1117600"/>
                  <a:gd name="connsiteY3" fmla="*/ 590550 h 1079500"/>
                  <a:gd name="connsiteX4" fmla="*/ 1117600 w 1117600"/>
                  <a:gd name="connsiteY4" fmla="*/ 31750 h 1079500"/>
                  <a:gd name="connsiteX5" fmla="*/ 31750 w 1117600"/>
                  <a:gd name="connsiteY5" fmla="*/ 0 h 1079500"/>
                  <a:gd name="connsiteX6" fmla="*/ 0 w 1117600"/>
                  <a:gd name="connsiteY6" fmla="*/ 768350 h 10795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1117600" h="1079500">
                    <a:moveTo>
                      <a:pt x="0" y="768350"/>
                    </a:moveTo>
                    <a:lnTo>
                      <a:pt x="374650" y="1079500"/>
                    </a:lnTo>
                    <a:lnTo>
                      <a:pt x="622300" y="552450"/>
                    </a:lnTo>
                    <a:lnTo>
                      <a:pt x="1098550" y="590550"/>
                    </a:lnTo>
                    <a:lnTo>
                      <a:pt x="1117600" y="31750"/>
                    </a:lnTo>
                    <a:lnTo>
                      <a:pt x="31750" y="0"/>
                    </a:lnTo>
                    <a:lnTo>
                      <a:pt x="0" y="768350"/>
                    </a:lnTo>
                    <a:close/>
                  </a:path>
                </a:pathLst>
              </a:custGeom>
              <a:solidFill>
                <a:schemeClr val="bg1">
                  <a:alpha val="50196"/>
                </a:schemeClr>
              </a:solidFill>
              <a:ln w="57150" cmpd="dbl">
                <a:solidFill>
                  <a:srgbClr val="002060">
                    <a:alpha val="60000"/>
                  </a:srgb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117" name="자유형 116"/>
              <p:cNvSpPr/>
              <p:nvPr/>
            </p:nvSpPr>
            <p:spPr>
              <a:xfrm>
                <a:off x="6769100" y="5441950"/>
                <a:ext cx="1162050" cy="609600"/>
              </a:xfrm>
              <a:custGeom>
                <a:avLst/>
                <a:gdLst>
                  <a:gd name="connsiteX0" fmla="*/ 0 w 1162050"/>
                  <a:gd name="connsiteY0" fmla="*/ 552450 h 609600"/>
                  <a:gd name="connsiteX1" fmla="*/ 25400 w 1162050"/>
                  <a:gd name="connsiteY1" fmla="*/ 0 h 609600"/>
                  <a:gd name="connsiteX2" fmla="*/ 1162050 w 1162050"/>
                  <a:gd name="connsiteY2" fmla="*/ 63500 h 609600"/>
                  <a:gd name="connsiteX3" fmla="*/ 1136650 w 1162050"/>
                  <a:gd name="connsiteY3" fmla="*/ 609600 h 609600"/>
                  <a:gd name="connsiteX4" fmla="*/ 0 w 1162050"/>
                  <a:gd name="connsiteY4" fmla="*/ 552450 h 6096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162050" h="609600">
                    <a:moveTo>
                      <a:pt x="0" y="552450"/>
                    </a:moveTo>
                    <a:lnTo>
                      <a:pt x="25400" y="0"/>
                    </a:lnTo>
                    <a:lnTo>
                      <a:pt x="1162050" y="63500"/>
                    </a:lnTo>
                    <a:lnTo>
                      <a:pt x="1136650" y="609600"/>
                    </a:lnTo>
                    <a:lnTo>
                      <a:pt x="0" y="552450"/>
                    </a:lnTo>
                    <a:close/>
                  </a:path>
                </a:pathLst>
              </a:custGeom>
              <a:solidFill>
                <a:schemeClr val="bg1">
                  <a:alpha val="50196"/>
                </a:schemeClr>
              </a:solidFill>
              <a:ln w="57150" cmpd="dbl">
                <a:solidFill>
                  <a:srgbClr val="00206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118" name="자유형 117"/>
              <p:cNvSpPr/>
              <p:nvPr/>
            </p:nvSpPr>
            <p:spPr>
              <a:xfrm>
                <a:off x="7893050" y="5505450"/>
                <a:ext cx="914400" cy="850900"/>
              </a:xfrm>
              <a:custGeom>
                <a:avLst/>
                <a:gdLst>
                  <a:gd name="connsiteX0" fmla="*/ 0 w 876300"/>
                  <a:gd name="connsiteY0" fmla="*/ 0 h 850900"/>
                  <a:gd name="connsiteX1" fmla="*/ 844550 w 876300"/>
                  <a:gd name="connsiteY1" fmla="*/ 44450 h 850900"/>
                  <a:gd name="connsiteX2" fmla="*/ 831850 w 876300"/>
                  <a:gd name="connsiteY2" fmla="*/ 361950 h 850900"/>
                  <a:gd name="connsiteX3" fmla="*/ 336550 w 876300"/>
                  <a:gd name="connsiteY3" fmla="*/ 342900 h 850900"/>
                  <a:gd name="connsiteX4" fmla="*/ 565150 w 876300"/>
                  <a:gd name="connsiteY4" fmla="*/ 450850 h 850900"/>
                  <a:gd name="connsiteX5" fmla="*/ 736600 w 876300"/>
                  <a:gd name="connsiteY5" fmla="*/ 539750 h 850900"/>
                  <a:gd name="connsiteX6" fmla="*/ 876300 w 876300"/>
                  <a:gd name="connsiteY6" fmla="*/ 622300 h 850900"/>
                  <a:gd name="connsiteX7" fmla="*/ 768350 w 876300"/>
                  <a:gd name="connsiteY7" fmla="*/ 730250 h 850900"/>
                  <a:gd name="connsiteX8" fmla="*/ 609600 w 876300"/>
                  <a:gd name="connsiteY8" fmla="*/ 850900 h 850900"/>
                  <a:gd name="connsiteX9" fmla="*/ 412750 w 876300"/>
                  <a:gd name="connsiteY9" fmla="*/ 603250 h 850900"/>
                  <a:gd name="connsiteX10" fmla="*/ 336550 w 876300"/>
                  <a:gd name="connsiteY10" fmla="*/ 565150 h 850900"/>
                  <a:gd name="connsiteX11" fmla="*/ 171450 w 876300"/>
                  <a:gd name="connsiteY11" fmla="*/ 558800 h 850900"/>
                  <a:gd name="connsiteX12" fmla="*/ 0 w 876300"/>
                  <a:gd name="connsiteY12" fmla="*/ 552450 h 850900"/>
                  <a:gd name="connsiteX13" fmla="*/ 0 w 876300"/>
                  <a:gd name="connsiteY13" fmla="*/ 0 h 850900"/>
                  <a:gd name="connsiteX0" fmla="*/ 38100 w 914400"/>
                  <a:gd name="connsiteY0" fmla="*/ 0 h 850900"/>
                  <a:gd name="connsiteX1" fmla="*/ 882650 w 914400"/>
                  <a:gd name="connsiteY1" fmla="*/ 44450 h 850900"/>
                  <a:gd name="connsiteX2" fmla="*/ 869950 w 914400"/>
                  <a:gd name="connsiteY2" fmla="*/ 361950 h 850900"/>
                  <a:gd name="connsiteX3" fmla="*/ 374650 w 914400"/>
                  <a:gd name="connsiteY3" fmla="*/ 342900 h 850900"/>
                  <a:gd name="connsiteX4" fmla="*/ 603250 w 914400"/>
                  <a:gd name="connsiteY4" fmla="*/ 450850 h 850900"/>
                  <a:gd name="connsiteX5" fmla="*/ 774700 w 914400"/>
                  <a:gd name="connsiteY5" fmla="*/ 539750 h 850900"/>
                  <a:gd name="connsiteX6" fmla="*/ 914400 w 914400"/>
                  <a:gd name="connsiteY6" fmla="*/ 622300 h 850900"/>
                  <a:gd name="connsiteX7" fmla="*/ 806450 w 914400"/>
                  <a:gd name="connsiteY7" fmla="*/ 730250 h 850900"/>
                  <a:gd name="connsiteX8" fmla="*/ 647700 w 914400"/>
                  <a:gd name="connsiteY8" fmla="*/ 850900 h 850900"/>
                  <a:gd name="connsiteX9" fmla="*/ 450850 w 914400"/>
                  <a:gd name="connsiteY9" fmla="*/ 603250 h 850900"/>
                  <a:gd name="connsiteX10" fmla="*/ 374650 w 914400"/>
                  <a:gd name="connsiteY10" fmla="*/ 565150 h 850900"/>
                  <a:gd name="connsiteX11" fmla="*/ 209550 w 914400"/>
                  <a:gd name="connsiteY11" fmla="*/ 558800 h 850900"/>
                  <a:gd name="connsiteX12" fmla="*/ 0 w 914400"/>
                  <a:gd name="connsiteY12" fmla="*/ 538163 h 850900"/>
                  <a:gd name="connsiteX13" fmla="*/ 38100 w 914400"/>
                  <a:gd name="connsiteY13" fmla="*/ 0 h 8509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</a:cxnLst>
                <a:rect l="l" t="t" r="r" b="b"/>
                <a:pathLst>
                  <a:path w="914400" h="850900">
                    <a:moveTo>
                      <a:pt x="38100" y="0"/>
                    </a:moveTo>
                    <a:lnTo>
                      <a:pt x="882650" y="44450"/>
                    </a:lnTo>
                    <a:lnTo>
                      <a:pt x="869950" y="361950"/>
                    </a:lnTo>
                    <a:lnTo>
                      <a:pt x="374650" y="342900"/>
                    </a:lnTo>
                    <a:lnTo>
                      <a:pt x="603250" y="450850"/>
                    </a:lnTo>
                    <a:lnTo>
                      <a:pt x="774700" y="539750"/>
                    </a:lnTo>
                    <a:lnTo>
                      <a:pt x="914400" y="622300"/>
                    </a:lnTo>
                    <a:lnTo>
                      <a:pt x="806450" y="730250"/>
                    </a:lnTo>
                    <a:lnTo>
                      <a:pt x="647700" y="850900"/>
                    </a:lnTo>
                    <a:lnTo>
                      <a:pt x="450850" y="603250"/>
                    </a:lnTo>
                    <a:lnTo>
                      <a:pt x="374650" y="565150"/>
                    </a:lnTo>
                    <a:lnTo>
                      <a:pt x="209550" y="558800"/>
                    </a:lnTo>
                    <a:lnTo>
                      <a:pt x="0" y="538163"/>
                    </a:lnTo>
                    <a:lnTo>
                      <a:pt x="38100" y="0"/>
                    </a:lnTo>
                    <a:close/>
                  </a:path>
                </a:pathLst>
              </a:custGeom>
              <a:solidFill>
                <a:schemeClr val="bg1">
                  <a:alpha val="50196"/>
                </a:schemeClr>
              </a:solidFill>
              <a:ln w="57150" cmpd="dbl">
                <a:solidFill>
                  <a:srgbClr val="000000">
                    <a:alpha val="50196"/>
                  </a:srgb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</p:grpSp>
        <p:grpSp>
          <p:nvGrpSpPr>
            <p:cNvPr id="16" name="그룹 1925"/>
            <p:cNvGrpSpPr/>
            <p:nvPr/>
          </p:nvGrpSpPr>
          <p:grpSpPr>
            <a:xfrm>
              <a:off x="611811" y="1837141"/>
              <a:ext cx="3008134" cy="4230839"/>
              <a:chOff x="1749764" y="2357629"/>
              <a:chExt cx="2493204" cy="3506607"/>
            </a:xfrm>
          </p:grpSpPr>
          <p:sp>
            <p:nvSpPr>
              <p:cNvPr id="111" name="자유형 110"/>
              <p:cNvSpPr/>
              <p:nvPr/>
            </p:nvSpPr>
            <p:spPr>
              <a:xfrm rot="5400000">
                <a:off x="1243062" y="2864331"/>
                <a:ext cx="3506607" cy="2493204"/>
              </a:xfrm>
              <a:custGeom>
                <a:avLst/>
                <a:gdLst>
                  <a:gd name="connsiteX0" fmla="*/ 671804 w 5682343"/>
                  <a:gd name="connsiteY0" fmla="*/ 1838130 h 4040155"/>
                  <a:gd name="connsiteX1" fmla="*/ 951722 w 5682343"/>
                  <a:gd name="connsiteY1" fmla="*/ 1931436 h 4040155"/>
                  <a:gd name="connsiteX2" fmla="*/ 942392 w 5682343"/>
                  <a:gd name="connsiteY2" fmla="*/ 2024742 h 4040155"/>
                  <a:gd name="connsiteX3" fmla="*/ 1455576 w 5682343"/>
                  <a:gd name="connsiteY3" fmla="*/ 2733869 h 4040155"/>
                  <a:gd name="connsiteX4" fmla="*/ 1511559 w 5682343"/>
                  <a:gd name="connsiteY4" fmla="*/ 2985796 h 4040155"/>
                  <a:gd name="connsiteX5" fmla="*/ 1744824 w 5682343"/>
                  <a:gd name="connsiteY5" fmla="*/ 3069771 h 4040155"/>
                  <a:gd name="connsiteX6" fmla="*/ 1754155 w 5682343"/>
                  <a:gd name="connsiteY6" fmla="*/ 3023118 h 4040155"/>
                  <a:gd name="connsiteX7" fmla="*/ 2006082 w 5682343"/>
                  <a:gd name="connsiteY7" fmla="*/ 2491273 h 4040155"/>
                  <a:gd name="connsiteX8" fmla="*/ 2230016 w 5682343"/>
                  <a:gd name="connsiteY8" fmla="*/ 2481942 h 4040155"/>
                  <a:gd name="connsiteX9" fmla="*/ 2388637 w 5682343"/>
                  <a:gd name="connsiteY9" fmla="*/ 2481942 h 4040155"/>
                  <a:gd name="connsiteX10" fmla="*/ 2621902 w 5682343"/>
                  <a:gd name="connsiteY10" fmla="*/ 2528596 h 4040155"/>
                  <a:gd name="connsiteX11" fmla="*/ 2519265 w 5682343"/>
                  <a:gd name="connsiteY11" fmla="*/ 2304661 h 4040155"/>
                  <a:gd name="connsiteX12" fmla="*/ 2855167 w 5682343"/>
                  <a:gd name="connsiteY12" fmla="*/ 2090057 h 4040155"/>
                  <a:gd name="connsiteX13" fmla="*/ 2892490 w 5682343"/>
                  <a:gd name="connsiteY13" fmla="*/ 2230016 h 4040155"/>
                  <a:gd name="connsiteX14" fmla="*/ 2836506 w 5682343"/>
                  <a:gd name="connsiteY14" fmla="*/ 2295330 h 4040155"/>
                  <a:gd name="connsiteX15" fmla="*/ 3135086 w 5682343"/>
                  <a:gd name="connsiteY15" fmla="*/ 2360644 h 4040155"/>
                  <a:gd name="connsiteX16" fmla="*/ 3284376 w 5682343"/>
                  <a:gd name="connsiteY16" fmla="*/ 2351314 h 4040155"/>
                  <a:gd name="connsiteX17" fmla="*/ 3461657 w 5682343"/>
                  <a:gd name="connsiteY17" fmla="*/ 2276669 h 4040155"/>
                  <a:gd name="connsiteX18" fmla="*/ 3526971 w 5682343"/>
                  <a:gd name="connsiteY18" fmla="*/ 2276669 h 4040155"/>
                  <a:gd name="connsiteX19" fmla="*/ 3564294 w 5682343"/>
                  <a:gd name="connsiteY19" fmla="*/ 2220685 h 4040155"/>
                  <a:gd name="connsiteX20" fmla="*/ 3722914 w 5682343"/>
                  <a:gd name="connsiteY20" fmla="*/ 2155371 h 4040155"/>
                  <a:gd name="connsiteX21" fmla="*/ 3853543 w 5682343"/>
                  <a:gd name="connsiteY21" fmla="*/ 1978089 h 4040155"/>
                  <a:gd name="connsiteX22" fmla="*/ 3918857 w 5682343"/>
                  <a:gd name="connsiteY22" fmla="*/ 1968759 h 4040155"/>
                  <a:gd name="connsiteX23" fmla="*/ 3974841 w 5682343"/>
                  <a:gd name="connsiteY23" fmla="*/ 1968759 h 4040155"/>
                  <a:gd name="connsiteX24" fmla="*/ 4114800 w 5682343"/>
                  <a:gd name="connsiteY24" fmla="*/ 1912775 h 4040155"/>
                  <a:gd name="connsiteX25" fmla="*/ 4152122 w 5682343"/>
                  <a:gd name="connsiteY25" fmla="*/ 1838130 h 4040155"/>
                  <a:gd name="connsiteX26" fmla="*/ 3928188 w 5682343"/>
                  <a:gd name="connsiteY26" fmla="*/ 1688840 h 4040155"/>
                  <a:gd name="connsiteX27" fmla="*/ 4058816 w 5682343"/>
                  <a:gd name="connsiteY27" fmla="*/ 1539551 h 4040155"/>
                  <a:gd name="connsiteX28" fmla="*/ 4030824 w 5682343"/>
                  <a:gd name="connsiteY28" fmla="*/ 1511559 h 4040155"/>
                  <a:gd name="connsiteX29" fmla="*/ 3993502 w 5682343"/>
                  <a:gd name="connsiteY29" fmla="*/ 1511559 h 4040155"/>
                  <a:gd name="connsiteX30" fmla="*/ 3928188 w 5682343"/>
                  <a:gd name="connsiteY30" fmla="*/ 1436914 h 4040155"/>
                  <a:gd name="connsiteX31" fmla="*/ 3946849 w 5682343"/>
                  <a:gd name="connsiteY31" fmla="*/ 1390261 h 4040155"/>
                  <a:gd name="connsiteX32" fmla="*/ 3928188 w 5682343"/>
                  <a:gd name="connsiteY32" fmla="*/ 1306285 h 4040155"/>
                  <a:gd name="connsiteX33" fmla="*/ 3946849 w 5682343"/>
                  <a:gd name="connsiteY33" fmla="*/ 1287624 h 4040155"/>
                  <a:gd name="connsiteX34" fmla="*/ 4301412 w 5682343"/>
                  <a:gd name="connsiteY34" fmla="*/ 1436914 h 4040155"/>
                  <a:gd name="connsiteX35" fmla="*/ 4180114 w 5682343"/>
                  <a:gd name="connsiteY35" fmla="*/ 1324947 h 4040155"/>
                  <a:gd name="connsiteX36" fmla="*/ 3797559 w 5682343"/>
                  <a:gd name="connsiteY36" fmla="*/ 793102 h 4040155"/>
                  <a:gd name="connsiteX37" fmla="*/ 3760237 w 5682343"/>
                  <a:gd name="connsiteY37" fmla="*/ 718457 h 4040155"/>
                  <a:gd name="connsiteX38" fmla="*/ 3862873 w 5682343"/>
                  <a:gd name="connsiteY38" fmla="*/ 550506 h 4040155"/>
                  <a:gd name="connsiteX39" fmla="*/ 4002833 w 5682343"/>
                  <a:gd name="connsiteY39" fmla="*/ 289249 h 4040155"/>
                  <a:gd name="connsiteX40" fmla="*/ 4133461 w 5682343"/>
                  <a:gd name="connsiteY40" fmla="*/ 0 h 4040155"/>
                  <a:gd name="connsiteX41" fmla="*/ 4198776 w 5682343"/>
                  <a:gd name="connsiteY41" fmla="*/ 0 h 4040155"/>
                  <a:gd name="connsiteX42" fmla="*/ 4329404 w 5682343"/>
                  <a:gd name="connsiteY42" fmla="*/ 139959 h 4040155"/>
                  <a:gd name="connsiteX43" fmla="*/ 4208106 w 5682343"/>
                  <a:gd name="connsiteY43" fmla="*/ 261257 h 4040155"/>
                  <a:gd name="connsiteX44" fmla="*/ 4366727 w 5682343"/>
                  <a:gd name="connsiteY44" fmla="*/ 429208 h 4040155"/>
                  <a:gd name="connsiteX45" fmla="*/ 4348065 w 5682343"/>
                  <a:gd name="connsiteY45" fmla="*/ 559836 h 4040155"/>
                  <a:gd name="connsiteX46" fmla="*/ 4795935 w 5682343"/>
                  <a:gd name="connsiteY46" fmla="*/ 569167 h 4040155"/>
                  <a:gd name="connsiteX47" fmla="*/ 4805265 w 5682343"/>
                  <a:gd name="connsiteY47" fmla="*/ 447869 h 4040155"/>
                  <a:gd name="connsiteX48" fmla="*/ 5477069 w 5682343"/>
                  <a:gd name="connsiteY48" fmla="*/ 597159 h 4040155"/>
                  <a:gd name="connsiteX49" fmla="*/ 5430416 w 5682343"/>
                  <a:gd name="connsiteY49" fmla="*/ 951722 h 4040155"/>
                  <a:gd name="connsiteX50" fmla="*/ 5682343 w 5682343"/>
                  <a:gd name="connsiteY50" fmla="*/ 998375 h 4040155"/>
                  <a:gd name="connsiteX51" fmla="*/ 5673012 w 5682343"/>
                  <a:gd name="connsiteY51" fmla="*/ 1194318 h 4040155"/>
                  <a:gd name="connsiteX52" fmla="*/ 5645020 w 5682343"/>
                  <a:gd name="connsiteY52" fmla="*/ 1287624 h 4040155"/>
                  <a:gd name="connsiteX53" fmla="*/ 5635690 w 5682343"/>
                  <a:gd name="connsiteY53" fmla="*/ 1399591 h 4040155"/>
                  <a:gd name="connsiteX54" fmla="*/ 5533053 w 5682343"/>
                  <a:gd name="connsiteY54" fmla="*/ 1390261 h 4040155"/>
                  <a:gd name="connsiteX55" fmla="*/ 5495731 w 5682343"/>
                  <a:gd name="connsiteY55" fmla="*/ 2183363 h 4040155"/>
                  <a:gd name="connsiteX56" fmla="*/ 5094514 w 5682343"/>
                  <a:gd name="connsiteY56" fmla="*/ 2155371 h 4040155"/>
                  <a:gd name="connsiteX57" fmla="*/ 5010539 w 5682343"/>
                  <a:gd name="connsiteY57" fmla="*/ 2164702 h 4040155"/>
                  <a:gd name="connsiteX58" fmla="*/ 4627984 w 5682343"/>
                  <a:gd name="connsiteY58" fmla="*/ 2118049 h 4040155"/>
                  <a:gd name="connsiteX59" fmla="*/ 4599992 w 5682343"/>
                  <a:gd name="connsiteY59" fmla="*/ 2146040 h 4040155"/>
                  <a:gd name="connsiteX60" fmla="*/ 4049486 w 5682343"/>
                  <a:gd name="connsiteY60" fmla="*/ 3088432 h 4040155"/>
                  <a:gd name="connsiteX61" fmla="*/ 4012163 w 5682343"/>
                  <a:gd name="connsiteY61" fmla="*/ 3200400 h 4040155"/>
                  <a:gd name="connsiteX62" fmla="*/ 4002833 w 5682343"/>
                  <a:gd name="connsiteY62" fmla="*/ 3377681 h 4040155"/>
                  <a:gd name="connsiteX63" fmla="*/ 4030824 w 5682343"/>
                  <a:gd name="connsiteY63" fmla="*/ 3592285 h 4040155"/>
                  <a:gd name="connsiteX64" fmla="*/ 3648269 w 5682343"/>
                  <a:gd name="connsiteY64" fmla="*/ 3545632 h 4040155"/>
                  <a:gd name="connsiteX65" fmla="*/ 3247053 w 5682343"/>
                  <a:gd name="connsiteY65" fmla="*/ 3396342 h 4040155"/>
                  <a:gd name="connsiteX66" fmla="*/ 3209731 w 5682343"/>
                  <a:gd name="connsiteY66" fmla="*/ 3508310 h 4040155"/>
                  <a:gd name="connsiteX67" fmla="*/ 3116424 w 5682343"/>
                  <a:gd name="connsiteY67" fmla="*/ 3480318 h 4040155"/>
                  <a:gd name="connsiteX68" fmla="*/ 3032449 w 5682343"/>
                  <a:gd name="connsiteY68" fmla="*/ 3517640 h 4040155"/>
                  <a:gd name="connsiteX69" fmla="*/ 3116424 w 5682343"/>
                  <a:gd name="connsiteY69" fmla="*/ 3620277 h 4040155"/>
                  <a:gd name="connsiteX70" fmla="*/ 3125755 w 5682343"/>
                  <a:gd name="connsiteY70" fmla="*/ 3685591 h 4040155"/>
                  <a:gd name="connsiteX71" fmla="*/ 3163078 w 5682343"/>
                  <a:gd name="connsiteY71" fmla="*/ 3750906 h 4040155"/>
                  <a:gd name="connsiteX72" fmla="*/ 3163078 w 5682343"/>
                  <a:gd name="connsiteY72" fmla="*/ 3816220 h 4040155"/>
                  <a:gd name="connsiteX73" fmla="*/ 3163078 w 5682343"/>
                  <a:gd name="connsiteY73" fmla="*/ 3872204 h 4040155"/>
                  <a:gd name="connsiteX74" fmla="*/ 3163078 w 5682343"/>
                  <a:gd name="connsiteY74" fmla="*/ 3900196 h 4040155"/>
                  <a:gd name="connsiteX75" fmla="*/ 2995127 w 5682343"/>
                  <a:gd name="connsiteY75" fmla="*/ 3816220 h 4040155"/>
                  <a:gd name="connsiteX76" fmla="*/ 2864498 w 5682343"/>
                  <a:gd name="connsiteY76" fmla="*/ 4040155 h 4040155"/>
                  <a:gd name="connsiteX77" fmla="*/ 1978090 w 5682343"/>
                  <a:gd name="connsiteY77" fmla="*/ 3620277 h 4040155"/>
                  <a:gd name="connsiteX78" fmla="*/ 1978090 w 5682343"/>
                  <a:gd name="connsiteY78" fmla="*/ 3508310 h 4040155"/>
                  <a:gd name="connsiteX79" fmla="*/ 1810139 w 5682343"/>
                  <a:gd name="connsiteY79" fmla="*/ 3144416 h 4040155"/>
                  <a:gd name="connsiteX80" fmla="*/ 1408922 w 5682343"/>
                  <a:gd name="connsiteY80" fmla="*/ 3013787 h 4040155"/>
                  <a:gd name="connsiteX81" fmla="*/ 1166327 w 5682343"/>
                  <a:gd name="connsiteY81" fmla="*/ 3461657 h 4040155"/>
                  <a:gd name="connsiteX82" fmla="*/ 1147665 w 5682343"/>
                  <a:gd name="connsiteY82" fmla="*/ 3554963 h 4040155"/>
                  <a:gd name="connsiteX83" fmla="*/ 1147665 w 5682343"/>
                  <a:gd name="connsiteY83" fmla="*/ 3676261 h 4040155"/>
                  <a:gd name="connsiteX84" fmla="*/ 989045 w 5682343"/>
                  <a:gd name="connsiteY84" fmla="*/ 3657600 h 4040155"/>
                  <a:gd name="connsiteX85" fmla="*/ 877078 w 5682343"/>
                  <a:gd name="connsiteY85" fmla="*/ 3536302 h 4040155"/>
                  <a:gd name="connsiteX86" fmla="*/ 821094 w 5682343"/>
                  <a:gd name="connsiteY86" fmla="*/ 3424334 h 4040155"/>
                  <a:gd name="connsiteX87" fmla="*/ 0 w 5682343"/>
                  <a:gd name="connsiteY87" fmla="*/ 2929812 h 4040155"/>
                  <a:gd name="connsiteX88" fmla="*/ 671804 w 5682343"/>
                  <a:gd name="connsiteY88" fmla="*/ 1838130 h 404015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  <a:cxn ang="0">
                    <a:pos x="connsiteX61" y="connsiteY61"/>
                  </a:cxn>
                  <a:cxn ang="0">
                    <a:pos x="connsiteX62" y="connsiteY62"/>
                  </a:cxn>
                  <a:cxn ang="0">
                    <a:pos x="connsiteX63" y="connsiteY63"/>
                  </a:cxn>
                  <a:cxn ang="0">
                    <a:pos x="connsiteX64" y="connsiteY64"/>
                  </a:cxn>
                  <a:cxn ang="0">
                    <a:pos x="connsiteX65" y="connsiteY65"/>
                  </a:cxn>
                  <a:cxn ang="0">
                    <a:pos x="connsiteX66" y="connsiteY66"/>
                  </a:cxn>
                  <a:cxn ang="0">
                    <a:pos x="connsiteX67" y="connsiteY67"/>
                  </a:cxn>
                  <a:cxn ang="0">
                    <a:pos x="connsiteX68" y="connsiteY68"/>
                  </a:cxn>
                  <a:cxn ang="0">
                    <a:pos x="connsiteX69" y="connsiteY69"/>
                  </a:cxn>
                  <a:cxn ang="0">
                    <a:pos x="connsiteX70" y="connsiteY70"/>
                  </a:cxn>
                  <a:cxn ang="0">
                    <a:pos x="connsiteX71" y="connsiteY71"/>
                  </a:cxn>
                  <a:cxn ang="0">
                    <a:pos x="connsiteX72" y="connsiteY72"/>
                  </a:cxn>
                  <a:cxn ang="0">
                    <a:pos x="connsiteX73" y="connsiteY73"/>
                  </a:cxn>
                  <a:cxn ang="0">
                    <a:pos x="connsiteX74" y="connsiteY74"/>
                  </a:cxn>
                  <a:cxn ang="0">
                    <a:pos x="connsiteX75" y="connsiteY75"/>
                  </a:cxn>
                  <a:cxn ang="0">
                    <a:pos x="connsiteX76" y="connsiteY76"/>
                  </a:cxn>
                  <a:cxn ang="0">
                    <a:pos x="connsiteX77" y="connsiteY77"/>
                  </a:cxn>
                  <a:cxn ang="0">
                    <a:pos x="connsiteX78" y="connsiteY78"/>
                  </a:cxn>
                  <a:cxn ang="0">
                    <a:pos x="connsiteX79" y="connsiteY79"/>
                  </a:cxn>
                  <a:cxn ang="0">
                    <a:pos x="connsiteX80" y="connsiteY80"/>
                  </a:cxn>
                  <a:cxn ang="0">
                    <a:pos x="connsiteX81" y="connsiteY81"/>
                  </a:cxn>
                  <a:cxn ang="0">
                    <a:pos x="connsiteX82" y="connsiteY82"/>
                  </a:cxn>
                  <a:cxn ang="0">
                    <a:pos x="connsiteX83" y="connsiteY83"/>
                  </a:cxn>
                  <a:cxn ang="0">
                    <a:pos x="connsiteX84" y="connsiteY84"/>
                  </a:cxn>
                  <a:cxn ang="0">
                    <a:pos x="connsiteX85" y="connsiteY85"/>
                  </a:cxn>
                  <a:cxn ang="0">
                    <a:pos x="connsiteX86" y="connsiteY86"/>
                  </a:cxn>
                  <a:cxn ang="0">
                    <a:pos x="connsiteX87" y="connsiteY87"/>
                  </a:cxn>
                  <a:cxn ang="0">
                    <a:pos x="connsiteX88" y="connsiteY88"/>
                  </a:cxn>
                </a:cxnLst>
                <a:rect l="l" t="t" r="r" b="b"/>
                <a:pathLst>
                  <a:path w="5682343" h="4040155">
                    <a:moveTo>
                      <a:pt x="671804" y="1838130"/>
                    </a:moveTo>
                    <a:lnTo>
                      <a:pt x="951722" y="1931436"/>
                    </a:lnTo>
                    <a:lnTo>
                      <a:pt x="942392" y="2024742"/>
                    </a:lnTo>
                    <a:lnTo>
                      <a:pt x="1455576" y="2733869"/>
                    </a:lnTo>
                    <a:lnTo>
                      <a:pt x="1511559" y="2985796"/>
                    </a:lnTo>
                    <a:lnTo>
                      <a:pt x="1744824" y="3069771"/>
                    </a:lnTo>
                    <a:lnTo>
                      <a:pt x="1754155" y="3023118"/>
                    </a:lnTo>
                    <a:lnTo>
                      <a:pt x="2006082" y="2491273"/>
                    </a:lnTo>
                    <a:lnTo>
                      <a:pt x="2230016" y="2481942"/>
                    </a:lnTo>
                    <a:lnTo>
                      <a:pt x="2388637" y="2481942"/>
                    </a:lnTo>
                    <a:lnTo>
                      <a:pt x="2621902" y="2528596"/>
                    </a:lnTo>
                    <a:lnTo>
                      <a:pt x="2519265" y="2304661"/>
                    </a:lnTo>
                    <a:lnTo>
                      <a:pt x="2855167" y="2090057"/>
                    </a:lnTo>
                    <a:lnTo>
                      <a:pt x="2892490" y="2230016"/>
                    </a:lnTo>
                    <a:lnTo>
                      <a:pt x="2836506" y="2295330"/>
                    </a:lnTo>
                    <a:lnTo>
                      <a:pt x="3135086" y="2360644"/>
                    </a:lnTo>
                    <a:lnTo>
                      <a:pt x="3284376" y="2351314"/>
                    </a:lnTo>
                    <a:lnTo>
                      <a:pt x="3461657" y="2276669"/>
                    </a:lnTo>
                    <a:lnTo>
                      <a:pt x="3526971" y="2276669"/>
                    </a:lnTo>
                    <a:lnTo>
                      <a:pt x="3564294" y="2220685"/>
                    </a:lnTo>
                    <a:lnTo>
                      <a:pt x="3722914" y="2155371"/>
                    </a:lnTo>
                    <a:lnTo>
                      <a:pt x="3853543" y="1978089"/>
                    </a:lnTo>
                    <a:lnTo>
                      <a:pt x="3918857" y="1968759"/>
                    </a:lnTo>
                    <a:lnTo>
                      <a:pt x="3974841" y="1968759"/>
                    </a:lnTo>
                    <a:lnTo>
                      <a:pt x="4114800" y="1912775"/>
                    </a:lnTo>
                    <a:lnTo>
                      <a:pt x="4152122" y="1838130"/>
                    </a:lnTo>
                    <a:lnTo>
                      <a:pt x="3928188" y="1688840"/>
                    </a:lnTo>
                    <a:lnTo>
                      <a:pt x="4058816" y="1539551"/>
                    </a:lnTo>
                    <a:lnTo>
                      <a:pt x="4030824" y="1511559"/>
                    </a:lnTo>
                    <a:lnTo>
                      <a:pt x="3993502" y="1511559"/>
                    </a:lnTo>
                    <a:lnTo>
                      <a:pt x="3928188" y="1436914"/>
                    </a:lnTo>
                    <a:lnTo>
                      <a:pt x="3946849" y="1390261"/>
                    </a:lnTo>
                    <a:lnTo>
                      <a:pt x="3928188" y="1306285"/>
                    </a:lnTo>
                    <a:lnTo>
                      <a:pt x="3946849" y="1287624"/>
                    </a:lnTo>
                    <a:lnTo>
                      <a:pt x="4301412" y="1436914"/>
                    </a:lnTo>
                    <a:lnTo>
                      <a:pt x="4180114" y="1324947"/>
                    </a:lnTo>
                    <a:lnTo>
                      <a:pt x="3797559" y="793102"/>
                    </a:lnTo>
                    <a:lnTo>
                      <a:pt x="3760237" y="718457"/>
                    </a:lnTo>
                    <a:lnTo>
                      <a:pt x="3862873" y="550506"/>
                    </a:lnTo>
                    <a:lnTo>
                      <a:pt x="4002833" y="289249"/>
                    </a:lnTo>
                    <a:lnTo>
                      <a:pt x="4133461" y="0"/>
                    </a:lnTo>
                    <a:lnTo>
                      <a:pt x="4198776" y="0"/>
                    </a:lnTo>
                    <a:lnTo>
                      <a:pt x="4329404" y="139959"/>
                    </a:lnTo>
                    <a:lnTo>
                      <a:pt x="4208106" y="261257"/>
                    </a:lnTo>
                    <a:lnTo>
                      <a:pt x="4366727" y="429208"/>
                    </a:lnTo>
                    <a:lnTo>
                      <a:pt x="4348065" y="559836"/>
                    </a:lnTo>
                    <a:lnTo>
                      <a:pt x="4795935" y="569167"/>
                    </a:lnTo>
                    <a:lnTo>
                      <a:pt x="4805265" y="447869"/>
                    </a:lnTo>
                    <a:lnTo>
                      <a:pt x="5477069" y="597159"/>
                    </a:lnTo>
                    <a:lnTo>
                      <a:pt x="5430416" y="951722"/>
                    </a:lnTo>
                    <a:lnTo>
                      <a:pt x="5682343" y="998375"/>
                    </a:lnTo>
                    <a:lnTo>
                      <a:pt x="5673012" y="1194318"/>
                    </a:lnTo>
                    <a:lnTo>
                      <a:pt x="5645020" y="1287624"/>
                    </a:lnTo>
                    <a:lnTo>
                      <a:pt x="5635690" y="1399591"/>
                    </a:lnTo>
                    <a:lnTo>
                      <a:pt x="5533053" y="1390261"/>
                    </a:lnTo>
                    <a:lnTo>
                      <a:pt x="5495731" y="2183363"/>
                    </a:lnTo>
                    <a:lnTo>
                      <a:pt x="5094514" y="2155371"/>
                    </a:lnTo>
                    <a:lnTo>
                      <a:pt x="5010539" y="2164702"/>
                    </a:lnTo>
                    <a:lnTo>
                      <a:pt x="4627984" y="2118049"/>
                    </a:lnTo>
                    <a:lnTo>
                      <a:pt x="4599992" y="2146040"/>
                    </a:lnTo>
                    <a:lnTo>
                      <a:pt x="4049486" y="3088432"/>
                    </a:lnTo>
                    <a:lnTo>
                      <a:pt x="4012163" y="3200400"/>
                    </a:lnTo>
                    <a:lnTo>
                      <a:pt x="4002833" y="3377681"/>
                    </a:lnTo>
                    <a:lnTo>
                      <a:pt x="4030824" y="3592285"/>
                    </a:lnTo>
                    <a:lnTo>
                      <a:pt x="3648269" y="3545632"/>
                    </a:lnTo>
                    <a:lnTo>
                      <a:pt x="3247053" y="3396342"/>
                    </a:lnTo>
                    <a:lnTo>
                      <a:pt x="3209731" y="3508310"/>
                    </a:lnTo>
                    <a:lnTo>
                      <a:pt x="3116424" y="3480318"/>
                    </a:lnTo>
                    <a:lnTo>
                      <a:pt x="3032449" y="3517640"/>
                    </a:lnTo>
                    <a:lnTo>
                      <a:pt x="3116424" y="3620277"/>
                    </a:lnTo>
                    <a:lnTo>
                      <a:pt x="3125755" y="3685591"/>
                    </a:lnTo>
                    <a:lnTo>
                      <a:pt x="3163078" y="3750906"/>
                    </a:lnTo>
                    <a:lnTo>
                      <a:pt x="3163078" y="3816220"/>
                    </a:lnTo>
                    <a:lnTo>
                      <a:pt x="3163078" y="3872204"/>
                    </a:lnTo>
                    <a:lnTo>
                      <a:pt x="3163078" y="3900196"/>
                    </a:lnTo>
                    <a:lnTo>
                      <a:pt x="2995127" y="3816220"/>
                    </a:lnTo>
                    <a:lnTo>
                      <a:pt x="2864498" y="4040155"/>
                    </a:lnTo>
                    <a:lnTo>
                      <a:pt x="1978090" y="3620277"/>
                    </a:lnTo>
                    <a:lnTo>
                      <a:pt x="1978090" y="3508310"/>
                    </a:lnTo>
                    <a:lnTo>
                      <a:pt x="1810139" y="3144416"/>
                    </a:lnTo>
                    <a:lnTo>
                      <a:pt x="1408922" y="3013787"/>
                    </a:lnTo>
                    <a:lnTo>
                      <a:pt x="1166327" y="3461657"/>
                    </a:lnTo>
                    <a:lnTo>
                      <a:pt x="1147665" y="3554963"/>
                    </a:lnTo>
                    <a:lnTo>
                      <a:pt x="1147665" y="3676261"/>
                    </a:lnTo>
                    <a:lnTo>
                      <a:pt x="989045" y="3657600"/>
                    </a:lnTo>
                    <a:lnTo>
                      <a:pt x="877078" y="3536302"/>
                    </a:lnTo>
                    <a:lnTo>
                      <a:pt x="821094" y="3424334"/>
                    </a:lnTo>
                    <a:lnTo>
                      <a:pt x="0" y="2929812"/>
                    </a:lnTo>
                    <a:lnTo>
                      <a:pt x="671804" y="1838130"/>
                    </a:lnTo>
                    <a:close/>
                  </a:path>
                </a:pathLst>
              </a:custGeom>
              <a:solidFill>
                <a:schemeClr val="bg1">
                  <a:alpha val="50196"/>
                </a:schemeClr>
              </a:solidFill>
              <a:ln w="57150" cmpd="dbl">
                <a:solidFill>
                  <a:srgbClr val="000000">
                    <a:alpha val="50196"/>
                  </a:srgb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112" name="자유형 111"/>
              <p:cNvSpPr/>
              <p:nvPr/>
            </p:nvSpPr>
            <p:spPr>
              <a:xfrm rot="5400000">
                <a:off x="2922787" y="5027716"/>
                <a:ext cx="440691" cy="427470"/>
              </a:xfrm>
              <a:custGeom>
                <a:avLst/>
                <a:gdLst>
                  <a:gd name="connsiteX0" fmla="*/ 0 w 476250"/>
                  <a:gd name="connsiteY0" fmla="*/ 0 h 461962"/>
                  <a:gd name="connsiteX1" fmla="*/ 476250 w 476250"/>
                  <a:gd name="connsiteY1" fmla="*/ 461962 h 46196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476250" h="461962">
                    <a:moveTo>
                      <a:pt x="0" y="0"/>
                    </a:moveTo>
                    <a:lnTo>
                      <a:pt x="476250" y="461962"/>
                    </a:lnTo>
                  </a:path>
                </a:pathLst>
              </a:custGeom>
              <a:solidFill>
                <a:schemeClr val="bg1">
                  <a:alpha val="50196"/>
                </a:schemeClr>
              </a:solidFill>
              <a:ln w="57150" cmpd="dbl">
                <a:solidFill>
                  <a:srgbClr val="00206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113" name="자유형 112"/>
              <p:cNvSpPr/>
              <p:nvPr/>
            </p:nvSpPr>
            <p:spPr>
              <a:xfrm rot="5400000">
                <a:off x="2081067" y="4247692"/>
                <a:ext cx="850535" cy="334925"/>
              </a:xfrm>
              <a:custGeom>
                <a:avLst/>
                <a:gdLst>
                  <a:gd name="connsiteX0" fmla="*/ 0 w 919163"/>
                  <a:gd name="connsiteY0" fmla="*/ 0 h 361950"/>
                  <a:gd name="connsiteX1" fmla="*/ 919163 w 919163"/>
                  <a:gd name="connsiteY1" fmla="*/ 361950 h 36195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919163" h="361950">
                    <a:moveTo>
                      <a:pt x="0" y="0"/>
                    </a:moveTo>
                    <a:lnTo>
                      <a:pt x="919163" y="361950"/>
                    </a:lnTo>
                  </a:path>
                </a:pathLst>
              </a:custGeom>
              <a:solidFill>
                <a:schemeClr val="bg1">
                  <a:alpha val="50196"/>
                </a:schemeClr>
              </a:solidFill>
              <a:ln w="57150" cmpd="dbl">
                <a:solidFill>
                  <a:srgbClr val="00206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</p:grpSp>
        <p:sp>
          <p:nvSpPr>
            <p:cNvPr id="78" name="타원 77"/>
            <p:cNvSpPr/>
            <p:nvPr/>
          </p:nvSpPr>
          <p:spPr>
            <a:xfrm>
              <a:off x="1331640" y="4291327"/>
              <a:ext cx="1183907" cy="1183907"/>
            </a:xfrm>
            <a:prstGeom prst="ellipse">
              <a:avLst/>
            </a:prstGeom>
            <a:solidFill>
              <a:srgbClr val="FF0000">
                <a:alpha val="30000"/>
              </a:srgbClr>
            </a:solidFill>
            <a:ln w="19050">
              <a:solidFill>
                <a:schemeClr val="bg1"/>
              </a:solidFill>
              <a:prstDash val="solid"/>
            </a:ln>
            <a:effectLst>
              <a:softEdge rad="127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lang="ko-KR" altLang="en-US">
                <a:latin typeface="나눔스퀘어 ExtraBold" pitchFamily="50" charset="-127"/>
                <a:ea typeface="나눔스퀘어 ExtraBold" pitchFamily="50" charset="-127"/>
              </a:endParaRPr>
            </a:p>
          </p:txBody>
        </p:sp>
        <p:sp>
          <p:nvSpPr>
            <p:cNvPr id="80" name="타원 79"/>
            <p:cNvSpPr/>
            <p:nvPr/>
          </p:nvSpPr>
          <p:spPr>
            <a:xfrm>
              <a:off x="3276528" y="4796055"/>
              <a:ext cx="1295472" cy="1295472"/>
            </a:xfrm>
            <a:prstGeom prst="ellipse">
              <a:avLst/>
            </a:prstGeom>
            <a:solidFill>
              <a:srgbClr val="4BACC6">
                <a:alpha val="30000"/>
              </a:srgbClr>
            </a:solidFill>
            <a:ln w="19050">
              <a:solidFill>
                <a:schemeClr val="bg1"/>
              </a:solidFill>
              <a:prstDash val="solid"/>
            </a:ln>
            <a:effectLst>
              <a:softEdge rad="127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lang="ko-KR" altLang="en-US">
                <a:latin typeface="나눔스퀘어 ExtraBold" pitchFamily="50" charset="-127"/>
                <a:ea typeface="나눔스퀘어 ExtraBold" pitchFamily="50" charset="-127"/>
              </a:endParaRPr>
            </a:p>
          </p:txBody>
        </p:sp>
        <p:sp>
          <p:nvSpPr>
            <p:cNvPr id="90" name="TextBox 89"/>
            <p:cNvSpPr txBox="1"/>
            <p:nvPr/>
          </p:nvSpPr>
          <p:spPr>
            <a:xfrm rot="5400000">
              <a:off x="3571734" y="5318029"/>
              <a:ext cx="721211" cy="214808"/>
            </a:xfrm>
            <a:prstGeom prst="rect">
              <a:avLst/>
            </a:prstGeom>
            <a:solidFill>
              <a:srgbClr val="FF0000"/>
            </a:solidFill>
            <a:ln w="3175">
              <a:solidFill>
                <a:schemeClr val="tx1"/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  <a:scene3d>
              <a:camera prst="orthographicFront"/>
              <a:lightRig rig="threePt" dir="t"/>
            </a:scene3d>
            <a:sp3d extrusionH="50800" contourW="25400">
              <a:bevelT w="12700" h="38100"/>
              <a:contourClr>
                <a:schemeClr val="bg1"/>
              </a:contourClr>
            </a:sp3d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wrap="none" lIns="0" tIns="0" rIns="0" bIns="0" anchor="ctr"/>
            <a:lstStyle>
              <a:defPPr>
                <a:defRPr lang="ko-KR"/>
              </a:defPPr>
              <a:lvl1pPr algn="ctr">
                <a:defRPr sz="900">
                  <a:solidFill>
                    <a:schemeClr val="bg1"/>
                  </a:solidFill>
                  <a:latin typeface="Rix고딕 B" pitchFamily="18" charset="-127"/>
                  <a:ea typeface="Rix고딕 B" pitchFamily="18" charset="-127"/>
                </a:defRPr>
              </a:lvl1pPr>
            </a:lstStyle>
            <a:p>
              <a:pPr>
                <a:defRPr/>
              </a:pPr>
              <a:r>
                <a:rPr lang="ko-KR" altLang="en-US" dirty="0" err="1">
                  <a:effectLst>
                    <a:outerShdw blurRad="50800" dist="38100" dir="2700000" algn="tl" rotWithShape="0">
                      <a:prstClr val="black">
                        <a:alpha val="40000"/>
                      </a:prstClr>
                    </a:outerShdw>
                  </a:effectLst>
                  <a:latin typeface="나눔스퀘어 ExtraBold" pitchFamily="50" charset="-127"/>
                  <a:ea typeface="나눔스퀘어 ExtraBold" pitchFamily="50" charset="-127"/>
                </a:rPr>
                <a:t>인천교</a:t>
              </a:r>
              <a:endParaRPr lang="ko-KR" altLang="en-US" dirty="0"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나눔스퀘어 ExtraBold" pitchFamily="50" charset="-127"/>
                <a:ea typeface="나눔스퀘어 ExtraBold" pitchFamily="50" charset="-127"/>
              </a:endParaRPr>
            </a:p>
          </p:txBody>
        </p:sp>
        <p:sp>
          <p:nvSpPr>
            <p:cNvPr id="91" name="TextBox 90"/>
            <p:cNvSpPr txBox="1"/>
            <p:nvPr/>
          </p:nvSpPr>
          <p:spPr>
            <a:xfrm rot="5400000">
              <a:off x="1582552" y="4787080"/>
              <a:ext cx="721211" cy="214808"/>
            </a:xfrm>
            <a:prstGeom prst="rect">
              <a:avLst/>
            </a:prstGeom>
            <a:solidFill>
              <a:srgbClr val="FF0000"/>
            </a:solidFill>
            <a:ln w="3175">
              <a:solidFill>
                <a:schemeClr val="tx1"/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  <a:scene3d>
              <a:camera prst="orthographicFront"/>
              <a:lightRig rig="threePt" dir="t"/>
            </a:scene3d>
            <a:sp3d extrusionH="50800" contourW="25400">
              <a:bevelT w="12700" h="38100"/>
              <a:contourClr>
                <a:schemeClr val="bg1"/>
              </a:contourClr>
            </a:sp3d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wrap="none" lIns="0" tIns="0" rIns="0" bIns="0" anchor="ctr"/>
            <a:lstStyle>
              <a:defPPr>
                <a:defRPr lang="ko-KR"/>
              </a:defPPr>
              <a:lvl1pPr algn="ctr">
                <a:defRPr sz="900">
                  <a:solidFill>
                    <a:schemeClr val="bg1"/>
                  </a:solidFill>
                  <a:latin typeface="Rix고딕 B" pitchFamily="18" charset="-127"/>
                  <a:ea typeface="Rix고딕 B" pitchFamily="18" charset="-127"/>
                </a:defRPr>
              </a:lvl1pPr>
            </a:lstStyle>
            <a:p>
              <a:pPr>
                <a:defRPr/>
              </a:pPr>
              <a:r>
                <a:rPr lang="ko-KR" altLang="en-US" dirty="0" smtClean="0">
                  <a:effectLst>
                    <a:outerShdw blurRad="50800" dist="38100" dir="2700000" algn="tl" rotWithShape="0">
                      <a:prstClr val="black">
                        <a:alpha val="40000"/>
                      </a:prstClr>
                    </a:outerShdw>
                  </a:effectLst>
                  <a:latin typeface="나눔스퀘어 ExtraBold" pitchFamily="50" charset="-127"/>
                  <a:ea typeface="나눔스퀘어 ExtraBold" pitchFamily="50" charset="-127"/>
                </a:rPr>
                <a:t>수봉</a:t>
              </a:r>
              <a:endParaRPr lang="ko-KR" altLang="en-US" dirty="0"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나눔스퀘어 ExtraBold" pitchFamily="50" charset="-127"/>
                <a:ea typeface="나눔스퀘어 ExtraBold" pitchFamily="50" charset="-127"/>
              </a:endParaRPr>
            </a:p>
          </p:txBody>
        </p:sp>
        <p:sp>
          <p:nvSpPr>
            <p:cNvPr id="92" name="타원 91"/>
            <p:cNvSpPr/>
            <p:nvPr/>
          </p:nvSpPr>
          <p:spPr>
            <a:xfrm>
              <a:off x="2252245" y="4817931"/>
              <a:ext cx="1183907" cy="1183907"/>
            </a:xfrm>
            <a:prstGeom prst="ellipse">
              <a:avLst/>
            </a:prstGeom>
            <a:solidFill>
              <a:srgbClr val="FF0000">
                <a:alpha val="30000"/>
              </a:srgbClr>
            </a:solidFill>
            <a:ln w="19050">
              <a:solidFill>
                <a:schemeClr val="bg1"/>
              </a:solidFill>
              <a:prstDash val="solid"/>
            </a:ln>
            <a:effectLst>
              <a:softEdge rad="127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lang="ko-KR" altLang="en-US">
                <a:latin typeface="나눔스퀘어 ExtraBold" pitchFamily="50" charset="-127"/>
                <a:ea typeface="나눔스퀘어 ExtraBold" pitchFamily="50" charset="-127"/>
              </a:endParaRPr>
            </a:p>
          </p:txBody>
        </p:sp>
        <p:sp>
          <p:nvSpPr>
            <p:cNvPr id="94" name="TextBox 93"/>
            <p:cNvSpPr txBox="1"/>
            <p:nvPr/>
          </p:nvSpPr>
          <p:spPr>
            <a:xfrm rot="5400000">
              <a:off x="2440277" y="5286380"/>
              <a:ext cx="721211" cy="214808"/>
            </a:xfrm>
            <a:prstGeom prst="rect">
              <a:avLst/>
            </a:prstGeom>
            <a:solidFill>
              <a:srgbClr val="FF0000"/>
            </a:solidFill>
            <a:ln w="3175">
              <a:solidFill>
                <a:schemeClr val="tx1"/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  <a:scene3d>
              <a:camera prst="orthographicFront"/>
              <a:lightRig rig="threePt" dir="t"/>
            </a:scene3d>
            <a:sp3d extrusionH="50800" contourW="25400">
              <a:bevelT w="12700" h="38100"/>
              <a:contourClr>
                <a:schemeClr val="bg1"/>
              </a:contourClr>
            </a:sp3d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wrap="none" lIns="0" tIns="0" rIns="0" bIns="0" anchor="ctr"/>
            <a:lstStyle>
              <a:defPPr>
                <a:defRPr lang="ko-KR"/>
              </a:defPPr>
              <a:lvl1pPr algn="ctr">
                <a:defRPr sz="900">
                  <a:solidFill>
                    <a:schemeClr val="bg1"/>
                  </a:solidFill>
                  <a:latin typeface="Rix고딕 B" pitchFamily="18" charset="-127"/>
                  <a:ea typeface="Rix고딕 B" pitchFamily="18" charset="-127"/>
                </a:defRPr>
              </a:lvl1pPr>
            </a:lstStyle>
            <a:p>
              <a:pPr>
                <a:defRPr/>
              </a:pPr>
              <a:r>
                <a:rPr lang="ko-KR" altLang="en-US" dirty="0">
                  <a:effectLst>
                    <a:outerShdw blurRad="50800" dist="38100" dir="2700000" algn="tl" rotWithShape="0">
                      <a:prstClr val="black">
                        <a:alpha val="40000"/>
                      </a:prstClr>
                    </a:outerShdw>
                  </a:effectLst>
                  <a:latin typeface="나눔스퀘어 ExtraBold" pitchFamily="50" charset="-127"/>
                  <a:ea typeface="나눔스퀘어 ExtraBold" pitchFamily="50" charset="-127"/>
                </a:rPr>
                <a:t>도화</a:t>
              </a:r>
              <a:r>
                <a:rPr lang="en-US" altLang="ko-KR" dirty="0">
                  <a:effectLst>
                    <a:outerShdw blurRad="50800" dist="38100" dir="2700000" algn="tl" rotWithShape="0">
                      <a:prstClr val="black">
                        <a:alpha val="40000"/>
                      </a:prstClr>
                    </a:outerShdw>
                  </a:effectLst>
                  <a:latin typeface="나눔스퀘어 ExtraBold" pitchFamily="50" charset="-127"/>
                  <a:ea typeface="나눔스퀘어 ExtraBold" pitchFamily="50" charset="-127"/>
                </a:rPr>
                <a:t>·</a:t>
              </a:r>
              <a:r>
                <a:rPr lang="ko-KR" altLang="en-US" dirty="0">
                  <a:effectLst>
                    <a:outerShdw blurRad="50800" dist="38100" dir="2700000" algn="tl" rotWithShape="0">
                      <a:prstClr val="black">
                        <a:alpha val="40000"/>
                      </a:prstClr>
                    </a:outerShdw>
                  </a:effectLst>
                  <a:latin typeface="나눔스퀘어 ExtraBold" pitchFamily="50" charset="-127"/>
                  <a:ea typeface="나눔스퀘어 ExtraBold" pitchFamily="50" charset="-127"/>
                </a:rPr>
                <a:t>주안</a:t>
              </a:r>
            </a:p>
          </p:txBody>
        </p:sp>
        <p:sp>
          <p:nvSpPr>
            <p:cNvPr id="95" name="타원 94"/>
            <p:cNvSpPr/>
            <p:nvPr/>
          </p:nvSpPr>
          <p:spPr>
            <a:xfrm>
              <a:off x="4473019" y="5005391"/>
              <a:ext cx="1183907" cy="1183907"/>
            </a:xfrm>
            <a:prstGeom prst="ellipse">
              <a:avLst/>
            </a:prstGeom>
            <a:solidFill>
              <a:srgbClr val="4BACC6">
                <a:alpha val="30000"/>
              </a:srgbClr>
            </a:solidFill>
            <a:ln w="19050">
              <a:solidFill>
                <a:schemeClr val="bg1"/>
              </a:solidFill>
              <a:prstDash val="solid"/>
            </a:ln>
            <a:effectLst>
              <a:softEdge rad="127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lang="ko-KR" altLang="en-US">
                <a:latin typeface="나눔스퀘어 ExtraBold" pitchFamily="50" charset="-127"/>
                <a:ea typeface="나눔스퀘어 ExtraBold" pitchFamily="50" charset="-127"/>
              </a:endParaRPr>
            </a:p>
          </p:txBody>
        </p:sp>
        <p:sp>
          <p:nvSpPr>
            <p:cNvPr id="96" name="타원 95"/>
            <p:cNvSpPr/>
            <p:nvPr/>
          </p:nvSpPr>
          <p:spPr>
            <a:xfrm>
              <a:off x="5516102" y="5057352"/>
              <a:ext cx="1183907" cy="1183907"/>
            </a:xfrm>
            <a:prstGeom prst="ellipse">
              <a:avLst/>
            </a:prstGeom>
            <a:solidFill>
              <a:srgbClr val="4BACC6">
                <a:alpha val="30000"/>
              </a:srgbClr>
            </a:solidFill>
            <a:ln w="19050">
              <a:solidFill>
                <a:schemeClr val="bg1"/>
              </a:solidFill>
              <a:prstDash val="solid"/>
            </a:ln>
            <a:effectLst>
              <a:softEdge rad="127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lang="ko-KR" altLang="en-US">
                <a:latin typeface="나눔스퀘어 ExtraBold" pitchFamily="50" charset="-127"/>
                <a:ea typeface="나눔스퀘어 ExtraBold" pitchFamily="50" charset="-127"/>
              </a:endParaRPr>
            </a:p>
          </p:txBody>
        </p:sp>
        <p:sp>
          <p:nvSpPr>
            <p:cNvPr id="97" name="타원 96"/>
            <p:cNvSpPr/>
            <p:nvPr/>
          </p:nvSpPr>
          <p:spPr>
            <a:xfrm>
              <a:off x="6531506" y="5057352"/>
              <a:ext cx="1183907" cy="1183907"/>
            </a:xfrm>
            <a:prstGeom prst="ellipse">
              <a:avLst/>
            </a:prstGeom>
            <a:solidFill>
              <a:srgbClr val="4BACC6">
                <a:alpha val="30000"/>
              </a:srgbClr>
            </a:solidFill>
            <a:ln w="19050">
              <a:solidFill>
                <a:schemeClr val="bg1"/>
              </a:solidFill>
              <a:prstDash val="solid"/>
            </a:ln>
            <a:effectLst>
              <a:softEdge rad="127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lang="ko-KR" altLang="en-US">
                <a:latin typeface="나눔스퀘어 ExtraBold" pitchFamily="50" charset="-127"/>
                <a:ea typeface="나눔스퀘어 ExtraBold" pitchFamily="50" charset="-127"/>
              </a:endParaRPr>
            </a:p>
          </p:txBody>
        </p:sp>
        <p:sp>
          <p:nvSpPr>
            <p:cNvPr id="101" name="TextBox 100"/>
            <p:cNvSpPr txBox="1"/>
            <p:nvPr/>
          </p:nvSpPr>
          <p:spPr>
            <a:xfrm rot="5400000">
              <a:off x="6748905" y="5567552"/>
              <a:ext cx="749110" cy="214808"/>
            </a:xfrm>
            <a:prstGeom prst="roundRect">
              <a:avLst>
                <a:gd name="adj" fmla="val 0"/>
              </a:avLst>
            </a:prstGeom>
            <a:solidFill>
              <a:srgbClr val="FF0000"/>
            </a:solidFill>
            <a:ln w="3175">
              <a:solidFill>
                <a:schemeClr val="tx1"/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  <a:scene3d>
              <a:camera prst="orthographicFront"/>
              <a:lightRig rig="threePt" dir="t"/>
            </a:scene3d>
            <a:sp3d extrusionH="50800" contourW="25400">
              <a:bevelT w="12700" h="38100"/>
              <a:contourClr>
                <a:schemeClr val="bg1"/>
              </a:contourClr>
            </a:sp3d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wrap="none" lIns="0" tIns="0" rIns="0" bIns="0" anchor="ctr"/>
            <a:lstStyle/>
            <a:p>
              <a:pPr algn="ctr">
                <a:defRPr/>
              </a:pPr>
              <a:r>
                <a:rPr lang="ko-KR" altLang="en-US" sz="900" dirty="0" smtClean="0">
                  <a:solidFill>
                    <a:schemeClr val="bg1"/>
                  </a:solidFill>
                  <a:effectLst>
                    <a:outerShdw blurRad="50800" dist="38100" dir="2700000" algn="tl" rotWithShape="0">
                      <a:prstClr val="black">
                        <a:alpha val="40000"/>
                      </a:prstClr>
                    </a:outerShdw>
                  </a:effectLst>
                  <a:latin typeface="나눔스퀘어 ExtraBold" pitchFamily="50" charset="-127"/>
                  <a:ea typeface="나눔스퀘어 ExtraBold" pitchFamily="50" charset="-127"/>
                </a:rPr>
                <a:t>석남</a:t>
              </a:r>
              <a:endParaRPr lang="ko-KR" altLang="en-US" sz="900" dirty="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나눔스퀘어 ExtraBold" pitchFamily="50" charset="-127"/>
                <a:ea typeface="나눔스퀘어 ExtraBold" pitchFamily="50" charset="-127"/>
              </a:endParaRPr>
            </a:p>
          </p:txBody>
        </p:sp>
        <p:sp>
          <p:nvSpPr>
            <p:cNvPr id="102" name="TextBox 101"/>
            <p:cNvSpPr txBox="1"/>
            <p:nvPr/>
          </p:nvSpPr>
          <p:spPr>
            <a:xfrm rot="5400000">
              <a:off x="5720351" y="5567552"/>
              <a:ext cx="749110" cy="214808"/>
            </a:xfrm>
            <a:prstGeom prst="roundRect">
              <a:avLst>
                <a:gd name="adj" fmla="val 0"/>
              </a:avLst>
            </a:prstGeom>
            <a:solidFill>
              <a:srgbClr val="FF0000"/>
            </a:solidFill>
            <a:ln w="3175">
              <a:solidFill>
                <a:schemeClr val="tx1"/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  <a:scene3d>
              <a:camera prst="orthographicFront"/>
              <a:lightRig rig="threePt" dir="t"/>
            </a:scene3d>
            <a:sp3d extrusionH="50800" contourW="25400">
              <a:bevelT w="12700" h="38100"/>
              <a:contourClr>
                <a:schemeClr val="bg1"/>
              </a:contourClr>
            </a:sp3d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wrap="none" lIns="0" tIns="0" rIns="0" bIns="0" anchor="ctr"/>
            <a:lstStyle/>
            <a:p>
              <a:pPr algn="ctr">
                <a:defRPr/>
              </a:pPr>
              <a:r>
                <a:rPr lang="ko-KR" altLang="en-US" sz="900" dirty="0" smtClean="0">
                  <a:solidFill>
                    <a:schemeClr val="bg1"/>
                  </a:solidFill>
                  <a:effectLst>
                    <a:outerShdw blurRad="50800" dist="38100" dir="2700000" algn="tl" rotWithShape="0">
                      <a:prstClr val="black">
                        <a:alpha val="40000"/>
                      </a:prstClr>
                    </a:outerShdw>
                  </a:effectLst>
                  <a:latin typeface="나눔스퀘어 ExtraBold" pitchFamily="50" charset="-127"/>
                  <a:ea typeface="나눔스퀘어 ExtraBold" pitchFamily="50" charset="-127"/>
                </a:rPr>
                <a:t>원</a:t>
              </a:r>
              <a:r>
                <a:rPr lang="ko-KR" altLang="en-US" sz="900" dirty="0">
                  <a:solidFill>
                    <a:schemeClr val="bg1"/>
                  </a:solidFill>
                  <a:effectLst>
                    <a:outerShdw blurRad="50800" dist="38100" dir="2700000" algn="tl" rotWithShape="0">
                      <a:prstClr val="black">
                        <a:alpha val="40000"/>
                      </a:prstClr>
                    </a:outerShdw>
                  </a:effectLst>
                  <a:latin typeface="나눔스퀘어 ExtraBold" pitchFamily="50" charset="-127"/>
                  <a:ea typeface="나눔스퀘어 ExtraBold" pitchFamily="50" charset="-127"/>
                </a:rPr>
                <a:t>적</a:t>
              </a:r>
            </a:p>
          </p:txBody>
        </p:sp>
        <p:sp>
          <p:nvSpPr>
            <p:cNvPr id="103" name="TextBox 102"/>
            <p:cNvSpPr txBox="1"/>
            <p:nvPr/>
          </p:nvSpPr>
          <p:spPr>
            <a:xfrm rot="5400000">
              <a:off x="4707633" y="5481109"/>
              <a:ext cx="721211" cy="214808"/>
            </a:xfrm>
            <a:prstGeom prst="rect">
              <a:avLst/>
            </a:prstGeom>
            <a:solidFill>
              <a:srgbClr val="FF0000"/>
            </a:solidFill>
            <a:ln w="3175">
              <a:solidFill>
                <a:schemeClr val="tx1"/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  <a:scene3d>
              <a:camera prst="orthographicFront"/>
              <a:lightRig rig="threePt" dir="t"/>
            </a:scene3d>
            <a:sp3d extrusionH="50800" contourW="25400">
              <a:bevelT w="12700" h="38100"/>
              <a:contourClr>
                <a:schemeClr val="bg1"/>
              </a:contourClr>
            </a:sp3d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wrap="none" lIns="0" tIns="0" rIns="0" bIns="0" anchor="ctr"/>
            <a:lstStyle>
              <a:defPPr>
                <a:defRPr lang="ko-KR"/>
              </a:defPPr>
              <a:lvl1pPr algn="ctr">
                <a:defRPr sz="900">
                  <a:solidFill>
                    <a:schemeClr val="bg1"/>
                  </a:solidFill>
                  <a:latin typeface="Rix고딕 B" pitchFamily="18" charset="-127"/>
                  <a:ea typeface="Rix고딕 B" pitchFamily="18" charset="-127"/>
                </a:defRPr>
              </a:lvl1pPr>
            </a:lstStyle>
            <a:p>
              <a:pPr>
                <a:defRPr/>
              </a:pPr>
              <a:r>
                <a:rPr lang="ko-KR" altLang="en-US" dirty="0" err="1">
                  <a:effectLst>
                    <a:outerShdw blurRad="50800" dist="38100" dir="2700000" algn="tl" rotWithShape="0">
                      <a:prstClr val="black">
                        <a:alpha val="40000"/>
                      </a:prstClr>
                    </a:outerShdw>
                  </a:effectLst>
                  <a:latin typeface="나눔스퀘어 ExtraBold" pitchFamily="50" charset="-127"/>
                  <a:ea typeface="나눔스퀘어 ExtraBold" pitchFamily="50" charset="-127"/>
                </a:rPr>
                <a:t>가좌</a:t>
              </a:r>
              <a:endParaRPr lang="ko-KR" altLang="en-US" dirty="0"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나눔스퀘어 ExtraBold" pitchFamily="50" charset="-127"/>
                <a:ea typeface="나눔스퀘어 ExtraBold" pitchFamily="50" charset="-127"/>
              </a:endParaRPr>
            </a:p>
          </p:txBody>
        </p:sp>
        <p:sp>
          <p:nvSpPr>
            <p:cNvPr id="104" name="타원 103"/>
            <p:cNvSpPr/>
            <p:nvPr/>
          </p:nvSpPr>
          <p:spPr>
            <a:xfrm>
              <a:off x="651789" y="3323443"/>
              <a:ext cx="1183907" cy="1183907"/>
            </a:xfrm>
            <a:prstGeom prst="ellipse">
              <a:avLst/>
            </a:prstGeom>
            <a:solidFill>
              <a:srgbClr val="FF0000">
                <a:alpha val="30000"/>
              </a:srgbClr>
            </a:solidFill>
            <a:ln w="19050">
              <a:solidFill>
                <a:schemeClr val="bg1"/>
              </a:solidFill>
              <a:prstDash val="solid"/>
            </a:ln>
            <a:effectLst>
              <a:softEdge rad="127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lang="ko-KR" altLang="en-US">
                <a:latin typeface="나눔스퀘어 ExtraBold" pitchFamily="50" charset="-127"/>
                <a:ea typeface="나눔스퀘어 ExtraBold" pitchFamily="50" charset="-127"/>
              </a:endParaRPr>
            </a:p>
          </p:txBody>
        </p:sp>
        <p:sp>
          <p:nvSpPr>
            <p:cNvPr id="105" name="타원 104"/>
            <p:cNvSpPr/>
            <p:nvPr/>
          </p:nvSpPr>
          <p:spPr>
            <a:xfrm>
              <a:off x="971600" y="1843054"/>
              <a:ext cx="1183907" cy="1183907"/>
            </a:xfrm>
            <a:prstGeom prst="ellipse">
              <a:avLst/>
            </a:prstGeom>
            <a:solidFill>
              <a:srgbClr val="FF0000">
                <a:alpha val="30000"/>
              </a:srgbClr>
            </a:solidFill>
            <a:ln w="19050">
              <a:solidFill>
                <a:schemeClr val="bg1"/>
              </a:solidFill>
              <a:prstDash val="solid"/>
            </a:ln>
            <a:effectLst>
              <a:softEdge rad="127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lang="ko-KR" altLang="en-US">
                <a:latin typeface="나눔스퀘어 ExtraBold" pitchFamily="50" charset="-127"/>
                <a:ea typeface="나눔스퀘어 ExtraBold" pitchFamily="50" charset="-127"/>
              </a:endParaRPr>
            </a:p>
          </p:txBody>
        </p:sp>
        <p:sp>
          <p:nvSpPr>
            <p:cNvPr id="106" name="타원 105"/>
            <p:cNvSpPr/>
            <p:nvPr/>
          </p:nvSpPr>
          <p:spPr>
            <a:xfrm>
              <a:off x="7668344" y="4941168"/>
              <a:ext cx="1295472" cy="1295472"/>
            </a:xfrm>
            <a:prstGeom prst="ellipse">
              <a:avLst/>
            </a:prstGeom>
            <a:solidFill>
              <a:srgbClr val="4BACC6">
                <a:alpha val="30000"/>
              </a:srgbClr>
            </a:solidFill>
            <a:ln w="19050">
              <a:solidFill>
                <a:schemeClr val="bg1"/>
              </a:solidFill>
              <a:prstDash val="solid"/>
            </a:ln>
            <a:effectLst>
              <a:softEdge rad="127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lang="ko-KR" altLang="en-US">
                <a:latin typeface="나눔스퀘어 ExtraBold" pitchFamily="50" charset="-127"/>
                <a:ea typeface="나눔스퀘어 ExtraBold" pitchFamily="50" charset="-127"/>
              </a:endParaRPr>
            </a:p>
          </p:txBody>
        </p:sp>
        <p:sp>
          <p:nvSpPr>
            <p:cNvPr id="107" name="TextBox 106"/>
            <p:cNvSpPr txBox="1"/>
            <p:nvPr/>
          </p:nvSpPr>
          <p:spPr>
            <a:xfrm rot="5400000">
              <a:off x="7884368" y="5538751"/>
              <a:ext cx="749111" cy="214808"/>
            </a:xfrm>
            <a:prstGeom prst="roundRect">
              <a:avLst>
                <a:gd name="adj" fmla="val 0"/>
              </a:avLst>
            </a:prstGeom>
            <a:solidFill>
              <a:srgbClr val="FF0000"/>
            </a:solidFill>
            <a:ln w="3175">
              <a:solidFill>
                <a:schemeClr val="tx1"/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  <a:scene3d>
              <a:camera prst="orthographicFront"/>
              <a:lightRig rig="threePt" dir="t"/>
            </a:scene3d>
            <a:sp3d extrusionH="50800" contourW="25400">
              <a:bevelT w="12700" h="38100"/>
              <a:contourClr>
                <a:schemeClr val="bg1"/>
              </a:contourClr>
            </a:sp3d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wrap="none" lIns="0" tIns="0" rIns="0" bIns="0" anchor="ctr"/>
            <a:lstStyle/>
            <a:p>
              <a:pPr algn="ctr">
                <a:defRPr/>
              </a:pPr>
              <a:r>
                <a:rPr lang="ko-KR" altLang="en-US" sz="900" dirty="0" smtClean="0">
                  <a:solidFill>
                    <a:schemeClr val="bg1"/>
                  </a:solidFill>
                  <a:effectLst>
                    <a:outerShdw blurRad="50800" dist="38100" dir="2700000" algn="tl" rotWithShape="0">
                      <a:prstClr val="black">
                        <a:alpha val="40000"/>
                      </a:prstClr>
                    </a:outerShdw>
                  </a:effectLst>
                  <a:latin typeface="나눔스퀘어 ExtraBold" pitchFamily="50" charset="-127"/>
                  <a:ea typeface="나눔스퀘어 ExtraBold" pitchFamily="50" charset="-127"/>
                </a:rPr>
                <a:t>가</a:t>
              </a:r>
              <a:r>
                <a:rPr lang="ko-KR" altLang="en-US" sz="900" dirty="0">
                  <a:solidFill>
                    <a:schemeClr val="bg1"/>
                  </a:solidFill>
                  <a:effectLst>
                    <a:outerShdw blurRad="50800" dist="38100" dir="2700000" algn="tl" rotWithShape="0">
                      <a:prstClr val="black">
                        <a:alpha val="40000"/>
                      </a:prstClr>
                    </a:outerShdw>
                  </a:effectLst>
                  <a:latin typeface="나눔스퀘어 ExtraBold" pitchFamily="50" charset="-127"/>
                  <a:ea typeface="나눔스퀘어 ExtraBold" pitchFamily="50" charset="-127"/>
                </a:rPr>
                <a:t>정</a:t>
              </a:r>
            </a:p>
          </p:txBody>
        </p:sp>
        <p:sp>
          <p:nvSpPr>
            <p:cNvPr id="108" name="TextBox 107"/>
            <p:cNvSpPr txBox="1"/>
            <p:nvPr/>
          </p:nvSpPr>
          <p:spPr>
            <a:xfrm rot="5400000">
              <a:off x="899592" y="3787270"/>
              <a:ext cx="721211" cy="214808"/>
            </a:xfrm>
            <a:prstGeom prst="rect">
              <a:avLst/>
            </a:prstGeom>
            <a:solidFill>
              <a:srgbClr val="FF0000"/>
            </a:solidFill>
            <a:ln w="3175">
              <a:solidFill>
                <a:schemeClr val="tx1"/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  <a:scene3d>
              <a:camera prst="orthographicFront"/>
              <a:lightRig rig="threePt" dir="t"/>
            </a:scene3d>
            <a:sp3d extrusionH="50800" contourW="25400">
              <a:bevelT w="12700" h="38100"/>
              <a:contourClr>
                <a:schemeClr val="bg1"/>
              </a:contourClr>
            </a:sp3d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wrap="none" lIns="0" tIns="0" rIns="0" bIns="0" anchor="ctr"/>
            <a:lstStyle>
              <a:defPPr>
                <a:defRPr lang="ko-KR"/>
              </a:defPPr>
              <a:lvl1pPr algn="ctr">
                <a:defRPr sz="900">
                  <a:solidFill>
                    <a:schemeClr val="bg1"/>
                  </a:solidFill>
                  <a:latin typeface="Rix고딕 B" pitchFamily="18" charset="-127"/>
                  <a:ea typeface="Rix고딕 B" pitchFamily="18" charset="-127"/>
                </a:defRPr>
              </a:lvl1pPr>
            </a:lstStyle>
            <a:p>
              <a:pPr>
                <a:defRPr/>
              </a:pPr>
              <a:r>
                <a:rPr lang="ko-KR" altLang="en-US" smtClean="0">
                  <a:effectLst>
                    <a:outerShdw blurRad="50800" dist="38100" dir="2700000" algn="tl" rotWithShape="0">
                      <a:prstClr val="black">
                        <a:alpha val="40000"/>
                      </a:prstClr>
                    </a:outerShdw>
                  </a:effectLst>
                  <a:latin typeface="나눔스퀘어 ExtraBold" pitchFamily="50" charset="-127"/>
                  <a:ea typeface="나눔스퀘어 ExtraBold" pitchFamily="50" charset="-127"/>
                </a:rPr>
                <a:t>용</a:t>
              </a:r>
              <a:r>
                <a:rPr lang="ko-KR" altLang="en-US">
                  <a:effectLst>
                    <a:outerShdw blurRad="50800" dist="38100" dir="2700000" algn="tl" rotWithShape="0">
                      <a:prstClr val="black">
                        <a:alpha val="40000"/>
                      </a:prstClr>
                    </a:outerShdw>
                  </a:effectLst>
                  <a:latin typeface="나눔스퀘어 ExtraBold" pitchFamily="50" charset="-127"/>
                  <a:ea typeface="나눔스퀘어 ExtraBold" pitchFamily="50" charset="-127"/>
                </a:rPr>
                <a:t>현</a:t>
              </a:r>
              <a:endParaRPr lang="ko-KR" altLang="en-US" dirty="0"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나눔스퀘어 ExtraBold" pitchFamily="50" charset="-127"/>
                <a:ea typeface="나눔스퀘어 ExtraBold" pitchFamily="50" charset="-127"/>
              </a:endParaRPr>
            </a:p>
          </p:txBody>
        </p:sp>
        <p:sp>
          <p:nvSpPr>
            <p:cNvPr id="109" name="TextBox 108"/>
            <p:cNvSpPr txBox="1"/>
            <p:nvPr/>
          </p:nvSpPr>
          <p:spPr>
            <a:xfrm rot="5400000">
              <a:off x="1186493" y="2347109"/>
              <a:ext cx="721211" cy="214808"/>
            </a:xfrm>
            <a:prstGeom prst="rect">
              <a:avLst/>
            </a:prstGeom>
            <a:solidFill>
              <a:srgbClr val="FF0000"/>
            </a:solidFill>
            <a:ln w="3175">
              <a:solidFill>
                <a:schemeClr val="tx1"/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  <a:scene3d>
              <a:camera prst="orthographicFront"/>
              <a:lightRig rig="threePt" dir="t"/>
            </a:scene3d>
            <a:sp3d extrusionH="50800" contourW="25400">
              <a:bevelT w="12700" h="38100"/>
              <a:contourClr>
                <a:schemeClr val="bg1"/>
              </a:contourClr>
            </a:sp3d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wrap="none" lIns="0" tIns="0" rIns="0" bIns="0" anchor="ctr"/>
            <a:lstStyle>
              <a:defPPr>
                <a:defRPr lang="ko-KR"/>
              </a:defPPr>
              <a:lvl1pPr algn="ctr">
                <a:defRPr sz="900">
                  <a:solidFill>
                    <a:schemeClr val="bg1"/>
                  </a:solidFill>
                  <a:latin typeface="Rix고딕 B" pitchFamily="18" charset="-127"/>
                  <a:ea typeface="Rix고딕 B" pitchFamily="18" charset="-127"/>
                </a:defRPr>
              </a:lvl1pPr>
            </a:lstStyle>
            <a:p>
              <a:pPr>
                <a:defRPr/>
              </a:pPr>
              <a:r>
                <a:rPr lang="ko-KR" altLang="en-US" smtClean="0">
                  <a:effectLst>
                    <a:outerShdw blurRad="50800" dist="38100" dir="2700000" algn="tl" rotWithShape="0">
                      <a:prstClr val="black">
                        <a:alpha val="40000"/>
                      </a:prstClr>
                    </a:outerShdw>
                  </a:effectLst>
                  <a:latin typeface="나눔스퀘어 ExtraBold" pitchFamily="50" charset="-127"/>
                  <a:ea typeface="나눔스퀘어 ExtraBold" pitchFamily="50" charset="-127"/>
                </a:rPr>
                <a:t>인천기</a:t>
              </a:r>
              <a:r>
                <a:rPr lang="ko-KR" altLang="en-US">
                  <a:effectLst>
                    <a:outerShdw blurRad="50800" dist="38100" dir="2700000" algn="tl" rotWithShape="0">
                      <a:prstClr val="black">
                        <a:alpha val="40000"/>
                      </a:prstClr>
                    </a:outerShdw>
                  </a:effectLst>
                  <a:latin typeface="나눔스퀘어 ExtraBold" pitchFamily="50" charset="-127"/>
                  <a:ea typeface="나눔스퀘어 ExtraBold" pitchFamily="50" charset="-127"/>
                </a:rPr>
                <a:t>점</a:t>
              </a:r>
              <a:endParaRPr lang="ko-KR" altLang="en-US" dirty="0"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나눔스퀘어 ExtraBold" pitchFamily="50" charset="-127"/>
                <a:ea typeface="나눔스퀘어 ExtraBold" pitchFamily="50" charset="-127"/>
              </a:endParaRPr>
            </a:p>
          </p:txBody>
        </p:sp>
      </p:grpSp>
      <p:sp>
        <p:nvSpPr>
          <p:cNvPr id="119" name="TextBox 118"/>
          <p:cNvSpPr txBox="1"/>
          <p:nvPr/>
        </p:nvSpPr>
        <p:spPr>
          <a:xfrm>
            <a:off x="3167028" y="3861979"/>
            <a:ext cx="1566240" cy="353943"/>
          </a:xfrm>
          <a:prstGeom prst="rect">
            <a:avLst/>
          </a:prstGeom>
          <a:noFill/>
          <a:ln>
            <a:noFill/>
          </a:ln>
          <a:effectLst/>
        </p:spPr>
        <p:txBody>
          <a:bodyPr wrap="square" lIns="0" tIns="0" rIns="0" bIns="0" anchor="ctr">
            <a:spAutoFit/>
            <a:scene3d>
              <a:camera prst="orthographicFront"/>
              <a:lightRig rig="threePt" dir="t"/>
            </a:scene3d>
            <a:sp3d extrusionH="50800" contourW="31750">
              <a:bevelT w="0" h="38100"/>
              <a:extrusionClr>
                <a:schemeClr val="bg1"/>
              </a:extrusionClr>
              <a:contourClr>
                <a:schemeClr val="bg1"/>
              </a:contourClr>
            </a:sp3d>
          </a:bodyPr>
          <a:lstStyle>
            <a:defPPr>
              <a:defRPr lang="ko-KR"/>
            </a:defPPr>
            <a:lvl1pPr indent="0" algn="ctr" latinLnBrk="0">
              <a:spcBef>
                <a:spcPct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600" spc="-100">
                <a:ln>
                  <a:solidFill>
                    <a:schemeClr val="bg1">
                      <a:alpha val="0"/>
                    </a:schemeClr>
                  </a:solidFill>
                </a:ln>
                <a:latin typeface="Rix고딕 EB" pitchFamily="18" charset="-127"/>
                <a:ea typeface="Rix고딕 EB" pitchFamily="18" charset="-127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latin typeface="맑은 고딕" panose="020B0503020000020004" pitchFamily="50" charset="-127"/>
                <a:ea typeface="맑은 고딕" panose="020B0503020000020004" pitchFamily="50" charset="-127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latin typeface="맑은 고딕" panose="020B0503020000020004" pitchFamily="50" charset="-127"/>
                <a:ea typeface="맑은 고딕" panose="020B0503020000020004" pitchFamily="50" charset="-127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latin typeface="맑은 고딕" panose="020B0503020000020004" pitchFamily="50" charset="-127"/>
                <a:ea typeface="맑은 고딕" panose="020B0503020000020004" pitchFamily="50" charset="-127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latin typeface="맑은 고딕" panose="020B0503020000020004" pitchFamily="50" charset="-127"/>
                <a:ea typeface="맑은 고딕" panose="020B0503020000020004" pitchFamily="50" charset="-127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latin typeface="맑은 고딕" panose="020B0503020000020004" pitchFamily="50" charset="-127"/>
                <a:ea typeface="맑은 고딕" panose="020B0503020000020004" pitchFamily="50" charset="-127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latin typeface="맑은 고딕" panose="020B0503020000020004" pitchFamily="50" charset="-127"/>
                <a:ea typeface="맑은 고딕" panose="020B0503020000020004" pitchFamily="50" charset="-127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latin typeface="맑은 고딕" panose="020B0503020000020004" pitchFamily="50" charset="-127"/>
                <a:ea typeface="맑은 고딕" panose="020B0503020000020004" pitchFamily="50" charset="-127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latin typeface="맑은 고딕" panose="020B0503020000020004" pitchFamily="50" charset="-127"/>
                <a:ea typeface="맑은 고딕" panose="020B0503020000020004" pitchFamily="50" charset="-127"/>
              </a:defRPr>
            </a:lvl9pPr>
          </a:lstStyle>
          <a:p>
            <a:pPr algn="dist"/>
            <a:r>
              <a:rPr lang="ko-KR" altLang="en-US" sz="1150" spc="-150" dirty="0">
                <a:ln>
                  <a:solidFill>
                    <a:prstClr val="white">
                      <a:alpha val="0"/>
                    </a:prstClr>
                  </a:solidFill>
                </a:ln>
                <a:solidFill>
                  <a:srgbClr val="0000FF"/>
                </a:solidFill>
                <a:latin typeface="나눔스퀘어 ExtraBold" pitchFamily="50" charset="-127"/>
                <a:ea typeface="나눔스퀘어 ExtraBold" pitchFamily="50" charset="-127"/>
              </a:rPr>
              <a:t>주변지역의 공동이슈 </a:t>
            </a:r>
            <a:r>
              <a:rPr lang="ko-KR" altLang="en-US" sz="1150" spc="-150" dirty="0" smtClean="0">
                <a:ln>
                  <a:solidFill>
                    <a:prstClr val="white">
                      <a:alpha val="0"/>
                    </a:prstClr>
                  </a:solidFill>
                </a:ln>
                <a:solidFill>
                  <a:srgbClr val="0000FF"/>
                </a:solidFill>
                <a:latin typeface="나눔스퀘어 ExtraBold" pitchFamily="50" charset="-127"/>
                <a:ea typeface="나눔스퀘어 ExtraBold" pitchFamily="50" charset="-127"/>
              </a:rPr>
              <a:t>해결을</a:t>
            </a:r>
            <a:endParaRPr lang="en-US" altLang="ko-KR" sz="1150" spc="-150" dirty="0" smtClean="0">
              <a:ln>
                <a:solidFill>
                  <a:prstClr val="white">
                    <a:alpha val="0"/>
                  </a:prstClr>
                </a:solidFill>
              </a:ln>
              <a:solidFill>
                <a:srgbClr val="0000FF"/>
              </a:solidFill>
              <a:latin typeface="나눔스퀘어 ExtraBold" pitchFamily="50" charset="-127"/>
              <a:ea typeface="나눔스퀘어 ExtraBold" pitchFamily="50" charset="-127"/>
            </a:endParaRPr>
          </a:p>
          <a:p>
            <a:pPr algn="dist"/>
            <a:r>
              <a:rPr lang="ko-KR" altLang="en-US" sz="1150" spc="-150" dirty="0" smtClean="0">
                <a:ln>
                  <a:solidFill>
                    <a:prstClr val="white">
                      <a:alpha val="0"/>
                    </a:prstClr>
                  </a:solidFill>
                </a:ln>
                <a:solidFill>
                  <a:srgbClr val="0000FF"/>
                </a:solidFill>
                <a:latin typeface="나눔스퀘어 ExtraBold" pitchFamily="50" charset="-127"/>
                <a:ea typeface="나눔스퀘어 ExtraBold" pitchFamily="50" charset="-127"/>
              </a:rPr>
              <a:t>위한 권역 </a:t>
            </a:r>
            <a:r>
              <a:rPr lang="ko-KR" altLang="en-US" sz="1150" spc="-150" dirty="0">
                <a:ln>
                  <a:solidFill>
                    <a:prstClr val="white">
                      <a:alpha val="0"/>
                    </a:prstClr>
                  </a:solidFill>
                </a:ln>
                <a:solidFill>
                  <a:srgbClr val="0000FF"/>
                </a:solidFill>
                <a:latin typeface="나눔스퀘어 ExtraBold" pitchFamily="50" charset="-127"/>
                <a:ea typeface="나눔스퀘어 ExtraBold" pitchFamily="50" charset="-127"/>
              </a:rPr>
              <a:t>및 생활권계획 수립</a:t>
            </a:r>
          </a:p>
        </p:txBody>
      </p:sp>
    </p:spTree>
    <p:extLst>
      <p:ext uri="{BB962C8B-B14F-4D97-AF65-F5344CB8AC3E}">
        <p14:creationId xmlns:p14="http://schemas.microsoft.com/office/powerpoint/2010/main" val="3503679879"/>
      </p:ext>
    </p:extLst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36" name="슬라이드 번호 개체 틀 5"/>
          <p:cNvSpPr txBox="1">
            <a:spLocks/>
          </p:cNvSpPr>
          <p:nvPr/>
        </p:nvSpPr>
        <p:spPr>
          <a:xfrm>
            <a:off x="8494917" y="6470650"/>
            <a:ext cx="5107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ko-KR"/>
            </a:defPPr>
            <a:lvl1pPr marL="0" algn="r" defTabSz="914400" rtl="0" eaLnBrk="1" latinLnBrk="1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F26BD57E-2DF4-4293-8FA1-A2AB16AABCDB}" type="slidenum">
              <a:rPr lang="ko-KR" altLang="en-US" sz="1600" b="1" smtClean="0"/>
              <a:pPr/>
              <a:t>22</a:t>
            </a:fld>
            <a:endParaRPr lang="ko-KR" altLang="en-US" sz="1600" b="1" dirty="0"/>
          </a:p>
        </p:txBody>
      </p:sp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6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10" name="Rectangle 8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12" name="Rectangle 10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4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grpSp>
        <p:nvGrpSpPr>
          <p:cNvPr id="7" name="그룹 34"/>
          <p:cNvGrpSpPr/>
          <p:nvPr/>
        </p:nvGrpSpPr>
        <p:grpSpPr>
          <a:xfrm>
            <a:off x="236246" y="1252302"/>
            <a:ext cx="4526378" cy="5563591"/>
            <a:chOff x="236246" y="892485"/>
            <a:chExt cx="4526378" cy="5563591"/>
          </a:xfrm>
        </p:grpSpPr>
        <p:pic>
          <p:nvPicPr>
            <p:cNvPr id="37" name="Picture 2" descr="C:\Users\user\Desktop\남구권역_실폭도로.PNG"/>
            <p:cNvPicPr>
              <a:picLocks noChangeAspect="1" noChangeArrowheads="1"/>
            </p:cNvPicPr>
            <p:nvPr/>
          </p:nvPicPr>
          <p:blipFill rotWithShape="1">
            <a:blip r:embed="rId3" cstate="print">
              <a:grayscl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6566" t="7491" r="35242" b="11721"/>
            <a:stretch/>
          </p:blipFill>
          <p:spPr bwMode="auto">
            <a:xfrm>
              <a:off x="236246" y="892485"/>
              <a:ext cx="4526378" cy="5563591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38" name="Picture 4" descr="C:\Users\user\Desktop\남구_실폭+공원.PNG"/>
            <p:cNvPicPr>
              <a:picLocks noChangeAspect="1" noChangeArrowheads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4494" r="3114"/>
            <a:stretch/>
          </p:blipFill>
          <p:spPr bwMode="auto">
            <a:xfrm>
              <a:off x="236246" y="2082833"/>
              <a:ext cx="4517871" cy="2853528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39" name="자유형 38"/>
          <p:cNvSpPr/>
          <p:nvPr/>
        </p:nvSpPr>
        <p:spPr>
          <a:xfrm>
            <a:off x="273766" y="2452111"/>
            <a:ext cx="3638916" cy="3862722"/>
          </a:xfrm>
          <a:custGeom>
            <a:avLst/>
            <a:gdLst>
              <a:gd name="connsiteX0" fmla="*/ 98298 w 3679698"/>
              <a:gd name="connsiteY0" fmla="*/ 4695825 h 4876336"/>
              <a:gd name="connsiteX1" fmla="*/ 69723 w 3679698"/>
              <a:gd name="connsiteY1" fmla="*/ 4638675 h 4876336"/>
              <a:gd name="connsiteX2" fmla="*/ 145923 w 3679698"/>
              <a:gd name="connsiteY2" fmla="*/ 2371725 h 4876336"/>
              <a:gd name="connsiteX3" fmla="*/ 1755648 w 3679698"/>
              <a:gd name="connsiteY3" fmla="*/ 2981325 h 4876336"/>
              <a:gd name="connsiteX4" fmla="*/ 3355848 w 3679698"/>
              <a:gd name="connsiteY4" fmla="*/ 2114550 h 4876336"/>
              <a:gd name="connsiteX5" fmla="*/ 3679698 w 3679698"/>
              <a:gd name="connsiteY5" fmla="*/ 0 h 4876336"/>
              <a:gd name="connsiteX0" fmla="*/ 41137 w 3677103"/>
              <a:gd name="connsiteY0" fmla="*/ 5049025 h 5117990"/>
              <a:gd name="connsiteX1" fmla="*/ 67128 w 3677103"/>
              <a:gd name="connsiteY1" fmla="*/ 4638675 h 5117990"/>
              <a:gd name="connsiteX2" fmla="*/ 143328 w 3677103"/>
              <a:gd name="connsiteY2" fmla="*/ 2371725 h 5117990"/>
              <a:gd name="connsiteX3" fmla="*/ 1753053 w 3677103"/>
              <a:gd name="connsiteY3" fmla="*/ 2981325 h 5117990"/>
              <a:gd name="connsiteX4" fmla="*/ 3353253 w 3677103"/>
              <a:gd name="connsiteY4" fmla="*/ 2114550 h 5117990"/>
              <a:gd name="connsiteX5" fmla="*/ 3677103 w 3677103"/>
              <a:gd name="connsiteY5" fmla="*/ 0 h 5117990"/>
              <a:gd name="connsiteX0" fmla="*/ 171879 w 3683124"/>
              <a:gd name="connsiteY0" fmla="*/ 5230398 h 5278013"/>
              <a:gd name="connsiteX1" fmla="*/ 73149 w 3683124"/>
              <a:gd name="connsiteY1" fmla="*/ 4638675 h 5278013"/>
              <a:gd name="connsiteX2" fmla="*/ 149349 w 3683124"/>
              <a:gd name="connsiteY2" fmla="*/ 2371725 h 5278013"/>
              <a:gd name="connsiteX3" fmla="*/ 1759074 w 3683124"/>
              <a:gd name="connsiteY3" fmla="*/ 2981325 h 5278013"/>
              <a:gd name="connsiteX4" fmla="*/ 3359274 w 3683124"/>
              <a:gd name="connsiteY4" fmla="*/ 2114550 h 5278013"/>
              <a:gd name="connsiteX5" fmla="*/ 3683124 w 3683124"/>
              <a:gd name="connsiteY5" fmla="*/ 0 h 5278013"/>
              <a:gd name="connsiteX0" fmla="*/ 171879 w 3683124"/>
              <a:gd name="connsiteY0" fmla="*/ 5230398 h 5230399"/>
              <a:gd name="connsiteX1" fmla="*/ 73149 w 3683124"/>
              <a:gd name="connsiteY1" fmla="*/ 4638675 h 5230399"/>
              <a:gd name="connsiteX2" fmla="*/ 149349 w 3683124"/>
              <a:gd name="connsiteY2" fmla="*/ 2371725 h 5230399"/>
              <a:gd name="connsiteX3" fmla="*/ 1759074 w 3683124"/>
              <a:gd name="connsiteY3" fmla="*/ 2981325 h 5230399"/>
              <a:gd name="connsiteX4" fmla="*/ 3359274 w 3683124"/>
              <a:gd name="connsiteY4" fmla="*/ 2114550 h 5230399"/>
              <a:gd name="connsiteX5" fmla="*/ 3683124 w 3683124"/>
              <a:gd name="connsiteY5" fmla="*/ 0 h 5230399"/>
              <a:gd name="connsiteX0" fmla="*/ 190196 w 3701441"/>
              <a:gd name="connsiteY0" fmla="*/ 5230398 h 5230398"/>
              <a:gd name="connsiteX1" fmla="*/ 52490 w 3701441"/>
              <a:gd name="connsiteY1" fmla="*/ 4113649 h 5230398"/>
              <a:gd name="connsiteX2" fmla="*/ 167666 w 3701441"/>
              <a:gd name="connsiteY2" fmla="*/ 2371725 h 5230398"/>
              <a:gd name="connsiteX3" fmla="*/ 1777391 w 3701441"/>
              <a:gd name="connsiteY3" fmla="*/ 2981325 h 5230398"/>
              <a:gd name="connsiteX4" fmla="*/ 3377591 w 3701441"/>
              <a:gd name="connsiteY4" fmla="*/ 2114550 h 5230398"/>
              <a:gd name="connsiteX5" fmla="*/ 3701441 w 3701441"/>
              <a:gd name="connsiteY5" fmla="*/ 0 h 5230398"/>
              <a:gd name="connsiteX0" fmla="*/ 206883 w 3718128"/>
              <a:gd name="connsiteY0" fmla="*/ 5230398 h 5230398"/>
              <a:gd name="connsiteX1" fmla="*/ 69177 w 3718128"/>
              <a:gd name="connsiteY1" fmla="*/ 4113649 h 5230398"/>
              <a:gd name="connsiteX2" fmla="*/ 184353 w 3718128"/>
              <a:gd name="connsiteY2" fmla="*/ 2371725 h 5230398"/>
              <a:gd name="connsiteX3" fmla="*/ 1794078 w 3718128"/>
              <a:gd name="connsiteY3" fmla="*/ 2981325 h 5230398"/>
              <a:gd name="connsiteX4" fmla="*/ 3394278 w 3718128"/>
              <a:gd name="connsiteY4" fmla="*/ 2114550 h 5230398"/>
              <a:gd name="connsiteX5" fmla="*/ 3718128 w 3718128"/>
              <a:gd name="connsiteY5" fmla="*/ 0 h 5230398"/>
              <a:gd name="connsiteX0" fmla="*/ 157255 w 3699680"/>
              <a:gd name="connsiteY0" fmla="*/ 4781739 h 4781739"/>
              <a:gd name="connsiteX1" fmla="*/ 50729 w 3699680"/>
              <a:gd name="connsiteY1" fmla="*/ 4113649 h 4781739"/>
              <a:gd name="connsiteX2" fmla="*/ 165905 w 3699680"/>
              <a:gd name="connsiteY2" fmla="*/ 2371725 h 4781739"/>
              <a:gd name="connsiteX3" fmla="*/ 1775630 w 3699680"/>
              <a:gd name="connsiteY3" fmla="*/ 2981325 h 4781739"/>
              <a:gd name="connsiteX4" fmla="*/ 3375830 w 3699680"/>
              <a:gd name="connsiteY4" fmla="*/ 2114550 h 4781739"/>
              <a:gd name="connsiteX5" fmla="*/ 3699680 w 3699680"/>
              <a:gd name="connsiteY5" fmla="*/ 0 h 4781739"/>
              <a:gd name="connsiteX0" fmla="*/ 155067 w 3697492"/>
              <a:gd name="connsiteY0" fmla="*/ 4781739 h 4781739"/>
              <a:gd name="connsiteX1" fmla="*/ 115855 w 3697492"/>
              <a:gd name="connsiteY1" fmla="*/ 4469413 h 4781739"/>
              <a:gd name="connsiteX2" fmla="*/ 48541 w 3697492"/>
              <a:gd name="connsiteY2" fmla="*/ 4113649 h 4781739"/>
              <a:gd name="connsiteX3" fmla="*/ 163717 w 3697492"/>
              <a:gd name="connsiteY3" fmla="*/ 2371725 h 4781739"/>
              <a:gd name="connsiteX4" fmla="*/ 1773442 w 3697492"/>
              <a:gd name="connsiteY4" fmla="*/ 2981325 h 4781739"/>
              <a:gd name="connsiteX5" fmla="*/ 3373642 w 3697492"/>
              <a:gd name="connsiteY5" fmla="*/ 2114550 h 4781739"/>
              <a:gd name="connsiteX6" fmla="*/ 3697492 w 3697492"/>
              <a:gd name="connsiteY6" fmla="*/ 0 h 4781739"/>
              <a:gd name="connsiteX0" fmla="*/ 155067 w 3697492"/>
              <a:gd name="connsiteY0" fmla="*/ 4781739 h 4781739"/>
              <a:gd name="connsiteX1" fmla="*/ 115855 w 3697492"/>
              <a:gd name="connsiteY1" fmla="*/ 4469413 h 4781739"/>
              <a:gd name="connsiteX2" fmla="*/ 48541 w 3697492"/>
              <a:gd name="connsiteY2" fmla="*/ 4113649 h 4781739"/>
              <a:gd name="connsiteX3" fmla="*/ 163717 w 3697492"/>
              <a:gd name="connsiteY3" fmla="*/ 2371725 h 4781739"/>
              <a:gd name="connsiteX4" fmla="*/ 1773442 w 3697492"/>
              <a:gd name="connsiteY4" fmla="*/ 2981325 h 4781739"/>
              <a:gd name="connsiteX5" fmla="*/ 3373642 w 3697492"/>
              <a:gd name="connsiteY5" fmla="*/ 2114550 h 4781739"/>
              <a:gd name="connsiteX6" fmla="*/ 3697492 w 3697492"/>
              <a:gd name="connsiteY6" fmla="*/ 0 h 4781739"/>
              <a:gd name="connsiteX0" fmla="*/ 162946 w 3705371"/>
              <a:gd name="connsiteY0" fmla="*/ 4781739 h 4781739"/>
              <a:gd name="connsiteX1" fmla="*/ 123734 w 3705371"/>
              <a:gd name="connsiteY1" fmla="*/ 4469413 h 4781739"/>
              <a:gd name="connsiteX2" fmla="*/ 40830 w 3705371"/>
              <a:gd name="connsiteY2" fmla="*/ 3693628 h 4781739"/>
              <a:gd name="connsiteX3" fmla="*/ 171596 w 3705371"/>
              <a:gd name="connsiteY3" fmla="*/ 2371725 h 4781739"/>
              <a:gd name="connsiteX4" fmla="*/ 1781321 w 3705371"/>
              <a:gd name="connsiteY4" fmla="*/ 2981325 h 4781739"/>
              <a:gd name="connsiteX5" fmla="*/ 3381521 w 3705371"/>
              <a:gd name="connsiteY5" fmla="*/ 2114550 h 4781739"/>
              <a:gd name="connsiteX6" fmla="*/ 3705371 w 3705371"/>
              <a:gd name="connsiteY6" fmla="*/ 0 h 4781739"/>
              <a:gd name="connsiteX0" fmla="*/ 180091 w 3722516"/>
              <a:gd name="connsiteY0" fmla="*/ 4781739 h 4781739"/>
              <a:gd name="connsiteX1" fmla="*/ 140879 w 3722516"/>
              <a:gd name="connsiteY1" fmla="*/ 4469413 h 4781739"/>
              <a:gd name="connsiteX2" fmla="*/ 57975 w 3722516"/>
              <a:gd name="connsiteY2" fmla="*/ 3693628 h 4781739"/>
              <a:gd name="connsiteX3" fmla="*/ 188741 w 3722516"/>
              <a:gd name="connsiteY3" fmla="*/ 2371725 h 4781739"/>
              <a:gd name="connsiteX4" fmla="*/ 1798466 w 3722516"/>
              <a:gd name="connsiteY4" fmla="*/ 2981325 h 4781739"/>
              <a:gd name="connsiteX5" fmla="*/ 3398666 w 3722516"/>
              <a:gd name="connsiteY5" fmla="*/ 2114550 h 4781739"/>
              <a:gd name="connsiteX6" fmla="*/ 3722516 w 3722516"/>
              <a:gd name="connsiteY6" fmla="*/ 0 h 4781739"/>
              <a:gd name="connsiteX0" fmla="*/ 250247 w 3722516"/>
              <a:gd name="connsiteY0" fmla="*/ 4839015 h 4839015"/>
              <a:gd name="connsiteX1" fmla="*/ 140879 w 3722516"/>
              <a:gd name="connsiteY1" fmla="*/ 4469413 h 4839015"/>
              <a:gd name="connsiteX2" fmla="*/ 57975 w 3722516"/>
              <a:gd name="connsiteY2" fmla="*/ 3693628 h 4839015"/>
              <a:gd name="connsiteX3" fmla="*/ 188741 w 3722516"/>
              <a:gd name="connsiteY3" fmla="*/ 2371725 h 4839015"/>
              <a:gd name="connsiteX4" fmla="*/ 1798466 w 3722516"/>
              <a:gd name="connsiteY4" fmla="*/ 2981325 h 4839015"/>
              <a:gd name="connsiteX5" fmla="*/ 3398666 w 3722516"/>
              <a:gd name="connsiteY5" fmla="*/ 2114550 h 4839015"/>
              <a:gd name="connsiteX6" fmla="*/ 3722516 w 3722516"/>
              <a:gd name="connsiteY6" fmla="*/ 0 h 483901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3722516" h="4839015">
                <a:moveTo>
                  <a:pt x="250247" y="4839015"/>
                </a:moveTo>
                <a:cubicBezTo>
                  <a:pt x="235917" y="4786961"/>
                  <a:pt x="158633" y="4580761"/>
                  <a:pt x="140879" y="4469413"/>
                </a:cubicBezTo>
                <a:cubicBezTo>
                  <a:pt x="123125" y="4253060"/>
                  <a:pt x="96768" y="4043242"/>
                  <a:pt x="57975" y="3693628"/>
                </a:cubicBezTo>
                <a:cubicBezTo>
                  <a:pt x="19182" y="3344014"/>
                  <a:pt x="-101341" y="2490442"/>
                  <a:pt x="188741" y="2371725"/>
                </a:cubicBezTo>
                <a:cubicBezTo>
                  <a:pt x="478823" y="2253008"/>
                  <a:pt x="1263479" y="3024187"/>
                  <a:pt x="1798466" y="2981325"/>
                </a:cubicBezTo>
                <a:cubicBezTo>
                  <a:pt x="2333453" y="2938463"/>
                  <a:pt x="3077991" y="2611437"/>
                  <a:pt x="3398666" y="2114550"/>
                </a:cubicBezTo>
                <a:cubicBezTo>
                  <a:pt x="3719341" y="1617663"/>
                  <a:pt x="3662191" y="325437"/>
                  <a:pt x="3722516" y="0"/>
                </a:cubicBezTo>
              </a:path>
            </a:pathLst>
          </a:custGeom>
          <a:noFill/>
          <a:ln w="47625" cap="sq">
            <a:solidFill>
              <a:schemeClr val="bg1"/>
            </a:solidFill>
            <a:prstDash val="sysDot"/>
            <a:headEnd type="arrow" w="med" len="med"/>
            <a:tailEnd type="arrow" w="lg" len="sm"/>
          </a:ln>
          <a:effectLst>
            <a:glow rad="38100">
              <a:schemeClr val="tx1">
                <a:lumMod val="50000"/>
                <a:lumOff val="50000"/>
              </a:schemeClr>
            </a:glow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kumimoji="1" lang="ko-KR" altLang="en-US" sz="1200">
              <a:latin typeface="나눔스퀘어 ExtraBold" pitchFamily="50" charset="-127"/>
              <a:ea typeface="나눔스퀘어 ExtraBold" pitchFamily="50" charset="-127"/>
            </a:endParaRPr>
          </a:p>
        </p:txBody>
      </p:sp>
      <p:sp>
        <p:nvSpPr>
          <p:cNvPr id="41" name="직사각형 40"/>
          <p:cNvSpPr/>
          <p:nvPr/>
        </p:nvSpPr>
        <p:spPr>
          <a:xfrm>
            <a:off x="3335214" y="1194246"/>
            <a:ext cx="4536505" cy="5563589"/>
          </a:xfrm>
          <a:prstGeom prst="rect">
            <a:avLst/>
          </a:prstGeom>
          <a:solidFill>
            <a:srgbClr val="FFFFFF">
              <a:alpha val="4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pSp>
        <p:nvGrpSpPr>
          <p:cNvPr id="8" name="그룹 41"/>
          <p:cNvGrpSpPr/>
          <p:nvPr/>
        </p:nvGrpSpPr>
        <p:grpSpPr>
          <a:xfrm>
            <a:off x="795323" y="2759900"/>
            <a:ext cx="3564547" cy="2534399"/>
            <a:chOff x="795323" y="2400083"/>
            <a:chExt cx="3564547" cy="2534399"/>
          </a:xfrm>
        </p:grpSpPr>
        <p:sp>
          <p:nvSpPr>
            <p:cNvPr id="43" name="자유형 42"/>
            <p:cNvSpPr/>
            <p:nvPr/>
          </p:nvSpPr>
          <p:spPr>
            <a:xfrm>
              <a:off x="795323" y="2400083"/>
              <a:ext cx="3564547" cy="2534399"/>
            </a:xfrm>
            <a:custGeom>
              <a:avLst/>
              <a:gdLst>
                <a:gd name="connsiteX0" fmla="*/ 671804 w 5682343"/>
                <a:gd name="connsiteY0" fmla="*/ 1838130 h 4040155"/>
                <a:gd name="connsiteX1" fmla="*/ 951722 w 5682343"/>
                <a:gd name="connsiteY1" fmla="*/ 1931436 h 4040155"/>
                <a:gd name="connsiteX2" fmla="*/ 942392 w 5682343"/>
                <a:gd name="connsiteY2" fmla="*/ 2024742 h 4040155"/>
                <a:gd name="connsiteX3" fmla="*/ 1455576 w 5682343"/>
                <a:gd name="connsiteY3" fmla="*/ 2733869 h 4040155"/>
                <a:gd name="connsiteX4" fmla="*/ 1511559 w 5682343"/>
                <a:gd name="connsiteY4" fmla="*/ 2985796 h 4040155"/>
                <a:gd name="connsiteX5" fmla="*/ 1744824 w 5682343"/>
                <a:gd name="connsiteY5" fmla="*/ 3069771 h 4040155"/>
                <a:gd name="connsiteX6" fmla="*/ 1754155 w 5682343"/>
                <a:gd name="connsiteY6" fmla="*/ 3023118 h 4040155"/>
                <a:gd name="connsiteX7" fmla="*/ 2006082 w 5682343"/>
                <a:gd name="connsiteY7" fmla="*/ 2491273 h 4040155"/>
                <a:gd name="connsiteX8" fmla="*/ 2230016 w 5682343"/>
                <a:gd name="connsiteY8" fmla="*/ 2481942 h 4040155"/>
                <a:gd name="connsiteX9" fmla="*/ 2388637 w 5682343"/>
                <a:gd name="connsiteY9" fmla="*/ 2481942 h 4040155"/>
                <a:gd name="connsiteX10" fmla="*/ 2621902 w 5682343"/>
                <a:gd name="connsiteY10" fmla="*/ 2528596 h 4040155"/>
                <a:gd name="connsiteX11" fmla="*/ 2519265 w 5682343"/>
                <a:gd name="connsiteY11" fmla="*/ 2304661 h 4040155"/>
                <a:gd name="connsiteX12" fmla="*/ 2855167 w 5682343"/>
                <a:gd name="connsiteY12" fmla="*/ 2090057 h 4040155"/>
                <a:gd name="connsiteX13" fmla="*/ 2892490 w 5682343"/>
                <a:gd name="connsiteY13" fmla="*/ 2230016 h 4040155"/>
                <a:gd name="connsiteX14" fmla="*/ 2836506 w 5682343"/>
                <a:gd name="connsiteY14" fmla="*/ 2295330 h 4040155"/>
                <a:gd name="connsiteX15" fmla="*/ 3135086 w 5682343"/>
                <a:gd name="connsiteY15" fmla="*/ 2360644 h 4040155"/>
                <a:gd name="connsiteX16" fmla="*/ 3284376 w 5682343"/>
                <a:gd name="connsiteY16" fmla="*/ 2351314 h 4040155"/>
                <a:gd name="connsiteX17" fmla="*/ 3461657 w 5682343"/>
                <a:gd name="connsiteY17" fmla="*/ 2276669 h 4040155"/>
                <a:gd name="connsiteX18" fmla="*/ 3526971 w 5682343"/>
                <a:gd name="connsiteY18" fmla="*/ 2276669 h 4040155"/>
                <a:gd name="connsiteX19" fmla="*/ 3564294 w 5682343"/>
                <a:gd name="connsiteY19" fmla="*/ 2220685 h 4040155"/>
                <a:gd name="connsiteX20" fmla="*/ 3722914 w 5682343"/>
                <a:gd name="connsiteY20" fmla="*/ 2155371 h 4040155"/>
                <a:gd name="connsiteX21" fmla="*/ 3853543 w 5682343"/>
                <a:gd name="connsiteY21" fmla="*/ 1978089 h 4040155"/>
                <a:gd name="connsiteX22" fmla="*/ 3918857 w 5682343"/>
                <a:gd name="connsiteY22" fmla="*/ 1968759 h 4040155"/>
                <a:gd name="connsiteX23" fmla="*/ 3974841 w 5682343"/>
                <a:gd name="connsiteY23" fmla="*/ 1968759 h 4040155"/>
                <a:gd name="connsiteX24" fmla="*/ 4114800 w 5682343"/>
                <a:gd name="connsiteY24" fmla="*/ 1912775 h 4040155"/>
                <a:gd name="connsiteX25" fmla="*/ 4152122 w 5682343"/>
                <a:gd name="connsiteY25" fmla="*/ 1838130 h 4040155"/>
                <a:gd name="connsiteX26" fmla="*/ 3928188 w 5682343"/>
                <a:gd name="connsiteY26" fmla="*/ 1688840 h 4040155"/>
                <a:gd name="connsiteX27" fmla="*/ 4058816 w 5682343"/>
                <a:gd name="connsiteY27" fmla="*/ 1539551 h 4040155"/>
                <a:gd name="connsiteX28" fmla="*/ 4030824 w 5682343"/>
                <a:gd name="connsiteY28" fmla="*/ 1511559 h 4040155"/>
                <a:gd name="connsiteX29" fmla="*/ 3993502 w 5682343"/>
                <a:gd name="connsiteY29" fmla="*/ 1511559 h 4040155"/>
                <a:gd name="connsiteX30" fmla="*/ 3928188 w 5682343"/>
                <a:gd name="connsiteY30" fmla="*/ 1436914 h 4040155"/>
                <a:gd name="connsiteX31" fmla="*/ 3946849 w 5682343"/>
                <a:gd name="connsiteY31" fmla="*/ 1390261 h 4040155"/>
                <a:gd name="connsiteX32" fmla="*/ 3928188 w 5682343"/>
                <a:gd name="connsiteY32" fmla="*/ 1306285 h 4040155"/>
                <a:gd name="connsiteX33" fmla="*/ 3946849 w 5682343"/>
                <a:gd name="connsiteY33" fmla="*/ 1287624 h 4040155"/>
                <a:gd name="connsiteX34" fmla="*/ 4301412 w 5682343"/>
                <a:gd name="connsiteY34" fmla="*/ 1436914 h 4040155"/>
                <a:gd name="connsiteX35" fmla="*/ 4180114 w 5682343"/>
                <a:gd name="connsiteY35" fmla="*/ 1324947 h 4040155"/>
                <a:gd name="connsiteX36" fmla="*/ 3797559 w 5682343"/>
                <a:gd name="connsiteY36" fmla="*/ 793102 h 4040155"/>
                <a:gd name="connsiteX37" fmla="*/ 3760237 w 5682343"/>
                <a:gd name="connsiteY37" fmla="*/ 718457 h 4040155"/>
                <a:gd name="connsiteX38" fmla="*/ 3862873 w 5682343"/>
                <a:gd name="connsiteY38" fmla="*/ 550506 h 4040155"/>
                <a:gd name="connsiteX39" fmla="*/ 4002833 w 5682343"/>
                <a:gd name="connsiteY39" fmla="*/ 289249 h 4040155"/>
                <a:gd name="connsiteX40" fmla="*/ 4133461 w 5682343"/>
                <a:gd name="connsiteY40" fmla="*/ 0 h 4040155"/>
                <a:gd name="connsiteX41" fmla="*/ 4198776 w 5682343"/>
                <a:gd name="connsiteY41" fmla="*/ 0 h 4040155"/>
                <a:gd name="connsiteX42" fmla="*/ 4329404 w 5682343"/>
                <a:gd name="connsiteY42" fmla="*/ 139959 h 4040155"/>
                <a:gd name="connsiteX43" fmla="*/ 4208106 w 5682343"/>
                <a:gd name="connsiteY43" fmla="*/ 261257 h 4040155"/>
                <a:gd name="connsiteX44" fmla="*/ 4366727 w 5682343"/>
                <a:gd name="connsiteY44" fmla="*/ 429208 h 4040155"/>
                <a:gd name="connsiteX45" fmla="*/ 4348065 w 5682343"/>
                <a:gd name="connsiteY45" fmla="*/ 559836 h 4040155"/>
                <a:gd name="connsiteX46" fmla="*/ 4795935 w 5682343"/>
                <a:gd name="connsiteY46" fmla="*/ 569167 h 4040155"/>
                <a:gd name="connsiteX47" fmla="*/ 4805265 w 5682343"/>
                <a:gd name="connsiteY47" fmla="*/ 447869 h 4040155"/>
                <a:gd name="connsiteX48" fmla="*/ 5477069 w 5682343"/>
                <a:gd name="connsiteY48" fmla="*/ 597159 h 4040155"/>
                <a:gd name="connsiteX49" fmla="*/ 5430416 w 5682343"/>
                <a:gd name="connsiteY49" fmla="*/ 951722 h 4040155"/>
                <a:gd name="connsiteX50" fmla="*/ 5682343 w 5682343"/>
                <a:gd name="connsiteY50" fmla="*/ 998375 h 4040155"/>
                <a:gd name="connsiteX51" fmla="*/ 5673012 w 5682343"/>
                <a:gd name="connsiteY51" fmla="*/ 1194318 h 4040155"/>
                <a:gd name="connsiteX52" fmla="*/ 5645020 w 5682343"/>
                <a:gd name="connsiteY52" fmla="*/ 1287624 h 4040155"/>
                <a:gd name="connsiteX53" fmla="*/ 5635690 w 5682343"/>
                <a:gd name="connsiteY53" fmla="*/ 1399591 h 4040155"/>
                <a:gd name="connsiteX54" fmla="*/ 5533053 w 5682343"/>
                <a:gd name="connsiteY54" fmla="*/ 1390261 h 4040155"/>
                <a:gd name="connsiteX55" fmla="*/ 5495731 w 5682343"/>
                <a:gd name="connsiteY55" fmla="*/ 2183363 h 4040155"/>
                <a:gd name="connsiteX56" fmla="*/ 5094514 w 5682343"/>
                <a:gd name="connsiteY56" fmla="*/ 2155371 h 4040155"/>
                <a:gd name="connsiteX57" fmla="*/ 5010539 w 5682343"/>
                <a:gd name="connsiteY57" fmla="*/ 2164702 h 4040155"/>
                <a:gd name="connsiteX58" fmla="*/ 4627984 w 5682343"/>
                <a:gd name="connsiteY58" fmla="*/ 2118049 h 4040155"/>
                <a:gd name="connsiteX59" fmla="*/ 4599992 w 5682343"/>
                <a:gd name="connsiteY59" fmla="*/ 2146040 h 4040155"/>
                <a:gd name="connsiteX60" fmla="*/ 4049486 w 5682343"/>
                <a:gd name="connsiteY60" fmla="*/ 3088432 h 4040155"/>
                <a:gd name="connsiteX61" fmla="*/ 4012163 w 5682343"/>
                <a:gd name="connsiteY61" fmla="*/ 3200400 h 4040155"/>
                <a:gd name="connsiteX62" fmla="*/ 4002833 w 5682343"/>
                <a:gd name="connsiteY62" fmla="*/ 3377681 h 4040155"/>
                <a:gd name="connsiteX63" fmla="*/ 4030824 w 5682343"/>
                <a:gd name="connsiteY63" fmla="*/ 3592285 h 4040155"/>
                <a:gd name="connsiteX64" fmla="*/ 3648269 w 5682343"/>
                <a:gd name="connsiteY64" fmla="*/ 3545632 h 4040155"/>
                <a:gd name="connsiteX65" fmla="*/ 3247053 w 5682343"/>
                <a:gd name="connsiteY65" fmla="*/ 3396342 h 4040155"/>
                <a:gd name="connsiteX66" fmla="*/ 3209731 w 5682343"/>
                <a:gd name="connsiteY66" fmla="*/ 3508310 h 4040155"/>
                <a:gd name="connsiteX67" fmla="*/ 3116424 w 5682343"/>
                <a:gd name="connsiteY67" fmla="*/ 3480318 h 4040155"/>
                <a:gd name="connsiteX68" fmla="*/ 3032449 w 5682343"/>
                <a:gd name="connsiteY68" fmla="*/ 3517640 h 4040155"/>
                <a:gd name="connsiteX69" fmla="*/ 3116424 w 5682343"/>
                <a:gd name="connsiteY69" fmla="*/ 3620277 h 4040155"/>
                <a:gd name="connsiteX70" fmla="*/ 3125755 w 5682343"/>
                <a:gd name="connsiteY70" fmla="*/ 3685591 h 4040155"/>
                <a:gd name="connsiteX71" fmla="*/ 3163078 w 5682343"/>
                <a:gd name="connsiteY71" fmla="*/ 3750906 h 4040155"/>
                <a:gd name="connsiteX72" fmla="*/ 3163078 w 5682343"/>
                <a:gd name="connsiteY72" fmla="*/ 3816220 h 4040155"/>
                <a:gd name="connsiteX73" fmla="*/ 3163078 w 5682343"/>
                <a:gd name="connsiteY73" fmla="*/ 3872204 h 4040155"/>
                <a:gd name="connsiteX74" fmla="*/ 3163078 w 5682343"/>
                <a:gd name="connsiteY74" fmla="*/ 3900196 h 4040155"/>
                <a:gd name="connsiteX75" fmla="*/ 2995127 w 5682343"/>
                <a:gd name="connsiteY75" fmla="*/ 3816220 h 4040155"/>
                <a:gd name="connsiteX76" fmla="*/ 2864498 w 5682343"/>
                <a:gd name="connsiteY76" fmla="*/ 4040155 h 4040155"/>
                <a:gd name="connsiteX77" fmla="*/ 1978090 w 5682343"/>
                <a:gd name="connsiteY77" fmla="*/ 3620277 h 4040155"/>
                <a:gd name="connsiteX78" fmla="*/ 1978090 w 5682343"/>
                <a:gd name="connsiteY78" fmla="*/ 3508310 h 4040155"/>
                <a:gd name="connsiteX79" fmla="*/ 1810139 w 5682343"/>
                <a:gd name="connsiteY79" fmla="*/ 3144416 h 4040155"/>
                <a:gd name="connsiteX80" fmla="*/ 1408922 w 5682343"/>
                <a:gd name="connsiteY80" fmla="*/ 3013787 h 4040155"/>
                <a:gd name="connsiteX81" fmla="*/ 1166327 w 5682343"/>
                <a:gd name="connsiteY81" fmla="*/ 3461657 h 4040155"/>
                <a:gd name="connsiteX82" fmla="*/ 1147665 w 5682343"/>
                <a:gd name="connsiteY82" fmla="*/ 3554963 h 4040155"/>
                <a:gd name="connsiteX83" fmla="*/ 1147665 w 5682343"/>
                <a:gd name="connsiteY83" fmla="*/ 3676261 h 4040155"/>
                <a:gd name="connsiteX84" fmla="*/ 989045 w 5682343"/>
                <a:gd name="connsiteY84" fmla="*/ 3657600 h 4040155"/>
                <a:gd name="connsiteX85" fmla="*/ 877078 w 5682343"/>
                <a:gd name="connsiteY85" fmla="*/ 3536302 h 4040155"/>
                <a:gd name="connsiteX86" fmla="*/ 821094 w 5682343"/>
                <a:gd name="connsiteY86" fmla="*/ 3424334 h 4040155"/>
                <a:gd name="connsiteX87" fmla="*/ 0 w 5682343"/>
                <a:gd name="connsiteY87" fmla="*/ 2929812 h 4040155"/>
                <a:gd name="connsiteX88" fmla="*/ 671804 w 5682343"/>
                <a:gd name="connsiteY88" fmla="*/ 1838130 h 40401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</a:cxnLst>
              <a:rect l="l" t="t" r="r" b="b"/>
              <a:pathLst>
                <a:path w="5682343" h="4040155">
                  <a:moveTo>
                    <a:pt x="671804" y="1838130"/>
                  </a:moveTo>
                  <a:lnTo>
                    <a:pt x="951722" y="1931436"/>
                  </a:lnTo>
                  <a:lnTo>
                    <a:pt x="942392" y="2024742"/>
                  </a:lnTo>
                  <a:lnTo>
                    <a:pt x="1455576" y="2733869"/>
                  </a:lnTo>
                  <a:lnTo>
                    <a:pt x="1511559" y="2985796"/>
                  </a:lnTo>
                  <a:lnTo>
                    <a:pt x="1744824" y="3069771"/>
                  </a:lnTo>
                  <a:lnTo>
                    <a:pt x="1754155" y="3023118"/>
                  </a:lnTo>
                  <a:lnTo>
                    <a:pt x="2006082" y="2491273"/>
                  </a:lnTo>
                  <a:lnTo>
                    <a:pt x="2230016" y="2481942"/>
                  </a:lnTo>
                  <a:lnTo>
                    <a:pt x="2388637" y="2481942"/>
                  </a:lnTo>
                  <a:lnTo>
                    <a:pt x="2621902" y="2528596"/>
                  </a:lnTo>
                  <a:lnTo>
                    <a:pt x="2519265" y="2304661"/>
                  </a:lnTo>
                  <a:lnTo>
                    <a:pt x="2855167" y="2090057"/>
                  </a:lnTo>
                  <a:lnTo>
                    <a:pt x="2892490" y="2230016"/>
                  </a:lnTo>
                  <a:lnTo>
                    <a:pt x="2836506" y="2295330"/>
                  </a:lnTo>
                  <a:lnTo>
                    <a:pt x="3135086" y="2360644"/>
                  </a:lnTo>
                  <a:lnTo>
                    <a:pt x="3284376" y="2351314"/>
                  </a:lnTo>
                  <a:lnTo>
                    <a:pt x="3461657" y="2276669"/>
                  </a:lnTo>
                  <a:lnTo>
                    <a:pt x="3526971" y="2276669"/>
                  </a:lnTo>
                  <a:lnTo>
                    <a:pt x="3564294" y="2220685"/>
                  </a:lnTo>
                  <a:lnTo>
                    <a:pt x="3722914" y="2155371"/>
                  </a:lnTo>
                  <a:lnTo>
                    <a:pt x="3853543" y="1978089"/>
                  </a:lnTo>
                  <a:lnTo>
                    <a:pt x="3918857" y="1968759"/>
                  </a:lnTo>
                  <a:lnTo>
                    <a:pt x="3974841" y="1968759"/>
                  </a:lnTo>
                  <a:lnTo>
                    <a:pt x="4114800" y="1912775"/>
                  </a:lnTo>
                  <a:lnTo>
                    <a:pt x="4152122" y="1838130"/>
                  </a:lnTo>
                  <a:lnTo>
                    <a:pt x="3928188" y="1688840"/>
                  </a:lnTo>
                  <a:lnTo>
                    <a:pt x="4058816" y="1539551"/>
                  </a:lnTo>
                  <a:lnTo>
                    <a:pt x="4030824" y="1511559"/>
                  </a:lnTo>
                  <a:lnTo>
                    <a:pt x="3993502" y="1511559"/>
                  </a:lnTo>
                  <a:lnTo>
                    <a:pt x="3928188" y="1436914"/>
                  </a:lnTo>
                  <a:lnTo>
                    <a:pt x="3946849" y="1390261"/>
                  </a:lnTo>
                  <a:lnTo>
                    <a:pt x="3928188" y="1306285"/>
                  </a:lnTo>
                  <a:lnTo>
                    <a:pt x="3946849" y="1287624"/>
                  </a:lnTo>
                  <a:lnTo>
                    <a:pt x="4301412" y="1436914"/>
                  </a:lnTo>
                  <a:lnTo>
                    <a:pt x="4180114" y="1324947"/>
                  </a:lnTo>
                  <a:lnTo>
                    <a:pt x="3797559" y="793102"/>
                  </a:lnTo>
                  <a:lnTo>
                    <a:pt x="3760237" y="718457"/>
                  </a:lnTo>
                  <a:lnTo>
                    <a:pt x="3862873" y="550506"/>
                  </a:lnTo>
                  <a:lnTo>
                    <a:pt x="4002833" y="289249"/>
                  </a:lnTo>
                  <a:lnTo>
                    <a:pt x="4133461" y="0"/>
                  </a:lnTo>
                  <a:lnTo>
                    <a:pt x="4198776" y="0"/>
                  </a:lnTo>
                  <a:lnTo>
                    <a:pt x="4329404" y="139959"/>
                  </a:lnTo>
                  <a:lnTo>
                    <a:pt x="4208106" y="261257"/>
                  </a:lnTo>
                  <a:lnTo>
                    <a:pt x="4366727" y="429208"/>
                  </a:lnTo>
                  <a:lnTo>
                    <a:pt x="4348065" y="559836"/>
                  </a:lnTo>
                  <a:lnTo>
                    <a:pt x="4795935" y="569167"/>
                  </a:lnTo>
                  <a:lnTo>
                    <a:pt x="4805265" y="447869"/>
                  </a:lnTo>
                  <a:lnTo>
                    <a:pt x="5477069" y="597159"/>
                  </a:lnTo>
                  <a:lnTo>
                    <a:pt x="5430416" y="951722"/>
                  </a:lnTo>
                  <a:lnTo>
                    <a:pt x="5682343" y="998375"/>
                  </a:lnTo>
                  <a:lnTo>
                    <a:pt x="5673012" y="1194318"/>
                  </a:lnTo>
                  <a:lnTo>
                    <a:pt x="5645020" y="1287624"/>
                  </a:lnTo>
                  <a:lnTo>
                    <a:pt x="5635690" y="1399591"/>
                  </a:lnTo>
                  <a:lnTo>
                    <a:pt x="5533053" y="1390261"/>
                  </a:lnTo>
                  <a:lnTo>
                    <a:pt x="5495731" y="2183363"/>
                  </a:lnTo>
                  <a:lnTo>
                    <a:pt x="5094514" y="2155371"/>
                  </a:lnTo>
                  <a:lnTo>
                    <a:pt x="5010539" y="2164702"/>
                  </a:lnTo>
                  <a:lnTo>
                    <a:pt x="4627984" y="2118049"/>
                  </a:lnTo>
                  <a:lnTo>
                    <a:pt x="4599992" y="2146040"/>
                  </a:lnTo>
                  <a:lnTo>
                    <a:pt x="4049486" y="3088432"/>
                  </a:lnTo>
                  <a:lnTo>
                    <a:pt x="4012163" y="3200400"/>
                  </a:lnTo>
                  <a:lnTo>
                    <a:pt x="4002833" y="3377681"/>
                  </a:lnTo>
                  <a:lnTo>
                    <a:pt x="4030824" y="3592285"/>
                  </a:lnTo>
                  <a:lnTo>
                    <a:pt x="3648269" y="3545632"/>
                  </a:lnTo>
                  <a:lnTo>
                    <a:pt x="3247053" y="3396342"/>
                  </a:lnTo>
                  <a:lnTo>
                    <a:pt x="3209731" y="3508310"/>
                  </a:lnTo>
                  <a:lnTo>
                    <a:pt x="3116424" y="3480318"/>
                  </a:lnTo>
                  <a:lnTo>
                    <a:pt x="3032449" y="3517640"/>
                  </a:lnTo>
                  <a:lnTo>
                    <a:pt x="3116424" y="3620277"/>
                  </a:lnTo>
                  <a:lnTo>
                    <a:pt x="3125755" y="3685591"/>
                  </a:lnTo>
                  <a:lnTo>
                    <a:pt x="3163078" y="3750906"/>
                  </a:lnTo>
                  <a:lnTo>
                    <a:pt x="3163078" y="3816220"/>
                  </a:lnTo>
                  <a:lnTo>
                    <a:pt x="3163078" y="3872204"/>
                  </a:lnTo>
                  <a:lnTo>
                    <a:pt x="3163078" y="3900196"/>
                  </a:lnTo>
                  <a:lnTo>
                    <a:pt x="2995127" y="3816220"/>
                  </a:lnTo>
                  <a:lnTo>
                    <a:pt x="2864498" y="4040155"/>
                  </a:lnTo>
                  <a:lnTo>
                    <a:pt x="1978090" y="3620277"/>
                  </a:lnTo>
                  <a:lnTo>
                    <a:pt x="1978090" y="3508310"/>
                  </a:lnTo>
                  <a:lnTo>
                    <a:pt x="1810139" y="3144416"/>
                  </a:lnTo>
                  <a:lnTo>
                    <a:pt x="1408922" y="3013787"/>
                  </a:lnTo>
                  <a:lnTo>
                    <a:pt x="1166327" y="3461657"/>
                  </a:lnTo>
                  <a:lnTo>
                    <a:pt x="1147665" y="3554963"/>
                  </a:lnTo>
                  <a:lnTo>
                    <a:pt x="1147665" y="3676261"/>
                  </a:lnTo>
                  <a:lnTo>
                    <a:pt x="989045" y="3657600"/>
                  </a:lnTo>
                  <a:lnTo>
                    <a:pt x="877078" y="3536302"/>
                  </a:lnTo>
                  <a:lnTo>
                    <a:pt x="821094" y="3424334"/>
                  </a:lnTo>
                  <a:lnTo>
                    <a:pt x="0" y="2929812"/>
                  </a:lnTo>
                  <a:lnTo>
                    <a:pt x="671804" y="1838130"/>
                  </a:lnTo>
                  <a:close/>
                </a:path>
              </a:pathLst>
            </a:custGeom>
            <a:solidFill>
              <a:schemeClr val="bg1">
                <a:alpha val="50196"/>
              </a:schemeClr>
            </a:solidFill>
            <a:ln w="57150" cmpd="dbl">
              <a:solidFill>
                <a:srgbClr val="00206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44" name="자유형 43"/>
            <p:cNvSpPr/>
            <p:nvPr/>
          </p:nvSpPr>
          <p:spPr>
            <a:xfrm>
              <a:off x="3502808" y="3300824"/>
              <a:ext cx="447973" cy="434533"/>
            </a:xfrm>
            <a:custGeom>
              <a:avLst/>
              <a:gdLst>
                <a:gd name="connsiteX0" fmla="*/ 0 w 476250"/>
                <a:gd name="connsiteY0" fmla="*/ 0 h 461962"/>
                <a:gd name="connsiteX1" fmla="*/ 476250 w 476250"/>
                <a:gd name="connsiteY1" fmla="*/ 461962 h 46196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476250" h="461962">
                  <a:moveTo>
                    <a:pt x="0" y="0"/>
                  </a:moveTo>
                  <a:lnTo>
                    <a:pt x="476250" y="461962"/>
                  </a:lnTo>
                </a:path>
              </a:pathLst>
            </a:custGeom>
            <a:solidFill>
              <a:schemeClr val="bg1">
                <a:alpha val="50196"/>
              </a:schemeClr>
            </a:solidFill>
            <a:ln w="57150" cmpd="dbl">
              <a:solidFill>
                <a:srgbClr val="00206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45" name="자유형 44"/>
            <p:cNvSpPr/>
            <p:nvPr/>
          </p:nvSpPr>
          <p:spPr>
            <a:xfrm>
              <a:off x="2454551" y="3995182"/>
              <a:ext cx="864588" cy="340459"/>
            </a:xfrm>
            <a:custGeom>
              <a:avLst/>
              <a:gdLst>
                <a:gd name="connsiteX0" fmla="*/ 0 w 919163"/>
                <a:gd name="connsiteY0" fmla="*/ 0 h 361950"/>
                <a:gd name="connsiteX1" fmla="*/ 919163 w 919163"/>
                <a:gd name="connsiteY1" fmla="*/ 361950 h 3619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19163" h="361950">
                  <a:moveTo>
                    <a:pt x="0" y="0"/>
                  </a:moveTo>
                  <a:lnTo>
                    <a:pt x="919163" y="361950"/>
                  </a:lnTo>
                </a:path>
              </a:pathLst>
            </a:custGeom>
            <a:solidFill>
              <a:schemeClr val="bg1">
                <a:alpha val="50196"/>
              </a:schemeClr>
            </a:solidFill>
            <a:ln w="57150" cmpd="dbl">
              <a:solidFill>
                <a:srgbClr val="00206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grpSp>
        <p:nvGrpSpPr>
          <p:cNvPr id="9" name="그룹 45"/>
          <p:cNvGrpSpPr/>
          <p:nvPr/>
        </p:nvGrpSpPr>
        <p:grpSpPr>
          <a:xfrm>
            <a:off x="4951051" y="1268759"/>
            <a:ext cx="2577149" cy="3452483"/>
            <a:chOff x="5668956" y="1194246"/>
            <a:chExt cx="2035048" cy="3193708"/>
          </a:xfrm>
        </p:grpSpPr>
        <p:sp>
          <p:nvSpPr>
            <p:cNvPr id="47" name="직사각형 46"/>
            <p:cNvSpPr/>
            <p:nvPr/>
          </p:nvSpPr>
          <p:spPr>
            <a:xfrm>
              <a:off x="5668956" y="2791100"/>
              <a:ext cx="2035048" cy="798427"/>
            </a:xfrm>
            <a:prstGeom prst="rect">
              <a:avLst/>
            </a:prstGeom>
            <a:solidFill>
              <a:schemeClr val="accent2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49" name="직사각형 48"/>
            <p:cNvSpPr/>
            <p:nvPr/>
          </p:nvSpPr>
          <p:spPr>
            <a:xfrm>
              <a:off x="5668956" y="3589527"/>
              <a:ext cx="2035048" cy="798427"/>
            </a:xfrm>
            <a:prstGeom prst="rect">
              <a:avLst/>
            </a:prstGeom>
            <a:solidFill>
              <a:schemeClr val="accent5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52" name="직사각형 51"/>
            <p:cNvSpPr/>
            <p:nvPr/>
          </p:nvSpPr>
          <p:spPr>
            <a:xfrm>
              <a:off x="5668956" y="1994842"/>
              <a:ext cx="2035048" cy="798427"/>
            </a:xfrm>
            <a:prstGeom prst="rect">
              <a:avLst/>
            </a:prstGeom>
            <a:solidFill>
              <a:schemeClr val="accent3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54" name="직사각형 53"/>
            <p:cNvSpPr/>
            <p:nvPr/>
          </p:nvSpPr>
          <p:spPr>
            <a:xfrm>
              <a:off x="5668956" y="1194246"/>
              <a:ext cx="2035048" cy="798427"/>
            </a:xfrm>
            <a:prstGeom prst="rect">
              <a:avLst/>
            </a:prstGeom>
            <a:solidFill>
              <a:schemeClr val="accent1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55" name="Text Box 65"/>
            <p:cNvSpPr txBox="1">
              <a:spLocks noChangeArrowheads="1"/>
            </p:cNvSpPr>
            <p:nvPr/>
          </p:nvSpPr>
          <p:spPr bwMode="auto">
            <a:xfrm>
              <a:off x="5671652" y="1194247"/>
              <a:ext cx="1196119" cy="307777"/>
            </a:xfrm>
            <a:prstGeom prst="rect">
              <a:avLst/>
            </a:prstGeom>
            <a:solidFill>
              <a:srgbClr val="0070C0">
                <a:alpha val="60000"/>
              </a:srgbClr>
            </a:solidFill>
            <a:ln w="9525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pPr algn="ctr" fontAlgn="base" latinLnBrk="0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ko-KR" altLang="en-US" sz="1400" spc="-150" dirty="0" smtClean="0">
                  <a:ln>
                    <a:solidFill>
                      <a:schemeClr val="bg1">
                        <a:alpha val="0"/>
                      </a:schemeClr>
                    </a:solidFill>
                  </a:ln>
                  <a:solidFill>
                    <a:schemeClr val="bg1"/>
                  </a:solidFill>
                  <a:latin typeface="나눔고딕 ExtraBold" pitchFamily="50" charset="-127"/>
                  <a:ea typeface="나눔고딕 ExtraBold" pitchFamily="50" charset="-127"/>
                </a:rPr>
                <a:t>인천기점 생활권</a:t>
              </a:r>
              <a:endParaRPr lang="en-US" altLang="ko-KR" sz="1400" spc="-150" dirty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bg1"/>
                </a:solidFill>
                <a:latin typeface="나눔고딕 ExtraBold" pitchFamily="50" charset="-127"/>
                <a:ea typeface="나눔고딕 ExtraBold" pitchFamily="50" charset="-127"/>
              </a:endParaRPr>
            </a:p>
          </p:txBody>
        </p:sp>
        <p:sp>
          <p:nvSpPr>
            <p:cNvPr id="56" name="Text Box 65"/>
            <p:cNvSpPr txBox="1">
              <a:spLocks noChangeArrowheads="1"/>
            </p:cNvSpPr>
            <p:nvPr/>
          </p:nvSpPr>
          <p:spPr bwMode="auto">
            <a:xfrm>
              <a:off x="5671652" y="1992673"/>
              <a:ext cx="1196119" cy="307777"/>
            </a:xfrm>
            <a:prstGeom prst="rect">
              <a:avLst/>
            </a:prstGeom>
            <a:solidFill>
              <a:srgbClr val="9BBB59">
                <a:alpha val="69804"/>
              </a:srgbClr>
            </a:solidFill>
            <a:ln w="9525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pPr algn="ctr" fontAlgn="base" latinLnBrk="0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ko-KR" altLang="en-US" sz="1400" spc="-150" smtClean="0">
                  <a:ln>
                    <a:solidFill>
                      <a:schemeClr val="bg1">
                        <a:alpha val="0"/>
                      </a:schemeClr>
                    </a:solidFill>
                  </a:ln>
                  <a:solidFill>
                    <a:schemeClr val="bg1"/>
                  </a:solidFill>
                  <a:latin typeface="나눔고딕 ExtraBold" pitchFamily="50" charset="-127"/>
                  <a:ea typeface="나눔고딕 ExtraBold" pitchFamily="50" charset="-127"/>
                </a:rPr>
                <a:t>용현 생활권</a:t>
              </a:r>
              <a:endParaRPr lang="ko-KR" altLang="en-US" sz="1400" spc="-150" dirty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bg1"/>
                </a:solidFill>
                <a:latin typeface="나눔고딕 ExtraBold" pitchFamily="50" charset="-127"/>
                <a:ea typeface="나눔고딕 ExtraBold" pitchFamily="50" charset="-127"/>
              </a:endParaRPr>
            </a:p>
          </p:txBody>
        </p:sp>
        <p:sp>
          <p:nvSpPr>
            <p:cNvPr id="57" name="Text Box 65"/>
            <p:cNvSpPr txBox="1">
              <a:spLocks noChangeArrowheads="1"/>
            </p:cNvSpPr>
            <p:nvPr/>
          </p:nvSpPr>
          <p:spPr bwMode="auto">
            <a:xfrm>
              <a:off x="5671652" y="2791100"/>
              <a:ext cx="1196119" cy="307777"/>
            </a:xfrm>
            <a:prstGeom prst="rect">
              <a:avLst/>
            </a:prstGeom>
            <a:solidFill>
              <a:srgbClr val="953735">
                <a:alpha val="60000"/>
              </a:srgbClr>
            </a:solidFill>
            <a:ln w="9525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pPr algn="ctr" fontAlgn="base" latinLnBrk="0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ko-KR" altLang="en-US" sz="1400" spc="-150" smtClean="0">
                  <a:ln>
                    <a:solidFill>
                      <a:schemeClr val="bg1">
                        <a:alpha val="0"/>
                      </a:schemeClr>
                    </a:solidFill>
                  </a:ln>
                  <a:solidFill>
                    <a:schemeClr val="bg1"/>
                  </a:solidFill>
                  <a:latin typeface="나눔고딕 ExtraBold" pitchFamily="50" charset="-127"/>
                  <a:ea typeface="나눔고딕 ExtraBold" pitchFamily="50" charset="-127"/>
                </a:rPr>
                <a:t>수봉 생활권</a:t>
              </a:r>
              <a:endParaRPr lang="ko-KR" altLang="en-US" sz="1400" spc="-150" dirty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bg1"/>
                </a:solidFill>
                <a:latin typeface="나눔고딕 ExtraBold" pitchFamily="50" charset="-127"/>
                <a:ea typeface="나눔고딕 ExtraBold" pitchFamily="50" charset="-127"/>
              </a:endParaRPr>
            </a:p>
          </p:txBody>
        </p:sp>
        <p:sp>
          <p:nvSpPr>
            <p:cNvPr id="58" name="Text Box 65"/>
            <p:cNvSpPr txBox="1">
              <a:spLocks noChangeArrowheads="1"/>
            </p:cNvSpPr>
            <p:nvPr/>
          </p:nvSpPr>
          <p:spPr bwMode="auto">
            <a:xfrm>
              <a:off x="5671652" y="3589527"/>
              <a:ext cx="1196119" cy="307777"/>
            </a:xfrm>
            <a:prstGeom prst="rect">
              <a:avLst/>
            </a:prstGeom>
            <a:solidFill>
              <a:schemeClr val="accent5"/>
            </a:solidFill>
            <a:ln w="9525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pPr algn="ctr" fontAlgn="base" latinLnBrk="0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ko-KR" altLang="en-US" sz="1400" spc="-150" smtClean="0">
                  <a:ln>
                    <a:solidFill>
                      <a:schemeClr val="bg1">
                        <a:alpha val="0"/>
                      </a:schemeClr>
                    </a:solidFill>
                  </a:ln>
                  <a:solidFill>
                    <a:schemeClr val="bg1"/>
                  </a:solidFill>
                  <a:latin typeface="나눔고딕 ExtraBold" pitchFamily="50" charset="-127"/>
                  <a:ea typeface="나눔고딕 ExtraBold" pitchFamily="50" charset="-127"/>
                </a:rPr>
                <a:t>도화ㆍ주안 생활권</a:t>
              </a:r>
              <a:endParaRPr lang="ko-KR" altLang="en-US" sz="1400" spc="-150" dirty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bg1"/>
                </a:solidFill>
                <a:latin typeface="나눔고딕 ExtraBold" pitchFamily="50" charset="-127"/>
                <a:ea typeface="나눔고딕 ExtraBold" pitchFamily="50" charset="-127"/>
              </a:endParaRPr>
            </a:p>
          </p:txBody>
        </p:sp>
        <p:sp>
          <p:nvSpPr>
            <p:cNvPr id="84" name="Text Box 65"/>
            <p:cNvSpPr txBox="1">
              <a:spLocks noChangeArrowheads="1"/>
            </p:cNvSpPr>
            <p:nvPr/>
          </p:nvSpPr>
          <p:spPr bwMode="auto">
            <a:xfrm>
              <a:off x="5671652" y="1498301"/>
              <a:ext cx="2032352" cy="47142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pPr fontAlgn="base" latinLnBrk="0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en-US" altLang="ko-KR" sz="1300" dirty="0" smtClean="0">
                  <a:ln>
                    <a:solidFill>
                      <a:schemeClr val="bg1">
                        <a:alpha val="0"/>
                      </a:schemeClr>
                    </a:solidFill>
                  </a:ln>
                  <a:solidFill>
                    <a:srgbClr val="002060"/>
                  </a:solidFill>
                  <a:latin typeface="나눔고딕 ExtraBold" pitchFamily="50" charset="-127"/>
                  <a:ea typeface="나눔고딕 ExtraBold" pitchFamily="50" charset="-127"/>
                </a:rPr>
                <a:t>‘</a:t>
              </a:r>
              <a:r>
                <a:rPr lang="ko-KR" altLang="en-US" sz="1300" dirty="0" smtClean="0">
                  <a:ln>
                    <a:solidFill>
                      <a:schemeClr val="bg1">
                        <a:alpha val="0"/>
                      </a:schemeClr>
                    </a:solidFill>
                  </a:ln>
                  <a:solidFill>
                    <a:srgbClr val="002060"/>
                  </a:solidFill>
                  <a:latin typeface="나눔고딕 ExtraBold" pitchFamily="50" charset="-127"/>
                  <a:ea typeface="나눔고딕 ExtraBold" pitchFamily="50" charset="-127"/>
                </a:rPr>
                <a:t>인천의 미래를 여는 공간</a:t>
              </a:r>
              <a:r>
                <a:rPr lang="en-US" altLang="ko-KR" sz="1300" dirty="0" smtClean="0">
                  <a:ln>
                    <a:solidFill>
                      <a:schemeClr val="bg1">
                        <a:alpha val="0"/>
                      </a:schemeClr>
                    </a:solidFill>
                  </a:ln>
                  <a:solidFill>
                    <a:srgbClr val="002060"/>
                  </a:solidFill>
                  <a:latin typeface="나눔고딕 ExtraBold" pitchFamily="50" charset="-127"/>
                  <a:ea typeface="나눔고딕 ExtraBold" pitchFamily="50" charset="-127"/>
                </a:rPr>
                <a:t>’</a:t>
              </a:r>
            </a:p>
            <a:p>
              <a:pPr fontAlgn="base" latinLnBrk="0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ko-KR" altLang="en-US" sz="1300" dirty="0" smtClean="0">
                  <a:ln>
                    <a:solidFill>
                      <a:schemeClr val="bg1">
                        <a:alpha val="0"/>
                      </a:schemeClr>
                    </a:solidFill>
                  </a:ln>
                  <a:solidFill>
                    <a:srgbClr val="002060"/>
                  </a:solidFill>
                  <a:latin typeface="나눔고딕 ExtraBold" pitchFamily="50" charset="-127"/>
                  <a:ea typeface="나눔고딕 ExtraBold" pitchFamily="50" charset="-127"/>
                </a:rPr>
                <a:t> </a:t>
              </a:r>
              <a:r>
                <a:rPr lang="en-US" altLang="ko-KR" sz="1300" dirty="0" smtClean="0">
                  <a:ln>
                    <a:solidFill>
                      <a:schemeClr val="bg1">
                        <a:alpha val="0"/>
                      </a:schemeClr>
                    </a:solidFill>
                  </a:ln>
                  <a:solidFill>
                    <a:srgbClr val="002060"/>
                  </a:solidFill>
                  <a:latin typeface="나눔고딕 ExtraBold" pitchFamily="50" charset="-127"/>
                  <a:ea typeface="나눔고딕 ExtraBold" pitchFamily="50" charset="-127"/>
                </a:rPr>
                <a:t>(</a:t>
              </a:r>
              <a:r>
                <a:rPr lang="ko-KR" altLang="en-US" sz="1300" dirty="0" smtClean="0">
                  <a:ln>
                    <a:solidFill>
                      <a:schemeClr val="bg1">
                        <a:alpha val="0"/>
                      </a:schemeClr>
                    </a:solidFill>
                  </a:ln>
                  <a:solidFill>
                    <a:srgbClr val="002060"/>
                  </a:solidFill>
                  <a:latin typeface="나눔고딕 ExtraBold" pitchFamily="50" charset="-127"/>
                  <a:ea typeface="나눔고딕 ExtraBold" pitchFamily="50" charset="-127"/>
                </a:rPr>
                <a:t>근린생활 중심지역</a:t>
              </a:r>
              <a:r>
                <a:rPr lang="en-US" altLang="ko-KR" sz="1300" dirty="0" smtClean="0">
                  <a:ln>
                    <a:solidFill>
                      <a:schemeClr val="bg1">
                        <a:alpha val="0"/>
                      </a:schemeClr>
                    </a:solidFill>
                  </a:ln>
                  <a:solidFill>
                    <a:srgbClr val="002060"/>
                  </a:solidFill>
                  <a:latin typeface="나눔고딕 ExtraBold" pitchFamily="50" charset="-127"/>
                  <a:ea typeface="나눔고딕 ExtraBold" pitchFamily="50" charset="-127"/>
                </a:rPr>
                <a:t>)</a:t>
              </a:r>
            </a:p>
          </p:txBody>
        </p:sp>
        <p:sp>
          <p:nvSpPr>
            <p:cNvPr id="85" name="Text Box 65"/>
            <p:cNvSpPr txBox="1">
              <a:spLocks noChangeArrowheads="1"/>
            </p:cNvSpPr>
            <p:nvPr/>
          </p:nvSpPr>
          <p:spPr bwMode="auto">
            <a:xfrm>
              <a:off x="5673956" y="2328490"/>
              <a:ext cx="2007733" cy="45553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pPr fontAlgn="base" latinLnBrk="0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en-US" altLang="ko-KR" sz="1300" dirty="0" smtClean="0">
                  <a:ln>
                    <a:solidFill>
                      <a:schemeClr val="bg1">
                        <a:alpha val="0"/>
                      </a:schemeClr>
                    </a:solidFill>
                  </a:ln>
                  <a:solidFill>
                    <a:schemeClr val="accent3">
                      <a:lumMod val="50000"/>
                    </a:schemeClr>
                  </a:solidFill>
                  <a:latin typeface="나눔고딕 ExtraBold" pitchFamily="50" charset="-127"/>
                  <a:ea typeface="나눔고딕 ExtraBold" pitchFamily="50" charset="-127"/>
                </a:rPr>
                <a:t>‘</a:t>
              </a:r>
              <a:r>
                <a:rPr lang="ko-KR" altLang="en-US" sz="1300" dirty="0" smtClean="0">
                  <a:ln>
                    <a:solidFill>
                      <a:schemeClr val="bg1">
                        <a:alpha val="0"/>
                      </a:schemeClr>
                    </a:solidFill>
                  </a:ln>
                  <a:solidFill>
                    <a:schemeClr val="accent3">
                      <a:lumMod val="50000"/>
                    </a:schemeClr>
                  </a:solidFill>
                  <a:latin typeface="나눔고딕 ExtraBold" pitchFamily="50" charset="-127"/>
                  <a:ea typeface="나눔고딕 ExtraBold" pitchFamily="50" charset="-127"/>
                </a:rPr>
                <a:t>꿈을 실현하는 문화예술공간</a:t>
              </a:r>
              <a:r>
                <a:rPr lang="en-US" altLang="ko-KR" sz="1300" dirty="0" smtClean="0">
                  <a:ln>
                    <a:solidFill>
                      <a:schemeClr val="bg1">
                        <a:alpha val="0"/>
                      </a:schemeClr>
                    </a:solidFill>
                  </a:ln>
                  <a:solidFill>
                    <a:schemeClr val="accent3">
                      <a:lumMod val="50000"/>
                    </a:schemeClr>
                  </a:solidFill>
                  <a:latin typeface="나눔고딕 ExtraBold" pitchFamily="50" charset="-127"/>
                  <a:ea typeface="나눔고딕 ExtraBold" pitchFamily="50" charset="-127"/>
                </a:rPr>
                <a:t>’</a:t>
              </a:r>
            </a:p>
            <a:p>
              <a:pPr fontAlgn="base" latinLnBrk="0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ko-KR" altLang="en-US" sz="1300" dirty="0" smtClean="0">
                  <a:ln>
                    <a:solidFill>
                      <a:schemeClr val="bg1">
                        <a:alpha val="0"/>
                      </a:schemeClr>
                    </a:solidFill>
                  </a:ln>
                  <a:solidFill>
                    <a:schemeClr val="accent3">
                      <a:lumMod val="50000"/>
                    </a:schemeClr>
                  </a:solidFill>
                  <a:latin typeface="나눔고딕 ExtraBold" pitchFamily="50" charset="-127"/>
                  <a:ea typeface="나눔고딕 ExtraBold" pitchFamily="50" charset="-127"/>
                </a:rPr>
                <a:t> </a:t>
              </a:r>
              <a:r>
                <a:rPr lang="en-US" altLang="ko-KR" sz="1300" dirty="0" smtClean="0">
                  <a:ln>
                    <a:solidFill>
                      <a:schemeClr val="bg1">
                        <a:alpha val="0"/>
                      </a:schemeClr>
                    </a:solidFill>
                  </a:ln>
                  <a:solidFill>
                    <a:schemeClr val="accent3">
                      <a:lumMod val="50000"/>
                    </a:schemeClr>
                  </a:solidFill>
                  <a:latin typeface="나눔고딕 ExtraBold" pitchFamily="50" charset="-127"/>
                  <a:ea typeface="나눔고딕 ExtraBold" pitchFamily="50" charset="-127"/>
                </a:rPr>
                <a:t>(</a:t>
              </a:r>
              <a:r>
                <a:rPr lang="ko-KR" altLang="en-US" sz="1300" dirty="0" smtClean="0">
                  <a:ln>
                    <a:solidFill>
                      <a:schemeClr val="bg1">
                        <a:alpha val="0"/>
                      </a:schemeClr>
                    </a:solidFill>
                  </a:ln>
                  <a:solidFill>
                    <a:schemeClr val="accent3">
                      <a:lumMod val="50000"/>
                    </a:schemeClr>
                  </a:solidFill>
                  <a:latin typeface="나눔고딕 ExtraBold" pitchFamily="50" charset="-127"/>
                  <a:ea typeface="나눔고딕 ExtraBold" pitchFamily="50" charset="-127"/>
                </a:rPr>
                <a:t>남구권역 연계 거점</a:t>
              </a:r>
              <a:r>
                <a:rPr lang="en-US" altLang="ko-KR" sz="1300" dirty="0" smtClean="0">
                  <a:ln>
                    <a:solidFill>
                      <a:schemeClr val="bg1">
                        <a:alpha val="0"/>
                      </a:schemeClr>
                    </a:solidFill>
                  </a:ln>
                  <a:solidFill>
                    <a:schemeClr val="accent3">
                      <a:lumMod val="50000"/>
                    </a:schemeClr>
                  </a:solidFill>
                  <a:latin typeface="나눔고딕 ExtraBold" pitchFamily="50" charset="-127"/>
                  <a:ea typeface="나눔고딕 ExtraBold" pitchFamily="50" charset="-127"/>
                </a:rPr>
                <a:t>)</a:t>
              </a:r>
            </a:p>
          </p:txBody>
        </p:sp>
        <p:sp>
          <p:nvSpPr>
            <p:cNvPr id="86" name="Text Box 65"/>
            <p:cNvSpPr txBox="1">
              <a:spLocks noChangeArrowheads="1"/>
            </p:cNvSpPr>
            <p:nvPr/>
          </p:nvSpPr>
          <p:spPr bwMode="auto">
            <a:xfrm>
              <a:off x="5673956" y="3120572"/>
              <a:ext cx="2007733" cy="45553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pPr fontAlgn="base" latinLnBrk="0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en-US" altLang="ko-KR" sz="1300" dirty="0" smtClean="0">
                  <a:ln>
                    <a:solidFill>
                      <a:schemeClr val="bg1">
                        <a:alpha val="0"/>
                      </a:schemeClr>
                    </a:solidFill>
                  </a:ln>
                  <a:solidFill>
                    <a:schemeClr val="accent2">
                      <a:lumMod val="75000"/>
                    </a:schemeClr>
                  </a:solidFill>
                  <a:latin typeface="나눔고딕 ExtraBold" pitchFamily="50" charset="-127"/>
                  <a:ea typeface="나눔고딕 ExtraBold" pitchFamily="50" charset="-127"/>
                </a:rPr>
                <a:t>‘</a:t>
              </a:r>
              <a:r>
                <a:rPr lang="ko-KR" altLang="en-US" sz="1300" dirty="0" smtClean="0">
                  <a:ln>
                    <a:solidFill>
                      <a:schemeClr val="bg1">
                        <a:alpha val="0"/>
                      </a:schemeClr>
                    </a:solidFill>
                  </a:ln>
                  <a:solidFill>
                    <a:schemeClr val="accent2">
                      <a:lumMod val="75000"/>
                    </a:schemeClr>
                  </a:solidFill>
                  <a:latin typeface="나눔고딕 ExtraBold" pitchFamily="50" charset="-127"/>
                  <a:ea typeface="나눔고딕 ExtraBold" pitchFamily="50" charset="-127"/>
                </a:rPr>
                <a:t>가족이 함께 찾고 싶은 공간</a:t>
              </a:r>
              <a:r>
                <a:rPr lang="en-US" altLang="ko-KR" sz="1300" dirty="0" smtClean="0">
                  <a:ln>
                    <a:solidFill>
                      <a:schemeClr val="bg1">
                        <a:alpha val="0"/>
                      </a:schemeClr>
                    </a:solidFill>
                  </a:ln>
                  <a:solidFill>
                    <a:schemeClr val="accent2">
                      <a:lumMod val="75000"/>
                    </a:schemeClr>
                  </a:solidFill>
                  <a:latin typeface="나눔고딕 ExtraBold" pitchFamily="50" charset="-127"/>
                  <a:ea typeface="나눔고딕 ExtraBold" pitchFamily="50" charset="-127"/>
                </a:rPr>
                <a:t>’</a:t>
              </a:r>
            </a:p>
            <a:p>
              <a:pPr fontAlgn="base" latinLnBrk="0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ko-KR" altLang="en-US" sz="1300" dirty="0" smtClean="0">
                  <a:ln>
                    <a:solidFill>
                      <a:schemeClr val="bg1">
                        <a:alpha val="0"/>
                      </a:schemeClr>
                    </a:solidFill>
                  </a:ln>
                  <a:solidFill>
                    <a:schemeClr val="accent2">
                      <a:lumMod val="75000"/>
                    </a:schemeClr>
                  </a:solidFill>
                  <a:latin typeface="나눔고딕 ExtraBold" pitchFamily="50" charset="-127"/>
                  <a:ea typeface="나눔고딕 ExtraBold" pitchFamily="50" charset="-127"/>
                </a:rPr>
                <a:t> </a:t>
              </a:r>
              <a:r>
                <a:rPr lang="en-US" altLang="ko-KR" sz="1300" dirty="0" smtClean="0">
                  <a:ln>
                    <a:solidFill>
                      <a:schemeClr val="bg1">
                        <a:alpha val="0"/>
                      </a:schemeClr>
                    </a:solidFill>
                  </a:ln>
                  <a:solidFill>
                    <a:schemeClr val="accent2">
                      <a:lumMod val="75000"/>
                    </a:schemeClr>
                  </a:solidFill>
                  <a:latin typeface="나눔고딕 ExtraBold" pitchFamily="50" charset="-127"/>
                  <a:ea typeface="나눔고딕 ExtraBold" pitchFamily="50" charset="-127"/>
                </a:rPr>
                <a:t>(</a:t>
              </a:r>
              <a:r>
                <a:rPr lang="ko-KR" altLang="en-US" sz="1300" dirty="0" smtClean="0">
                  <a:ln>
                    <a:solidFill>
                      <a:schemeClr val="bg1">
                        <a:alpha val="0"/>
                      </a:schemeClr>
                    </a:solidFill>
                  </a:ln>
                  <a:solidFill>
                    <a:schemeClr val="accent2">
                      <a:lumMod val="75000"/>
                    </a:schemeClr>
                  </a:solidFill>
                  <a:latin typeface="나눔고딕 ExtraBold" pitchFamily="50" charset="-127"/>
                  <a:ea typeface="나눔고딕 ExtraBold" pitchFamily="50" charset="-127"/>
                </a:rPr>
                <a:t>근린생활 중심지역</a:t>
              </a:r>
              <a:r>
                <a:rPr lang="en-US" altLang="ko-KR" sz="1300" dirty="0" smtClean="0">
                  <a:ln>
                    <a:solidFill>
                      <a:schemeClr val="bg1">
                        <a:alpha val="0"/>
                      </a:schemeClr>
                    </a:solidFill>
                  </a:ln>
                  <a:solidFill>
                    <a:schemeClr val="accent2">
                      <a:lumMod val="75000"/>
                    </a:schemeClr>
                  </a:solidFill>
                  <a:latin typeface="나눔고딕 ExtraBold" pitchFamily="50" charset="-127"/>
                  <a:ea typeface="나눔고딕 ExtraBold" pitchFamily="50" charset="-127"/>
                </a:rPr>
                <a:t>)</a:t>
              </a:r>
              <a:r>
                <a:rPr lang="ko-KR" altLang="en-US" sz="1300" dirty="0" smtClean="0">
                  <a:ln>
                    <a:solidFill>
                      <a:schemeClr val="bg1">
                        <a:alpha val="0"/>
                      </a:schemeClr>
                    </a:solidFill>
                  </a:ln>
                  <a:solidFill>
                    <a:schemeClr val="accent2">
                      <a:lumMod val="75000"/>
                    </a:schemeClr>
                  </a:solidFill>
                  <a:latin typeface="나눔고딕 ExtraBold" pitchFamily="50" charset="-127"/>
                  <a:ea typeface="나눔고딕 ExtraBold" pitchFamily="50" charset="-127"/>
                </a:rPr>
                <a:t> </a:t>
              </a:r>
              <a:endParaRPr lang="en-US" altLang="ko-KR" sz="1300" dirty="0" smtClean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accent2">
                    <a:lumMod val="75000"/>
                  </a:schemeClr>
                </a:solidFill>
                <a:latin typeface="나눔고딕 ExtraBold" pitchFamily="50" charset="-127"/>
                <a:ea typeface="나눔고딕 ExtraBold" pitchFamily="50" charset="-127"/>
              </a:endParaRPr>
            </a:p>
          </p:txBody>
        </p:sp>
        <p:sp>
          <p:nvSpPr>
            <p:cNvPr id="87" name="Text Box 65"/>
            <p:cNvSpPr txBox="1">
              <a:spLocks noChangeArrowheads="1"/>
            </p:cNvSpPr>
            <p:nvPr/>
          </p:nvSpPr>
          <p:spPr bwMode="auto">
            <a:xfrm>
              <a:off x="5673967" y="3912666"/>
              <a:ext cx="2008171" cy="45553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pPr fontAlgn="base" latinLnBrk="0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en-US" altLang="ko-KR" sz="1300" dirty="0" smtClean="0">
                  <a:ln>
                    <a:solidFill>
                      <a:schemeClr val="bg1">
                        <a:alpha val="0"/>
                      </a:schemeClr>
                    </a:solidFill>
                  </a:ln>
                  <a:solidFill>
                    <a:schemeClr val="accent5">
                      <a:lumMod val="75000"/>
                    </a:schemeClr>
                  </a:solidFill>
                  <a:latin typeface="나눔고딕 ExtraBold" pitchFamily="50" charset="-127"/>
                  <a:ea typeface="나눔고딕 ExtraBold" pitchFamily="50" charset="-127"/>
                </a:rPr>
                <a:t>‘</a:t>
              </a:r>
              <a:r>
                <a:rPr lang="ko-KR" altLang="en-US" sz="1300" dirty="0" smtClean="0">
                  <a:ln>
                    <a:solidFill>
                      <a:schemeClr val="bg1">
                        <a:alpha val="0"/>
                      </a:schemeClr>
                    </a:solidFill>
                  </a:ln>
                  <a:solidFill>
                    <a:schemeClr val="accent5">
                      <a:lumMod val="75000"/>
                    </a:schemeClr>
                  </a:solidFill>
                  <a:latin typeface="나눔고딕 ExtraBold" pitchFamily="50" charset="-127"/>
                  <a:ea typeface="나눔고딕 ExtraBold" pitchFamily="50" charset="-127"/>
                </a:rPr>
                <a:t>문화상업의 동반상업지역</a:t>
              </a:r>
              <a:r>
                <a:rPr lang="en-US" altLang="ko-KR" sz="1300" dirty="0" smtClean="0">
                  <a:ln>
                    <a:solidFill>
                      <a:schemeClr val="bg1">
                        <a:alpha val="0"/>
                      </a:schemeClr>
                    </a:solidFill>
                  </a:ln>
                  <a:solidFill>
                    <a:schemeClr val="accent5">
                      <a:lumMod val="75000"/>
                    </a:schemeClr>
                  </a:solidFill>
                  <a:latin typeface="나눔고딕 ExtraBold" pitchFamily="50" charset="-127"/>
                  <a:ea typeface="나눔고딕 ExtraBold" pitchFamily="50" charset="-127"/>
                </a:rPr>
                <a:t>’</a:t>
              </a:r>
            </a:p>
            <a:p>
              <a:pPr fontAlgn="base" latinLnBrk="0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ko-KR" altLang="en-US" sz="1300" dirty="0" smtClean="0">
                  <a:ln>
                    <a:solidFill>
                      <a:schemeClr val="bg1">
                        <a:alpha val="0"/>
                      </a:schemeClr>
                    </a:solidFill>
                  </a:ln>
                  <a:solidFill>
                    <a:schemeClr val="accent5">
                      <a:lumMod val="75000"/>
                    </a:schemeClr>
                  </a:solidFill>
                  <a:latin typeface="나눔고딕 ExtraBold" pitchFamily="50" charset="-127"/>
                  <a:ea typeface="나눔고딕 ExtraBold" pitchFamily="50" charset="-127"/>
                </a:rPr>
                <a:t> </a:t>
              </a:r>
              <a:r>
                <a:rPr lang="en-US" altLang="ko-KR" sz="1300" dirty="0" smtClean="0">
                  <a:ln>
                    <a:solidFill>
                      <a:schemeClr val="bg1">
                        <a:alpha val="0"/>
                      </a:schemeClr>
                    </a:solidFill>
                  </a:ln>
                  <a:solidFill>
                    <a:schemeClr val="accent5">
                      <a:lumMod val="75000"/>
                    </a:schemeClr>
                  </a:solidFill>
                  <a:latin typeface="나눔고딕 ExtraBold" pitchFamily="50" charset="-127"/>
                  <a:ea typeface="나눔고딕 ExtraBold" pitchFamily="50" charset="-127"/>
                </a:rPr>
                <a:t>(</a:t>
              </a:r>
              <a:r>
                <a:rPr lang="ko-KR" altLang="en-US" sz="1300" dirty="0" smtClean="0">
                  <a:ln>
                    <a:solidFill>
                      <a:schemeClr val="bg1">
                        <a:alpha val="0"/>
                      </a:schemeClr>
                    </a:solidFill>
                  </a:ln>
                  <a:solidFill>
                    <a:schemeClr val="accent5">
                      <a:lumMod val="75000"/>
                    </a:schemeClr>
                  </a:solidFill>
                  <a:latin typeface="나눔고딕 ExtraBold" pitchFamily="50" charset="-127"/>
                  <a:ea typeface="나눔고딕 ExtraBold" pitchFamily="50" charset="-127"/>
                </a:rPr>
                <a:t>문화복합 중심지역</a:t>
              </a:r>
              <a:r>
                <a:rPr lang="en-US" altLang="ko-KR" sz="1300" dirty="0" smtClean="0">
                  <a:ln>
                    <a:solidFill>
                      <a:schemeClr val="bg1">
                        <a:alpha val="0"/>
                      </a:schemeClr>
                    </a:solidFill>
                  </a:ln>
                  <a:solidFill>
                    <a:schemeClr val="accent5">
                      <a:lumMod val="75000"/>
                    </a:schemeClr>
                  </a:solidFill>
                  <a:latin typeface="나눔고딕 ExtraBold" pitchFamily="50" charset="-127"/>
                  <a:ea typeface="나눔고딕 ExtraBold" pitchFamily="50" charset="-127"/>
                </a:rPr>
                <a:t>)</a:t>
              </a:r>
              <a:endParaRPr lang="en-US" altLang="ko-KR" sz="1300" dirty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accent5">
                    <a:lumMod val="75000"/>
                  </a:schemeClr>
                </a:solidFill>
                <a:latin typeface="나눔고딕 ExtraBold" pitchFamily="50" charset="-127"/>
                <a:ea typeface="나눔고딕 ExtraBold" pitchFamily="50" charset="-127"/>
              </a:endParaRPr>
            </a:p>
          </p:txBody>
        </p:sp>
      </p:grpSp>
      <p:grpSp>
        <p:nvGrpSpPr>
          <p:cNvPr id="11" name="그룹 97"/>
          <p:cNvGrpSpPr/>
          <p:nvPr/>
        </p:nvGrpSpPr>
        <p:grpSpPr>
          <a:xfrm>
            <a:off x="107504" y="1340768"/>
            <a:ext cx="3935899" cy="1003800"/>
            <a:chOff x="1132140" y="5511786"/>
            <a:chExt cx="3332592" cy="751394"/>
          </a:xfrm>
        </p:grpSpPr>
        <p:sp>
          <p:nvSpPr>
            <p:cNvPr id="99" name="직사각형 98"/>
            <p:cNvSpPr/>
            <p:nvPr/>
          </p:nvSpPr>
          <p:spPr>
            <a:xfrm>
              <a:off x="1239648" y="5590257"/>
              <a:ext cx="3192457" cy="672923"/>
            </a:xfrm>
            <a:prstGeom prst="rect">
              <a:avLst/>
            </a:prstGeom>
            <a:solidFill>
              <a:schemeClr val="bg1"/>
            </a:solidFill>
            <a:ln w="3175">
              <a:solidFill>
                <a:schemeClr val="tx1">
                  <a:lumMod val="50000"/>
                  <a:lumOff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400"/>
            </a:p>
          </p:txBody>
        </p:sp>
        <p:sp>
          <p:nvSpPr>
            <p:cNvPr id="100" name="오각형 99"/>
            <p:cNvSpPr/>
            <p:nvPr/>
          </p:nvSpPr>
          <p:spPr>
            <a:xfrm>
              <a:off x="1132140" y="5511786"/>
              <a:ext cx="1789464" cy="252581"/>
            </a:xfrm>
            <a:prstGeom prst="homePlate">
              <a:avLst/>
            </a:prstGeom>
            <a:solidFill>
              <a:schemeClr val="tx2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o-KR" altLang="en-US" sz="1600" spc="-150" dirty="0" smtClean="0">
                  <a:ln w="6350">
                    <a:solidFill>
                      <a:schemeClr val="bg1">
                        <a:alpha val="0"/>
                      </a:schemeClr>
                    </a:solidFill>
                  </a:ln>
                  <a:solidFill>
                    <a:schemeClr val="bg1"/>
                  </a:solidFill>
                  <a:latin typeface="나눔스퀘어 ExtraBold" pitchFamily="50" charset="-127"/>
                  <a:ea typeface="나눔스퀘어 ExtraBold" pitchFamily="50" charset="-127"/>
                </a:rPr>
                <a:t>인하대 일대 지역중심</a:t>
              </a:r>
              <a:endParaRPr lang="ko-KR" altLang="en-US" sz="1600" spc="-150" dirty="0">
                <a:ln w="6350">
                  <a:solidFill>
                    <a:schemeClr val="bg1">
                      <a:alpha val="0"/>
                    </a:schemeClr>
                  </a:solidFill>
                </a:ln>
                <a:solidFill>
                  <a:schemeClr val="bg1"/>
                </a:solidFill>
                <a:latin typeface="나눔스퀘어 ExtraBold" pitchFamily="50" charset="-127"/>
                <a:ea typeface="나눔스퀘어 ExtraBold" pitchFamily="50" charset="-127"/>
              </a:endParaRPr>
            </a:p>
          </p:txBody>
        </p:sp>
        <p:sp>
          <p:nvSpPr>
            <p:cNvPr id="101" name="Text Box 65"/>
            <p:cNvSpPr txBox="1">
              <a:spLocks noChangeArrowheads="1"/>
            </p:cNvSpPr>
            <p:nvPr/>
          </p:nvSpPr>
          <p:spPr bwMode="auto">
            <a:xfrm>
              <a:off x="1211937" y="5761320"/>
              <a:ext cx="3252795" cy="48381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pPr fontAlgn="base" latinLnBrk="0">
                <a:lnSpc>
                  <a:spcPct val="150000"/>
                </a:lnSpc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ko-KR" altLang="en-US" sz="1200" b="1" spc="-150" dirty="0" smtClean="0">
                  <a:ln>
                    <a:solidFill>
                      <a:schemeClr val="bg1">
                        <a:alpha val="0"/>
                      </a:schemeClr>
                    </a:solidFill>
                  </a:ln>
                  <a:solidFill>
                    <a:schemeClr val="tx1">
                      <a:lumMod val="65000"/>
                      <a:lumOff val="35000"/>
                    </a:schemeClr>
                  </a:solidFill>
                  <a:latin typeface="나눔스퀘어 ExtraBold" pitchFamily="50" charset="-127"/>
                  <a:ea typeface="나눔스퀘어 ExtraBold" pitchFamily="50" charset="-127"/>
                </a:rPr>
                <a:t>인하대 일원  생활중심지 역할 수행을 위한 </a:t>
              </a:r>
              <a:r>
                <a:rPr lang="ko-KR" altLang="en-US" sz="1200" b="1" spc="-150" dirty="0" err="1" smtClean="0">
                  <a:ln>
                    <a:solidFill>
                      <a:schemeClr val="bg1">
                        <a:alpha val="0"/>
                      </a:schemeClr>
                    </a:solidFill>
                  </a:ln>
                  <a:solidFill>
                    <a:schemeClr val="tx1">
                      <a:lumMod val="65000"/>
                      <a:lumOff val="35000"/>
                    </a:schemeClr>
                  </a:solidFill>
                  <a:latin typeface="나눔스퀘어 ExtraBold" pitchFamily="50" charset="-127"/>
                  <a:ea typeface="나눔스퀘어 ExtraBold" pitchFamily="50" charset="-127"/>
                </a:rPr>
                <a:t>상업ㆍ문화기능</a:t>
              </a:r>
              <a:r>
                <a:rPr lang="ko-KR" altLang="en-US" sz="1200" b="1" spc="-150" dirty="0" smtClean="0">
                  <a:ln>
                    <a:solidFill>
                      <a:schemeClr val="bg1">
                        <a:alpha val="0"/>
                      </a:schemeClr>
                    </a:solidFill>
                  </a:ln>
                  <a:solidFill>
                    <a:schemeClr val="tx1">
                      <a:lumMod val="65000"/>
                      <a:lumOff val="35000"/>
                    </a:schemeClr>
                  </a:solidFill>
                  <a:latin typeface="나눔스퀘어 ExtraBold" pitchFamily="50" charset="-127"/>
                  <a:ea typeface="나눔스퀘어 ExtraBold" pitchFamily="50" charset="-127"/>
                </a:rPr>
                <a:t> 도입</a:t>
              </a:r>
              <a:endParaRPr lang="en-US" altLang="ko-KR" sz="1200" b="1" spc="-150" dirty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tx1">
                    <a:lumMod val="65000"/>
                    <a:lumOff val="35000"/>
                  </a:schemeClr>
                </a:solidFill>
                <a:latin typeface="나눔스퀘어 ExtraBold" pitchFamily="50" charset="-127"/>
                <a:ea typeface="나눔스퀘어 ExtraBold" pitchFamily="50" charset="-127"/>
              </a:endParaRPr>
            </a:p>
            <a:p>
              <a:pPr fontAlgn="base" latinLnBrk="0">
                <a:lnSpc>
                  <a:spcPct val="150000"/>
                </a:lnSpc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ko-KR" altLang="en-US" sz="1200" b="1" spc="-150" dirty="0">
                  <a:ln>
                    <a:solidFill>
                      <a:schemeClr val="bg1">
                        <a:alpha val="0"/>
                      </a:schemeClr>
                    </a:solidFill>
                  </a:ln>
                  <a:solidFill>
                    <a:schemeClr val="tx1">
                      <a:lumMod val="50000"/>
                      <a:lumOff val="50000"/>
                    </a:schemeClr>
                  </a:solidFill>
                  <a:latin typeface="나눔스퀘어 ExtraBold" pitchFamily="50" charset="-127"/>
                  <a:ea typeface="나눔스퀘어 ExtraBold" pitchFamily="50" charset="-127"/>
                </a:rPr>
                <a:t> </a:t>
              </a:r>
              <a:r>
                <a:rPr lang="en-US" altLang="ko-KR" sz="1200" b="1" spc="-150" dirty="0">
                  <a:ln>
                    <a:solidFill>
                      <a:schemeClr val="bg1">
                        <a:alpha val="0"/>
                      </a:schemeClr>
                    </a:solidFill>
                  </a:ln>
                  <a:solidFill>
                    <a:schemeClr val="tx1">
                      <a:lumMod val="50000"/>
                      <a:lumOff val="50000"/>
                    </a:schemeClr>
                  </a:solidFill>
                  <a:latin typeface="나눔스퀘어 ExtraBold" pitchFamily="50" charset="-127"/>
                  <a:ea typeface="나눔스퀘어 ExtraBold" pitchFamily="50" charset="-127"/>
                </a:rPr>
                <a:t>- </a:t>
              </a:r>
              <a:r>
                <a:rPr lang="ko-KR" altLang="en-US" sz="1200" b="1" spc="-150" dirty="0">
                  <a:ln>
                    <a:solidFill>
                      <a:schemeClr val="bg1">
                        <a:alpha val="0"/>
                      </a:schemeClr>
                    </a:solidFill>
                  </a:ln>
                  <a:solidFill>
                    <a:schemeClr val="tx1">
                      <a:lumMod val="50000"/>
                      <a:lumOff val="50000"/>
                    </a:schemeClr>
                  </a:solidFill>
                  <a:latin typeface="나눔스퀘어 ExtraBold" pitchFamily="50" charset="-127"/>
                  <a:ea typeface="나눔스퀘어 ExtraBold" pitchFamily="50" charset="-127"/>
                </a:rPr>
                <a:t> 인하대 </a:t>
              </a:r>
              <a:r>
                <a:rPr lang="ko-KR" altLang="en-US" sz="1200" b="1" spc="-150" dirty="0" smtClean="0">
                  <a:ln>
                    <a:solidFill>
                      <a:schemeClr val="bg1">
                        <a:alpha val="0"/>
                      </a:schemeClr>
                    </a:solidFill>
                  </a:ln>
                  <a:solidFill>
                    <a:schemeClr val="tx1">
                      <a:lumMod val="50000"/>
                      <a:lumOff val="50000"/>
                    </a:schemeClr>
                  </a:solidFill>
                  <a:latin typeface="나눔스퀘어 ExtraBold" pitchFamily="50" charset="-127"/>
                  <a:ea typeface="나눔스퀘어 ExtraBold" pitchFamily="50" charset="-127"/>
                </a:rPr>
                <a:t>부지 </a:t>
              </a:r>
              <a:r>
                <a:rPr lang="en-US" altLang="ko-KR" sz="1200" b="1" spc="-150" dirty="0" smtClean="0">
                  <a:ln>
                    <a:solidFill>
                      <a:schemeClr val="bg1">
                        <a:alpha val="0"/>
                      </a:schemeClr>
                    </a:solidFill>
                  </a:ln>
                  <a:solidFill>
                    <a:schemeClr val="tx1">
                      <a:lumMod val="50000"/>
                      <a:lumOff val="50000"/>
                    </a:schemeClr>
                  </a:solidFill>
                  <a:latin typeface="나눔스퀘어 ExtraBold" pitchFamily="50" charset="-127"/>
                  <a:ea typeface="나눔스퀘어 ExtraBold" pitchFamily="50" charset="-127"/>
                </a:rPr>
                <a:t>(</a:t>
              </a:r>
              <a:r>
                <a:rPr lang="ko-KR" altLang="en-US" sz="1200" b="1" spc="-150" dirty="0">
                  <a:ln>
                    <a:solidFill>
                      <a:schemeClr val="bg1">
                        <a:alpha val="0"/>
                      </a:schemeClr>
                    </a:solidFill>
                  </a:ln>
                  <a:solidFill>
                    <a:schemeClr val="tx1">
                      <a:lumMod val="50000"/>
                      <a:lumOff val="50000"/>
                    </a:schemeClr>
                  </a:solidFill>
                  <a:latin typeface="나눔스퀘어 ExtraBold" pitchFamily="50" charset="-127"/>
                  <a:ea typeface="나눔스퀘어 ExtraBold" pitchFamily="50" charset="-127"/>
                </a:rPr>
                <a:t>운동장</a:t>
              </a:r>
              <a:r>
                <a:rPr lang="en-US" altLang="ko-KR" sz="1200" b="1" spc="-150" dirty="0">
                  <a:ln>
                    <a:solidFill>
                      <a:schemeClr val="bg1">
                        <a:alpha val="0"/>
                      </a:schemeClr>
                    </a:solidFill>
                  </a:ln>
                  <a:solidFill>
                    <a:schemeClr val="tx1">
                      <a:lumMod val="50000"/>
                      <a:lumOff val="50000"/>
                    </a:schemeClr>
                  </a:solidFill>
                  <a:latin typeface="나눔스퀘어 ExtraBold" pitchFamily="50" charset="-127"/>
                  <a:ea typeface="나눔스퀘어 ExtraBold" pitchFamily="50" charset="-127"/>
                </a:rPr>
                <a:t> </a:t>
              </a:r>
              <a:r>
                <a:rPr lang="ko-KR" altLang="en-US" sz="1200" b="1" spc="-150" dirty="0">
                  <a:ln>
                    <a:solidFill>
                      <a:schemeClr val="bg1">
                        <a:alpha val="0"/>
                      </a:schemeClr>
                    </a:solidFill>
                  </a:ln>
                  <a:solidFill>
                    <a:schemeClr val="tx1">
                      <a:lumMod val="50000"/>
                      <a:lumOff val="50000"/>
                    </a:schemeClr>
                  </a:solidFill>
                  <a:latin typeface="나눔스퀘어 ExtraBold" pitchFamily="50" charset="-127"/>
                  <a:ea typeface="나눔스퀘어 ExtraBold" pitchFamily="50" charset="-127"/>
                </a:rPr>
                <a:t>등</a:t>
              </a:r>
              <a:r>
                <a:rPr lang="en-US" altLang="ko-KR" sz="1200" b="1" spc="-150" dirty="0">
                  <a:ln>
                    <a:solidFill>
                      <a:schemeClr val="bg1">
                        <a:alpha val="0"/>
                      </a:schemeClr>
                    </a:solidFill>
                  </a:ln>
                  <a:solidFill>
                    <a:schemeClr val="tx1">
                      <a:lumMod val="50000"/>
                      <a:lumOff val="50000"/>
                    </a:schemeClr>
                  </a:solidFill>
                  <a:latin typeface="나눔스퀘어 ExtraBold" pitchFamily="50" charset="-127"/>
                  <a:ea typeface="나눔스퀘어 ExtraBold" pitchFamily="50" charset="-127"/>
                </a:rPr>
                <a:t>)</a:t>
              </a:r>
              <a:r>
                <a:rPr lang="ko-KR" altLang="en-US" sz="1200" b="1" spc="-150" dirty="0">
                  <a:ln>
                    <a:solidFill>
                      <a:schemeClr val="bg1">
                        <a:alpha val="0"/>
                      </a:schemeClr>
                    </a:solidFill>
                  </a:ln>
                  <a:solidFill>
                    <a:schemeClr val="tx1">
                      <a:lumMod val="50000"/>
                      <a:lumOff val="50000"/>
                    </a:schemeClr>
                  </a:solidFill>
                  <a:latin typeface="나눔스퀘어 ExtraBold" pitchFamily="50" charset="-127"/>
                  <a:ea typeface="나눔스퀘어 ExtraBold" pitchFamily="50" charset="-127"/>
                </a:rPr>
                <a:t> </a:t>
              </a:r>
              <a:r>
                <a:rPr lang="ko-KR" altLang="en-US" sz="1200" b="1" spc="-150" dirty="0" smtClean="0">
                  <a:ln>
                    <a:solidFill>
                      <a:schemeClr val="bg1">
                        <a:alpha val="0"/>
                      </a:schemeClr>
                    </a:solidFill>
                  </a:ln>
                  <a:solidFill>
                    <a:schemeClr val="tx1">
                      <a:lumMod val="50000"/>
                      <a:lumOff val="50000"/>
                    </a:schemeClr>
                  </a:solidFill>
                  <a:latin typeface="나눔스퀘어 ExtraBold" pitchFamily="50" charset="-127"/>
                  <a:ea typeface="나눔스퀘어 ExtraBold" pitchFamily="50" charset="-127"/>
                </a:rPr>
                <a:t>의  복합개발  유도  </a:t>
              </a:r>
              <a:r>
                <a:rPr lang="en-US" altLang="ko-KR" sz="1200" b="1" spc="-150" dirty="0" smtClean="0">
                  <a:ln>
                    <a:solidFill>
                      <a:schemeClr val="bg1">
                        <a:alpha val="0"/>
                      </a:schemeClr>
                    </a:solidFill>
                  </a:ln>
                  <a:solidFill>
                    <a:schemeClr val="tx1">
                      <a:lumMod val="50000"/>
                      <a:lumOff val="50000"/>
                    </a:schemeClr>
                  </a:solidFill>
                  <a:latin typeface="나눔스퀘어 ExtraBold" pitchFamily="50" charset="-127"/>
                  <a:ea typeface="나눔스퀘어 ExtraBold" pitchFamily="50" charset="-127"/>
                </a:rPr>
                <a:t>(</a:t>
              </a:r>
              <a:r>
                <a:rPr lang="ko-KR" altLang="en-US" sz="1200" b="1" spc="-150" dirty="0" smtClean="0">
                  <a:ln>
                    <a:solidFill>
                      <a:schemeClr val="bg1">
                        <a:alpha val="0"/>
                      </a:schemeClr>
                    </a:solidFill>
                  </a:ln>
                  <a:solidFill>
                    <a:schemeClr val="tx1">
                      <a:lumMod val="50000"/>
                      <a:lumOff val="50000"/>
                    </a:schemeClr>
                  </a:solidFill>
                  <a:latin typeface="나눔스퀘어 ExtraBold" pitchFamily="50" charset="-127"/>
                  <a:ea typeface="나눔스퀘어 ExtraBold" pitchFamily="50" charset="-127"/>
                </a:rPr>
                <a:t>상업 및 주거 </a:t>
              </a:r>
              <a:r>
                <a:rPr lang="ko-KR" altLang="en-US" sz="1200" b="1" spc="-150" dirty="0">
                  <a:ln>
                    <a:solidFill>
                      <a:schemeClr val="bg1">
                        <a:alpha val="0"/>
                      </a:schemeClr>
                    </a:solidFill>
                  </a:ln>
                  <a:solidFill>
                    <a:schemeClr val="tx1">
                      <a:lumMod val="50000"/>
                      <a:lumOff val="50000"/>
                    </a:schemeClr>
                  </a:solidFill>
                  <a:latin typeface="나눔스퀘어 ExtraBold" pitchFamily="50" charset="-127"/>
                  <a:ea typeface="나눔스퀘어 ExtraBold" pitchFamily="50" charset="-127"/>
                </a:rPr>
                <a:t>등</a:t>
              </a:r>
              <a:r>
                <a:rPr lang="en-US" altLang="ko-KR" sz="1200" b="1" spc="-150" dirty="0">
                  <a:ln>
                    <a:solidFill>
                      <a:schemeClr val="bg1">
                        <a:alpha val="0"/>
                      </a:schemeClr>
                    </a:solidFill>
                  </a:ln>
                  <a:solidFill>
                    <a:schemeClr val="tx1">
                      <a:lumMod val="50000"/>
                      <a:lumOff val="50000"/>
                    </a:schemeClr>
                  </a:solidFill>
                  <a:latin typeface="나눔스퀘어 ExtraBold" pitchFamily="50" charset="-127"/>
                  <a:ea typeface="나눔스퀘어 ExtraBold" pitchFamily="50" charset="-127"/>
                </a:rPr>
                <a:t>)</a:t>
              </a:r>
              <a:endParaRPr lang="en-US" altLang="ko-KR" sz="1200" b="1" spc="-150" dirty="0" smtClean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tx1">
                    <a:lumMod val="65000"/>
                    <a:lumOff val="35000"/>
                  </a:schemeClr>
                </a:solidFill>
                <a:latin typeface="나눔스퀘어 ExtraBold" pitchFamily="50" charset="-127"/>
                <a:ea typeface="나눔스퀘어 ExtraBold" pitchFamily="50" charset="-127"/>
              </a:endParaRPr>
            </a:p>
          </p:txBody>
        </p:sp>
      </p:grpSp>
      <p:sp>
        <p:nvSpPr>
          <p:cNvPr id="102" name="타원 101"/>
          <p:cNvSpPr/>
          <p:nvPr/>
        </p:nvSpPr>
        <p:spPr>
          <a:xfrm>
            <a:off x="229451" y="3472157"/>
            <a:ext cx="716966" cy="716963"/>
          </a:xfrm>
          <a:prstGeom prst="ellipse">
            <a:avLst/>
          </a:prstGeom>
          <a:solidFill>
            <a:srgbClr val="7F7F7F">
              <a:alpha val="60000"/>
            </a:srgbClr>
          </a:solidFill>
          <a:ln w="1270">
            <a:noFill/>
            <a:prstDash val="dash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03" name="TextBox 102"/>
          <p:cNvSpPr txBox="1"/>
          <p:nvPr/>
        </p:nvSpPr>
        <p:spPr>
          <a:xfrm>
            <a:off x="-107100" y="3681601"/>
            <a:ext cx="1390067" cy="300082"/>
          </a:xfrm>
          <a:prstGeom prst="rect">
            <a:avLst/>
          </a:prstGeom>
          <a:noFill/>
          <a:ln>
            <a:noFill/>
          </a:ln>
          <a:effectLst/>
        </p:spPr>
        <p:txBody>
          <a:bodyPr wrap="square" lIns="0" tIns="0" rIns="0" bIns="0" anchor="ctr">
            <a:spAutoFit/>
            <a:scene3d>
              <a:camera prst="orthographicFront"/>
              <a:lightRig rig="threePt" dir="t"/>
            </a:scene3d>
            <a:sp3d extrusionH="50800" contourW="31750">
              <a:bevelT w="0" h="38100"/>
              <a:extrusionClr>
                <a:schemeClr val="bg1"/>
              </a:extrusionClr>
              <a:contourClr>
                <a:schemeClr val="bg1"/>
              </a:contourClr>
            </a:sp3d>
          </a:bodyPr>
          <a:lstStyle>
            <a:defPPr>
              <a:defRPr lang="ko-KR"/>
            </a:defPPr>
            <a:lvl1pPr indent="0" algn="ctr" latinLnBrk="0">
              <a:spcBef>
                <a:spcPct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600" spc="-100">
                <a:ln>
                  <a:solidFill>
                    <a:schemeClr val="bg1">
                      <a:alpha val="0"/>
                    </a:schemeClr>
                  </a:solidFill>
                </a:ln>
                <a:latin typeface="Rix고딕 EB" pitchFamily="18" charset="-127"/>
                <a:ea typeface="Rix고딕 EB" pitchFamily="18" charset="-127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latin typeface="맑은 고딕" panose="020B0503020000020004" pitchFamily="50" charset="-127"/>
                <a:ea typeface="맑은 고딕" panose="020B0503020000020004" pitchFamily="50" charset="-127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latin typeface="맑은 고딕" panose="020B0503020000020004" pitchFamily="50" charset="-127"/>
                <a:ea typeface="맑은 고딕" panose="020B0503020000020004" pitchFamily="50" charset="-127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latin typeface="맑은 고딕" panose="020B0503020000020004" pitchFamily="50" charset="-127"/>
                <a:ea typeface="맑은 고딕" panose="020B0503020000020004" pitchFamily="50" charset="-127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latin typeface="맑은 고딕" panose="020B0503020000020004" pitchFamily="50" charset="-127"/>
                <a:ea typeface="맑은 고딕" panose="020B0503020000020004" pitchFamily="50" charset="-127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latin typeface="맑은 고딕" panose="020B0503020000020004" pitchFamily="50" charset="-127"/>
                <a:ea typeface="맑은 고딕" panose="020B0503020000020004" pitchFamily="50" charset="-127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latin typeface="맑은 고딕" panose="020B0503020000020004" pitchFamily="50" charset="-127"/>
                <a:ea typeface="맑은 고딕" panose="020B0503020000020004" pitchFamily="50" charset="-127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latin typeface="맑은 고딕" panose="020B0503020000020004" pitchFamily="50" charset="-127"/>
                <a:ea typeface="맑은 고딕" panose="020B0503020000020004" pitchFamily="50" charset="-127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latin typeface="맑은 고딕" panose="020B0503020000020004" pitchFamily="50" charset="-127"/>
                <a:ea typeface="맑은 고딕" panose="020B0503020000020004" pitchFamily="50" charset="-127"/>
              </a:defRPr>
            </a:lvl9pPr>
          </a:lstStyle>
          <a:p>
            <a:pPr>
              <a:defRPr/>
            </a:pPr>
            <a:r>
              <a:rPr lang="ko-KR" altLang="en-US" sz="1050" spc="-150" dirty="0">
                <a:ln w="6350">
                  <a:solidFill>
                    <a:schemeClr val="bg1">
                      <a:alpha val="0"/>
                    </a:schemeClr>
                  </a:solidFill>
                </a:ln>
                <a:solidFill>
                  <a:schemeClr val="tx1">
                    <a:lumMod val="50000"/>
                    <a:lumOff val="50000"/>
                  </a:schemeClr>
                </a:solidFill>
                <a:latin typeface="나눔스퀘어 ExtraBold" pitchFamily="50" charset="-127"/>
                <a:ea typeface="나눔스퀘어 ExtraBold" pitchFamily="50" charset="-127"/>
              </a:rPr>
              <a:t>인천 </a:t>
            </a:r>
            <a:r>
              <a:rPr lang="ko-KR" altLang="en-US" sz="1050" spc="-150" dirty="0" smtClean="0">
                <a:ln w="6350">
                  <a:solidFill>
                    <a:schemeClr val="bg1">
                      <a:alpha val="0"/>
                    </a:schemeClr>
                  </a:solidFill>
                </a:ln>
                <a:solidFill>
                  <a:schemeClr val="tx1">
                    <a:lumMod val="50000"/>
                    <a:lumOff val="50000"/>
                  </a:schemeClr>
                </a:solidFill>
                <a:latin typeface="나눔스퀘어 ExtraBold" pitchFamily="50" charset="-127"/>
                <a:ea typeface="나눔스퀘어 ExtraBold" pitchFamily="50" charset="-127"/>
              </a:rPr>
              <a:t>내항</a:t>
            </a:r>
            <a:endParaRPr lang="en-US" altLang="ko-KR" sz="1050" spc="-150" dirty="0" smtClean="0">
              <a:ln w="6350">
                <a:solidFill>
                  <a:schemeClr val="bg1">
                    <a:alpha val="0"/>
                  </a:schemeClr>
                </a:solidFill>
              </a:ln>
              <a:solidFill>
                <a:schemeClr val="tx1">
                  <a:lumMod val="50000"/>
                  <a:lumOff val="50000"/>
                </a:schemeClr>
              </a:solidFill>
              <a:latin typeface="나눔스퀘어 ExtraBold" pitchFamily="50" charset="-127"/>
              <a:ea typeface="나눔스퀘어 ExtraBold" pitchFamily="50" charset="-127"/>
            </a:endParaRPr>
          </a:p>
          <a:p>
            <a:pPr>
              <a:defRPr/>
            </a:pPr>
            <a:r>
              <a:rPr lang="ko-KR" altLang="en-US" sz="900" spc="-150" dirty="0" err="1" smtClean="0">
                <a:ln w="6350">
                  <a:solidFill>
                    <a:schemeClr val="bg1">
                      <a:alpha val="0"/>
                    </a:schemeClr>
                  </a:solidFill>
                </a:ln>
                <a:solidFill>
                  <a:schemeClr val="tx1">
                    <a:lumMod val="50000"/>
                    <a:lumOff val="50000"/>
                  </a:schemeClr>
                </a:solidFill>
                <a:latin typeface="나눔스퀘어 ExtraBold" pitchFamily="50" charset="-127"/>
                <a:ea typeface="나눔스퀘어 ExtraBold" pitchFamily="50" charset="-127"/>
              </a:rPr>
              <a:t>유통물류ㆍ산업</a:t>
            </a:r>
            <a:r>
              <a:rPr lang="ko-KR" altLang="en-US" sz="900" spc="-150" dirty="0" smtClean="0">
                <a:ln w="6350">
                  <a:solidFill>
                    <a:schemeClr val="bg1">
                      <a:alpha val="0"/>
                    </a:schemeClr>
                  </a:solidFill>
                </a:ln>
                <a:solidFill>
                  <a:schemeClr val="tx1">
                    <a:lumMod val="50000"/>
                    <a:lumOff val="50000"/>
                  </a:schemeClr>
                </a:solidFill>
                <a:latin typeface="나눔스퀘어 ExtraBold" pitchFamily="50" charset="-127"/>
                <a:ea typeface="나눔스퀘어 ExtraBold" pitchFamily="50" charset="-127"/>
              </a:rPr>
              <a:t> 중심</a:t>
            </a:r>
            <a:endParaRPr lang="en-US" altLang="ko-KR" sz="900" spc="-150" dirty="0" smtClean="0">
              <a:ln w="6350">
                <a:solidFill>
                  <a:schemeClr val="bg1">
                    <a:alpha val="0"/>
                  </a:schemeClr>
                </a:solidFill>
              </a:ln>
              <a:solidFill>
                <a:schemeClr val="tx1">
                  <a:lumMod val="50000"/>
                  <a:lumOff val="50000"/>
                </a:schemeClr>
              </a:solidFill>
              <a:latin typeface="나눔스퀘어 ExtraBold" pitchFamily="50" charset="-127"/>
              <a:ea typeface="나눔스퀘어 ExtraBold" pitchFamily="50" charset="-127"/>
            </a:endParaRPr>
          </a:p>
        </p:txBody>
      </p:sp>
      <p:sp>
        <p:nvSpPr>
          <p:cNvPr id="104" name="타원 103"/>
          <p:cNvSpPr/>
          <p:nvPr/>
        </p:nvSpPr>
        <p:spPr>
          <a:xfrm>
            <a:off x="165929" y="5987981"/>
            <a:ext cx="890518" cy="890514"/>
          </a:xfrm>
          <a:prstGeom prst="ellipse">
            <a:avLst/>
          </a:prstGeom>
          <a:solidFill>
            <a:srgbClr val="7F7F7F">
              <a:alpha val="60000"/>
            </a:srgbClr>
          </a:solidFill>
          <a:ln w="1270">
            <a:noFill/>
            <a:prstDash val="dash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05" name="TextBox 104"/>
          <p:cNvSpPr txBox="1"/>
          <p:nvPr/>
        </p:nvSpPr>
        <p:spPr>
          <a:xfrm>
            <a:off x="153646" y="6271655"/>
            <a:ext cx="890520" cy="323165"/>
          </a:xfrm>
          <a:prstGeom prst="rect">
            <a:avLst/>
          </a:prstGeom>
          <a:noFill/>
          <a:ln>
            <a:noFill/>
          </a:ln>
          <a:effectLst/>
        </p:spPr>
        <p:txBody>
          <a:bodyPr wrap="square" lIns="0" tIns="0" rIns="0" bIns="0" anchor="ctr">
            <a:spAutoFit/>
            <a:scene3d>
              <a:camera prst="orthographicFront"/>
              <a:lightRig rig="threePt" dir="t"/>
            </a:scene3d>
            <a:sp3d extrusionH="50800" contourW="31750">
              <a:bevelT w="0" h="38100"/>
              <a:extrusionClr>
                <a:schemeClr val="bg1"/>
              </a:extrusionClr>
              <a:contourClr>
                <a:schemeClr val="bg1"/>
              </a:contourClr>
            </a:sp3d>
          </a:bodyPr>
          <a:lstStyle>
            <a:defPPr>
              <a:defRPr lang="ko-KR"/>
            </a:defPPr>
            <a:lvl1pPr indent="0" algn="ctr" latinLnBrk="0">
              <a:spcBef>
                <a:spcPct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600" spc="-100">
                <a:ln>
                  <a:solidFill>
                    <a:schemeClr val="bg1">
                      <a:alpha val="0"/>
                    </a:schemeClr>
                  </a:solidFill>
                </a:ln>
                <a:latin typeface="Rix고딕 EB" pitchFamily="18" charset="-127"/>
                <a:ea typeface="Rix고딕 EB" pitchFamily="18" charset="-127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latin typeface="맑은 고딕" panose="020B0503020000020004" pitchFamily="50" charset="-127"/>
                <a:ea typeface="맑은 고딕" panose="020B0503020000020004" pitchFamily="50" charset="-127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latin typeface="맑은 고딕" panose="020B0503020000020004" pitchFamily="50" charset="-127"/>
                <a:ea typeface="맑은 고딕" panose="020B0503020000020004" pitchFamily="50" charset="-127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latin typeface="맑은 고딕" panose="020B0503020000020004" pitchFamily="50" charset="-127"/>
                <a:ea typeface="맑은 고딕" panose="020B0503020000020004" pitchFamily="50" charset="-127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latin typeface="맑은 고딕" panose="020B0503020000020004" pitchFamily="50" charset="-127"/>
                <a:ea typeface="맑은 고딕" panose="020B0503020000020004" pitchFamily="50" charset="-127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latin typeface="맑은 고딕" panose="020B0503020000020004" pitchFamily="50" charset="-127"/>
                <a:ea typeface="맑은 고딕" panose="020B0503020000020004" pitchFamily="50" charset="-127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latin typeface="맑은 고딕" panose="020B0503020000020004" pitchFamily="50" charset="-127"/>
                <a:ea typeface="맑은 고딕" panose="020B0503020000020004" pitchFamily="50" charset="-127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latin typeface="맑은 고딕" panose="020B0503020000020004" pitchFamily="50" charset="-127"/>
                <a:ea typeface="맑은 고딕" panose="020B0503020000020004" pitchFamily="50" charset="-127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latin typeface="맑은 고딕" panose="020B0503020000020004" pitchFamily="50" charset="-127"/>
                <a:ea typeface="맑은 고딕" panose="020B0503020000020004" pitchFamily="50" charset="-127"/>
              </a:defRPr>
            </a:lvl9pPr>
          </a:lstStyle>
          <a:p>
            <a:pPr>
              <a:defRPr/>
            </a:pPr>
            <a:r>
              <a:rPr lang="ko-KR" altLang="en-US" sz="1100" spc="-150" dirty="0" smtClean="0">
                <a:ln w="6350">
                  <a:solidFill>
                    <a:schemeClr val="bg1">
                      <a:alpha val="0"/>
                    </a:schemeClr>
                  </a:solidFill>
                </a:ln>
                <a:solidFill>
                  <a:schemeClr val="tx1">
                    <a:lumMod val="50000"/>
                    <a:lumOff val="50000"/>
                  </a:schemeClr>
                </a:solidFill>
                <a:latin typeface="나눔스퀘어 ExtraBold" pitchFamily="50" charset="-127"/>
                <a:ea typeface="나눔스퀘어 ExtraBold" pitchFamily="50" charset="-127"/>
              </a:rPr>
              <a:t>송도</a:t>
            </a:r>
            <a:endParaRPr lang="en-US" altLang="ko-KR" sz="1100" spc="-150" dirty="0" smtClean="0">
              <a:ln w="6350">
                <a:solidFill>
                  <a:schemeClr val="bg1">
                    <a:alpha val="0"/>
                  </a:schemeClr>
                </a:solidFill>
              </a:ln>
              <a:solidFill>
                <a:schemeClr val="tx1">
                  <a:lumMod val="50000"/>
                  <a:lumOff val="50000"/>
                </a:schemeClr>
              </a:solidFill>
              <a:latin typeface="나눔스퀘어 ExtraBold" pitchFamily="50" charset="-127"/>
              <a:ea typeface="나눔스퀘어 ExtraBold" pitchFamily="50" charset="-127"/>
            </a:endParaRPr>
          </a:p>
          <a:p>
            <a:pPr>
              <a:defRPr/>
            </a:pPr>
            <a:r>
              <a:rPr lang="ko-KR" altLang="en-US" sz="1000" spc="-150" dirty="0" smtClean="0">
                <a:ln w="6350">
                  <a:solidFill>
                    <a:schemeClr val="bg1">
                      <a:alpha val="0"/>
                    </a:schemeClr>
                  </a:solidFill>
                </a:ln>
                <a:solidFill>
                  <a:schemeClr val="tx1">
                    <a:lumMod val="50000"/>
                    <a:lumOff val="50000"/>
                  </a:schemeClr>
                </a:solidFill>
                <a:latin typeface="나눔스퀘어 ExtraBold" pitchFamily="50" charset="-127"/>
                <a:ea typeface="나눔스퀘어 ExtraBold" pitchFamily="50" charset="-127"/>
              </a:rPr>
              <a:t> 국제업</a:t>
            </a:r>
            <a:r>
              <a:rPr lang="ko-KR" altLang="en-US" sz="1000" spc="-150" dirty="0">
                <a:ln w="6350">
                  <a:solidFill>
                    <a:schemeClr val="bg1">
                      <a:alpha val="0"/>
                    </a:schemeClr>
                  </a:solidFill>
                </a:ln>
                <a:solidFill>
                  <a:schemeClr val="tx1">
                    <a:lumMod val="50000"/>
                    <a:lumOff val="50000"/>
                  </a:schemeClr>
                </a:solidFill>
                <a:latin typeface="나눔스퀘어 ExtraBold" pitchFamily="50" charset="-127"/>
                <a:ea typeface="나눔스퀘어 ExtraBold" pitchFamily="50" charset="-127"/>
              </a:rPr>
              <a:t>무</a:t>
            </a:r>
            <a:r>
              <a:rPr lang="ko-KR" altLang="en-US" sz="1000" spc="-150" dirty="0" smtClean="0">
                <a:ln w="6350">
                  <a:solidFill>
                    <a:schemeClr val="bg1">
                      <a:alpha val="0"/>
                    </a:schemeClr>
                  </a:solidFill>
                </a:ln>
                <a:solidFill>
                  <a:schemeClr val="tx1">
                    <a:lumMod val="50000"/>
                    <a:lumOff val="50000"/>
                  </a:schemeClr>
                </a:solidFill>
                <a:latin typeface="나눔스퀘어 ExtraBold" pitchFamily="50" charset="-127"/>
                <a:ea typeface="나눔스퀘어 ExtraBold" pitchFamily="50" charset="-127"/>
              </a:rPr>
              <a:t>중심</a:t>
            </a:r>
            <a:endParaRPr lang="en-US" altLang="ko-KR" sz="1000" spc="-150" dirty="0" smtClean="0">
              <a:ln w="6350">
                <a:solidFill>
                  <a:schemeClr val="bg1">
                    <a:alpha val="0"/>
                  </a:schemeClr>
                </a:solidFill>
              </a:ln>
              <a:solidFill>
                <a:schemeClr val="tx1">
                  <a:lumMod val="50000"/>
                  <a:lumOff val="50000"/>
                </a:schemeClr>
              </a:solidFill>
              <a:latin typeface="나눔스퀘어 ExtraBold" pitchFamily="50" charset="-127"/>
              <a:ea typeface="나눔스퀘어 ExtraBold" pitchFamily="50" charset="-127"/>
            </a:endParaRPr>
          </a:p>
        </p:txBody>
      </p:sp>
      <p:sp>
        <p:nvSpPr>
          <p:cNvPr id="106" name="눈물 방울 105"/>
          <p:cNvSpPr/>
          <p:nvPr/>
        </p:nvSpPr>
        <p:spPr>
          <a:xfrm>
            <a:off x="1190306" y="3944157"/>
            <a:ext cx="94621" cy="94621"/>
          </a:xfrm>
          <a:prstGeom prst="teardrop">
            <a:avLst/>
          </a:prstGeom>
          <a:solidFill>
            <a:schemeClr val="accent2"/>
          </a:solidFill>
          <a:ln w="6350">
            <a:noFill/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marL="266700" indent="-266700" algn="ctr">
              <a:lnSpc>
                <a:spcPct val="150000"/>
              </a:lnSpc>
              <a:buSzPct val="50000"/>
            </a:pPr>
            <a:endParaRPr lang="ko-KR" altLang="en-US" sz="1000" spc="-150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bg1"/>
              </a:solidFill>
              <a:latin typeface="나눔스퀘어 ExtraBold" pitchFamily="50" charset="-127"/>
              <a:ea typeface="나눔스퀘어 ExtraBold" pitchFamily="50" charset="-127"/>
            </a:endParaRPr>
          </a:p>
        </p:txBody>
      </p:sp>
      <p:sp>
        <p:nvSpPr>
          <p:cNvPr id="107" name="TextBox 106"/>
          <p:cNvSpPr txBox="1"/>
          <p:nvPr/>
        </p:nvSpPr>
        <p:spPr>
          <a:xfrm>
            <a:off x="903581" y="3760077"/>
            <a:ext cx="690680" cy="161583"/>
          </a:xfrm>
          <a:prstGeom prst="rect">
            <a:avLst/>
          </a:prstGeom>
          <a:noFill/>
          <a:ln>
            <a:noFill/>
          </a:ln>
          <a:effectLst/>
        </p:spPr>
        <p:txBody>
          <a:bodyPr wrap="square" lIns="0" tIns="0" rIns="0" bIns="0" anchor="ctr">
            <a:spAutoFit/>
            <a:scene3d>
              <a:camera prst="orthographicFront"/>
              <a:lightRig rig="threePt" dir="t"/>
            </a:scene3d>
            <a:sp3d extrusionH="50800" contourW="31750">
              <a:bevelT w="0" h="38100"/>
              <a:extrusionClr>
                <a:schemeClr val="bg1"/>
              </a:extrusionClr>
              <a:contourClr>
                <a:schemeClr val="bg1"/>
              </a:contourClr>
            </a:sp3d>
          </a:bodyPr>
          <a:lstStyle>
            <a:defPPr>
              <a:defRPr lang="ko-KR"/>
            </a:defPPr>
            <a:lvl1pPr indent="0" algn="ctr" latinLnBrk="0">
              <a:spcBef>
                <a:spcPct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600" spc="-100">
                <a:ln>
                  <a:solidFill>
                    <a:schemeClr val="bg1">
                      <a:alpha val="0"/>
                    </a:schemeClr>
                  </a:solidFill>
                </a:ln>
                <a:latin typeface="Rix고딕 EB" pitchFamily="18" charset="-127"/>
                <a:ea typeface="Rix고딕 EB" pitchFamily="18" charset="-127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latin typeface="맑은 고딕" panose="020B0503020000020004" pitchFamily="50" charset="-127"/>
                <a:ea typeface="맑은 고딕" panose="020B0503020000020004" pitchFamily="50" charset="-127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latin typeface="맑은 고딕" panose="020B0503020000020004" pitchFamily="50" charset="-127"/>
                <a:ea typeface="맑은 고딕" panose="020B0503020000020004" pitchFamily="50" charset="-127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latin typeface="맑은 고딕" panose="020B0503020000020004" pitchFamily="50" charset="-127"/>
                <a:ea typeface="맑은 고딕" panose="020B0503020000020004" pitchFamily="50" charset="-127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latin typeface="맑은 고딕" panose="020B0503020000020004" pitchFamily="50" charset="-127"/>
                <a:ea typeface="맑은 고딕" panose="020B0503020000020004" pitchFamily="50" charset="-127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latin typeface="맑은 고딕" panose="020B0503020000020004" pitchFamily="50" charset="-127"/>
                <a:ea typeface="맑은 고딕" panose="020B0503020000020004" pitchFamily="50" charset="-127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latin typeface="맑은 고딕" panose="020B0503020000020004" pitchFamily="50" charset="-127"/>
                <a:ea typeface="맑은 고딕" panose="020B0503020000020004" pitchFamily="50" charset="-127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latin typeface="맑은 고딕" panose="020B0503020000020004" pitchFamily="50" charset="-127"/>
                <a:ea typeface="맑은 고딕" panose="020B0503020000020004" pitchFamily="50" charset="-127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latin typeface="맑은 고딕" panose="020B0503020000020004" pitchFamily="50" charset="-127"/>
                <a:ea typeface="맑은 고딕" panose="020B0503020000020004" pitchFamily="50" charset="-127"/>
              </a:defRPr>
            </a:lvl9pPr>
          </a:lstStyle>
          <a:p>
            <a:pPr>
              <a:defRPr/>
            </a:pPr>
            <a:r>
              <a:rPr lang="ko-KR" altLang="en-US" sz="1050" spc="-150" smtClean="0">
                <a:ln w="6350">
                  <a:solidFill>
                    <a:schemeClr val="bg1">
                      <a:alpha val="0"/>
                    </a:schemeClr>
                  </a:solidFill>
                </a:ln>
                <a:solidFill>
                  <a:schemeClr val="accent2"/>
                </a:solidFill>
                <a:latin typeface="나눔스퀘어 ExtraBold" pitchFamily="50" charset="-127"/>
                <a:ea typeface="나눔스퀘어 ExtraBold" pitchFamily="50" charset="-127"/>
              </a:rPr>
              <a:t>숭의역</a:t>
            </a:r>
            <a:endParaRPr lang="en-US" altLang="ko-KR" sz="1050" spc="-150" dirty="0" smtClean="0">
              <a:ln w="6350">
                <a:solidFill>
                  <a:schemeClr val="bg1">
                    <a:alpha val="0"/>
                  </a:schemeClr>
                </a:solidFill>
              </a:ln>
              <a:solidFill>
                <a:schemeClr val="accent2"/>
              </a:solidFill>
              <a:latin typeface="나눔스퀘어 ExtraBold" pitchFamily="50" charset="-127"/>
              <a:ea typeface="나눔스퀘어 ExtraBold" pitchFamily="50" charset="-127"/>
            </a:endParaRPr>
          </a:p>
        </p:txBody>
      </p:sp>
      <p:sp>
        <p:nvSpPr>
          <p:cNvPr id="108" name="타원 107"/>
          <p:cNvSpPr/>
          <p:nvPr/>
        </p:nvSpPr>
        <p:spPr>
          <a:xfrm>
            <a:off x="1134278" y="4067518"/>
            <a:ext cx="304658" cy="304656"/>
          </a:xfrm>
          <a:prstGeom prst="ellipse">
            <a:avLst/>
          </a:prstGeom>
          <a:noFill/>
          <a:ln w="12700">
            <a:solidFill>
              <a:srgbClr val="FCD5B5"/>
            </a:solidFill>
            <a:prstDash val="dash"/>
          </a:ln>
          <a:effectLst>
            <a:glow rad="139700">
              <a:srgbClr val="FFFF00">
                <a:alpha val="4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09" name="타원 108"/>
          <p:cNvSpPr/>
          <p:nvPr/>
        </p:nvSpPr>
        <p:spPr>
          <a:xfrm>
            <a:off x="1366441" y="4169656"/>
            <a:ext cx="304658" cy="304656"/>
          </a:xfrm>
          <a:prstGeom prst="ellipse">
            <a:avLst/>
          </a:prstGeom>
          <a:noFill/>
          <a:ln w="12700">
            <a:solidFill>
              <a:srgbClr val="FCD5B5"/>
            </a:solidFill>
            <a:prstDash val="dash"/>
          </a:ln>
          <a:effectLst>
            <a:glow rad="139700">
              <a:srgbClr val="FFFF00">
                <a:alpha val="4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10" name="타원 109"/>
          <p:cNvSpPr/>
          <p:nvPr/>
        </p:nvSpPr>
        <p:spPr>
          <a:xfrm>
            <a:off x="1675054" y="4132233"/>
            <a:ext cx="304658" cy="304656"/>
          </a:xfrm>
          <a:prstGeom prst="ellipse">
            <a:avLst/>
          </a:prstGeom>
          <a:noFill/>
          <a:ln w="12700">
            <a:solidFill>
              <a:srgbClr val="FCD5B5"/>
            </a:solidFill>
            <a:prstDash val="dash"/>
          </a:ln>
          <a:effectLst>
            <a:glow rad="139700">
              <a:srgbClr val="FFFF00">
                <a:alpha val="4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11" name="타원 110"/>
          <p:cNvSpPr/>
          <p:nvPr/>
        </p:nvSpPr>
        <p:spPr>
          <a:xfrm>
            <a:off x="4086606" y="2502004"/>
            <a:ext cx="147839" cy="147838"/>
          </a:xfrm>
          <a:prstGeom prst="ellipse">
            <a:avLst/>
          </a:prstGeom>
          <a:solidFill>
            <a:schemeClr val="accent5"/>
          </a:solidFill>
          <a:ln w="12700">
            <a:solidFill>
              <a:schemeClr val="accent5"/>
            </a:solidFill>
            <a:prstDash val="dash"/>
          </a:ln>
          <a:effectLst>
            <a:glow rad="139700">
              <a:schemeClr val="accent5"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12" name="자유형 111"/>
          <p:cNvSpPr/>
          <p:nvPr/>
        </p:nvSpPr>
        <p:spPr>
          <a:xfrm>
            <a:off x="2687216" y="2449874"/>
            <a:ext cx="1464906" cy="2295331"/>
          </a:xfrm>
          <a:custGeom>
            <a:avLst/>
            <a:gdLst>
              <a:gd name="connsiteX0" fmla="*/ 0 w 1464906"/>
              <a:gd name="connsiteY0" fmla="*/ 2295331 h 2295331"/>
              <a:gd name="connsiteX1" fmla="*/ 587829 w 1464906"/>
              <a:gd name="connsiteY1" fmla="*/ 2024743 h 2295331"/>
              <a:gd name="connsiteX2" fmla="*/ 970384 w 1464906"/>
              <a:gd name="connsiteY2" fmla="*/ 1707502 h 2295331"/>
              <a:gd name="connsiteX3" fmla="*/ 1194319 w 1464906"/>
              <a:gd name="connsiteY3" fmla="*/ 1474237 h 2295331"/>
              <a:gd name="connsiteX4" fmla="*/ 1362270 w 1464906"/>
              <a:gd name="connsiteY4" fmla="*/ 1129004 h 2295331"/>
              <a:gd name="connsiteX5" fmla="*/ 1436915 w 1464906"/>
              <a:gd name="connsiteY5" fmla="*/ 681135 h 2295331"/>
              <a:gd name="connsiteX6" fmla="*/ 1464906 w 1464906"/>
              <a:gd name="connsiteY6" fmla="*/ 0 h 229533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464906" h="2295331">
                <a:moveTo>
                  <a:pt x="0" y="2295331"/>
                </a:moveTo>
                <a:lnTo>
                  <a:pt x="587829" y="2024743"/>
                </a:lnTo>
                <a:lnTo>
                  <a:pt x="970384" y="1707502"/>
                </a:lnTo>
                <a:lnTo>
                  <a:pt x="1194319" y="1474237"/>
                </a:lnTo>
                <a:lnTo>
                  <a:pt x="1362270" y="1129004"/>
                </a:lnTo>
                <a:lnTo>
                  <a:pt x="1436915" y="681135"/>
                </a:lnTo>
                <a:lnTo>
                  <a:pt x="1464906" y="0"/>
                </a:lnTo>
              </a:path>
            </a:pathLst>
          </a:custGeom>
          <a:noFill/>
          <a:ln w="3175">
            <a:solidFill>
              <a:schemeClr val="accent5"/>
            </a:solidFill>
            <a:prstDash val="sysDot"/>
          </a:ln>
          <a:effectLst>
            <a:glow rad="254000">
              <a:schemeClr val="accent5"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13" name="TextBox 112"/>
          <p:cNvSpPr txBox="1"/>
          <p:nvPr/>
        </p:nvSpPr>
        <p:spPr>
          <a:xfrm>
            <a:off x="3679137" y="2632333"/>
            <a:ext cx="1246513" cy="307777"/>
          </a:xfrm>
          <a:prstGeom prst="rect">
            <a:avLst/>
          </a:prstGeom>
          <a:noFill/>
          <a:ln>
            <a:noFill/>
          </a:ln>
          <a:effectLst/>
        </p:spPr>
        <p:txBody>
          <a:bodyPr wrap="square" lIns="0" tIns="0" rIns="0" bIns="0" anchor="ctr">
            <a:spAutoFit/>
            <a:scene3d>
              <a:camera prst="orthographicFront"/>
              <a:lightRig rig="threePt" dir="t"/>
            </a:scene3d>
            <a:sp3d extrusionH="50800" contourW="31750">
              <a:bevelT w="0" h="38100"/>
              <a:extrusionClr>
                <a:schemeClr val="bg1"/>
              </a:extrusionClr>
              <a:contourClr>
                <a:schemeClr val="bg1"/>
              </a:contourClr>
            </a:sp3d>
          </a:bodyPr>
          <a:lstStyle>
            <a:defPPr>
              <a:defRPr lang="ko-KR"/>
            </a:defPPr>
            <a:lvl1pPr indent="0" algn="ctr" latinLnBrk="0">
              <a:spcBef>
                <a:spcPct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600" spc="-100">
                <a:ln>
                  <a:solidFill>
                    <a:schemeClr val="bg1">
                      <a:alpha val="0"/>
                    </a:schemeClr>
                  </a:solidFill>
                </a:ln>
                <a:latin typeface="Rix고딕 EB" pitchFamily="18" charset="-127"/>
                <a:ea typeface="Rix고딕 EB" pitchFamily="18" charset="-127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latin typeface="맑은 고딕" panose="020B0503020000020004" pitchFamily="50" charset="-127"/>
                <a:ea typeface="맑은 고딕" panose="020B0503020000020004" pitchFamily="50" charset="-127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latin typeface="맑은 고딕" panose="020B0503020000020004" pitchFamily="50" charset="-127"/>
                <a:ea typeface="맑은 고딕" panose="020B0503020000020004" pitchFamily="50" charset="-127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latin typeface="맑은 고딕" panose="020B0503020000020004" pitchFamily="50" charset="-127"/>
                <a:ea typeface="맑은 고딕" panose="020B0503020000020004" pitchFamily="50" charset="-127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latin typeface="맑은 고딕" panose="020B0503020000020004" pitchFamily="50" charset="-127"/>
                <a:ea typeface="맑은 고딕" panose="020B0503020000020004" pitchFamily="50" charset="-127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latin typeface="맑은 고딕" panose="020B0503020000020004" pitchFamily="50" charset="-127"/>
                <a:ea typeface="맑은 고딕" panose="020B0503020000020004" pitchFamily="50" charset="-127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latin typeface="맑은 고딕" panose="020B0503020000020004" pitchFamily="50" charset="-127"/>
                <a:ea typeface="맑은 고딕" panose="020B0503020000020004" pitchFamily="50" charset="-127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latin typeface="맑은 고딕" panose="020B0503020000020004" pitchFamily="50" charset="-127"/>
                <a:ea typeface="맑은 고딕" panose="020B0503020000020004" pitchFamily="50" charset="-127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latin typeface="맑은 고딕" panose="020B0503020000020004" pitchFamily="50" charset="-127"/>
                <a:ea typeface="맑은 고딕" panose="020B0503020000020004" pitchFamily="50" charset="-127"/>
              </a:defRPr>
            </a:lvl9pPr>
          </a:lstStyle>
          <a:p>
            <a:pPr>
              <a:defRPr/>
            </a:pPr>
            <a:r>
              <a:rPr lang="ko-KR" altLang="en-US" sz="1000" spc="-150" dirty="0" smtClean="0">
                <a:ln w="6350">
                  <a:solidFill>
                    <a:schemeClr val="bg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나눔스퀘어 ExtraBold" pitchFamily="50" charset="-127"/>
                <a:ea typeface="나눔스퀘어 ExtraBold" pitchFamily="50" charset="-127"/>
              </a:rPr>
              <a:t>산학연계 </a:t>
            </a:r>
            <a:r>
              <a:rPr lang="en-US" altLang="ko-KR" sz="1000" spc="-150" dirty="0" smtClean="0">
                <a:ln w="6350">
                  <a:solidFill>
                    <a:schemeClr val="bg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나눔스퀘어 ExtraBold" pitchFamily="50" charset="-127"/>
                <a:ea typeface="나눔스퀘어 ExtraBold" pitchFamily="50" charset="-127"/>
              </a:rPr>
              <a:t>R&amp;D </a:t>
            </a:r>
          </a:p>
          <a:p>
            <a:pPr>
              <a:defRPr/>
            </a:pPr>
            <a:r>
              <a:rPr lang="ko-KR" altLang="en-US" sz="1000" spc="-150" dirty="0" err="1" smtClean="0">
                <a:ln w="6350">
                  <a:solidFill>
                    <a:schemeClr val="bg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나눔스퀘어 ExtraBold" pitchFamily="50" charset="-127"/>
                <a:ea typeface="나눔스퀘어 ExtraBold" pitchFamily="50" charset="-127"/>
              </a:rPr>
              <a:t>클러스터축</a:t>
            </a:r>
            <a:r>
              <a:rPr lang="ko-KR" altLang="en-US" sz="1000" spc="-150" dirty="0" smtClean="0">
                <a:ln w="6350">
                  <a:solidFill>
                    <a:schemeClr val="bg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나눔스퀘어 ExtraBold" pitchFamily="50" charset="-127"/>
                <a:ea typeface="나눔스퀘어 ExtraBold" pitchFamily="50" charset="-127"/>
              </a:rPr>
              <a:t> 설정</a:t>
            </a:r>
            <a:endParaRPr lang="en-US" altLang="ko-KR" sz="1000" spc="-150" dirty="0" smtClean="0">
              <a:ln w="6350">
                <a:solidFill>
                  <a:schemeClr val="bg1">
                    <a:alpha val="0"/>
                  </a:schemeClr>
                </a:solidFill>
              </a:ln>
              <a:solidFill>
                <a:schemeClr val="tx1">
                  <a:lumMod val="75000"/>
                  <a:lumOff val="25000"/>
                </a:schemeClr>
              </a:solidFill>
              <a:latin typeface="나눔스퀘어 ExtraBold" pitchFamily="50" charset="-127"/>
              <a:ea typeface="나눔스퀘어 ExtraBold" pitchFamily="50" charset="-127"/>
            </a:endParaRPr>
          </a:p>
        </p:txBody>
      </p:sp>
      <p:sp>
        <p:nvSpPr>
          <p:cNvPr id="114" name="타원 113"/>
          <p:cNvSpPr/>
          <p:nvPr/>
        </p:nvSpPr>
        <p:spPr>
          <a:xfrm>
            <a:off x="3112790" y="4021378"/>
            <a:ext cx="433388" cy="433386"/>
          </a:xfrm>
          <a:prstGeom prst="ellipse">
            <a:avLst/>
          </a:prstGeom>
          <a:solidFill>
            <a:srgbClr val="002060">
              <a:alpha val="40000"/>
            </a:srgbClr>
          </a:solidFill>
          <a:ln w="1270">
            <a:solidFill>
              <a:srgbClr val="002060"/>
            </a:solidFill>
            <a:prstDash val="dash"/>
          </a:ln>
          <a:effectLst>
            <a:glow rad="254000">
              <a:srgbClr val="002060">
                <a:alpha val="4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15" name="TextBox 114"/>
          <p:cNvSpPr txBox="1"/>
          <p:nvPr/>
        </p:nvSpPr>
        <p:spPr>
          <a:xfrm>
            <a:off x="2624105" y="4134900"/>
            <a:ext cx="1390067" cy="215444"/>
          </a:xfrm>
          <a:prstGeom prst="rect">
            <a:avLst/>
          </a:prstGeom>
          <a:noFill/>
          <a:ln>
            <a:noFill/>
          </a:ln>
          <a:effectLst/>
        </p:spPr>
        <p:txBody>
          <a:bodyPr wrap="square" lIns="0" tIns="0" rIns="0" bIns="0" anchor="ctr">
            <a:spAutoFit/>
            <a:scene3d>
              <a:camera prst="orthographicFront"/>
              <a:lightRig rig="threePt" dir="t"/>
            </a:scene3d>
            <a:sp3d extrusionH="50800" contourW="31750">
              <a:bevelT w="0" h="38100"/>
              <a:extrusionClr>
                <a:schemeClr val="bg1"/>
              </a:extrusionClr>
              <a:contourClr>
                <a:schemeClr val="bg1"/>
              </a:contourClr>
            </a:sp3d>
          </a:bodyPr>
          <a:lstStyle>
            <a:defPPr>
              <a:defRPr lang="ko-KR"/>
            </a:defPPr>
            <a:lvl1pPr indent="0" algn="ctr" latinLnBrk="0">
              <a:spcBef>
                <a:spcPct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600" spc="-100">
                <a:ln>
                  <a:solidFill>
                    <a:schemeClr val="bg1">
                      <a:alpha val="0"/>
                    </a:schemeClr>
                  </a:solidFill>
                </a:ln>
                <a:latin typeface="Rix고딕 EB" pitchFamily="18" charset="-127"/>
                <a:ea typeface="Rix고딕 EB" pitchFamily="18" charset="-127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latin typeface="맑은 고딕" panose="020B0503020000020004" pitchFamily="50" charset="-127"/>
                <a:ea typeface="맑은 고딕" panose="020B0503020000020004" pitchFamily="50" charset="-127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latin typeface="맑은 고딕" panose="020B0503020000020004" pitchFamily="50" charset="-127"/>
                <a:ea typeface="맑은 고딕" panose="020B0503020000020004" pitchFamily="50" charset="-127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latin typeface="맑은 고딕" panose="020B0503020000020004" pitchFamily="50" charset="-127"/>
                <a:ea typeface="맑은 고딕" panose="020B0503020000020004" pitchFamily="50" charset="-127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latin typeface="맑은 고딕" panose="020B0503020000020004" pitchFamily="50" charset="-127"/>
                <a:ea typeface="맑은 고딕" panose="020B0503020000020004" pitchFamily="50" charset="-127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latin typeface="맑은 고딕" panose="020B0503020000020004" pitchFamily="50" charset="-127"/>
                <a:ea typeface="맑은 고딕" panose="020B0503020000020004" pitchFamily="50" charset="-127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latin typeface="맑은 고딕" panose="020B0503020000020004" pitchFamily="50" charset="-127"/>
                <a:ea typeface="맑은 고딕" panose="020B0503020000020004" pitchFamily="50" charset="-127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latin typeface="맑은 고딕" panose="020B0503020000020004" pitchFamily="50" charset="-127"/>
                <a:ea typeface="맑은 고딕" panose="020B0503020000020004" pitchFamily="50" charset="-127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latin typeface="맑은 고딕" panose="020B0503020000020004" pitchFamily="50" charset="-127"/>
                <a:ea typeface="맑은 고딕" panose="020B0503020000020004" pitchFamily="50" charset="-127"/>
              </a:defRPr>
            </a:lvl9pPr>
          </a:lstStyle>
          <a:p>
            <a:pPr>
              <a:defRPr/>
            </a:pPr>
            <a:r>
              <a:rPr lang="ko-KR" altLang="en-US" sz="1400" spc="-150" dirty="0" smtClean="0">
                <a:ln w="6350">
                  <a:solidFill>
                    <a:schemeClr val="bg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나눔스퀘어 ExtraBold" pitchFamily="50" charset="-127"/>
                <a:ea typeface="나눔스퀘어 ExtraBold" pitchFamily="50" charset="-127"/>
              </a:rPr>
              <a:t>수봉</a:t>
            </a:r>
            <a:endParaRPr lang="en-US" altLang="ko-KR" sz="1400" spc="-150" dirty="0" smtClean="0">
              <a:ln w="6350">
                <a:solidFill>
                  <a:schemeClr val="bg1">
                    <a:alpha val="0"/>
                  </a:schemeClr>
                </a:solidFill>
              </a:ln>
              <a:solidFill>
                <a:schemeClr val="tx1">
                  <a:lumMod val="75000"/>
                  <a:lumOff val="25000"/>
                </a:schemeClr>
              </a:solidFill>
              <a:latin typeface="나눔스퀘어 ExtraBold" pitchFamily="50" charset="-127"/>
              <a:ea typeface="나눔스퀘어 ExtraBold" pitchFamily="50" charset="-127"/>
            </a:endParaRPr>
          </a:p>
        </p:txBody>
      </p:sp>
      <p:sp>
        <p:nvSpPr>
          <p:cNvPr id="117" name="타원 116"/>
          <p:cNvSpPr/>
          <p:nvPr/>
        </p:nvSpPr>
        <p:spPr>
          <a:xfrm>
            <a:off x="3515112" y="3194062"/>
            <a:ext cx="464244" cy="464242"/>
          </a:xfrm>
          <a:prstGeom prst="ellipse">
            <a:avLst/>
          </a:prstGeom>
          <a:solidFill>
            <a:srgbClr val="002060">
              <a:alpha val="40000"/>
            </a:srgbClr>
          </a:solidFill>
          <a:ln w="1270">
            <a:solidFill>
              <a:srgbClr val="002060"/>
            </a:solidFill>
            <a:prstDash val="dash"/>
          </a:ln>
          <a:effectLst>
            <a:glow rad="254000">
              <a:srgbClr val="002060">
                <a:alpha val="4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20" name="눈물 방울 119"/>
          <p:cNvSpPr/>
          <p:nvPr/>
        </p:nvSpPr>
        <p:spPr>
          <a:xfrm>
            <a:off x="3355724" y="3375871"/>
            <a:ext cx="94621" cy="94621"/>
          </a:xfrm>
          <a:prstGeom prst="teardrop">
            <a:avLst/>
          </a:prstGeom>
          <a:solidFill>
            <a:schemeClr val="accent2"/>
          </a:solidFill>
          <a:ln w="6350">
            <a:noFill/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marL="266700" indent="-266700" algn="ctr">
              <a:lnSpc>
                <a:spcPct val="150000"/>
              </a:lnSpc>
              <a:buSzPct val="50000"/>
            </a:pPr>
            <a:endParaRPr lang="ko-KR" altLang="en-US" sz="1000" spc="-150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bg1"/>
              </a:solidFill>
              <a:latin typeface="나눔스퀘어 ExtraBold" pitchFamily="50" charset="-127"/>
              <a:ea typeface="나눔스퀘어 ExtraBold" pitchFamily="50" charset="-127"/>
            </a:endParaRPr>
          </a:p>
        </p:txBody>
      </p:sp>
      <p:sp>
        <p:nvSpPr>
          <p:cNvPr id="121" name="눈물 방울 120"/>
          <p:cNvSpPr/>
          <p:nvPr/>
        </p:nvSpPr>
        <p:spPr>
          <a:xfrm>
            <a:off x="4170050" y="3462908"/>
            <a:ext cx="94621" cy="94621"/>
          </a:xfrm>
          <a:prstGeom prst="teardrop">
            <a:avLst/>
          </a:prstGeom>
          <a:solidFill>
            <a:schemeClr val="accent2"/>
          </a:solidFill>
          <a:ln w="6350">
            <a:noFill/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marL="266700" indent="-266700" algn="ctr">
              <a:lnSpc>
                <a:spcPct val="150000"/>
              </a:lnSpc>
              <a:buSzPct val="50000"/>
            </a:pPr>
            <a:endParaRPr lang="ko-KR" altLang="en-US" sz="1000" spc="-150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bg1"/>
              </a:solidFill>
              <a:latin typeface="나눔스퀘어 ExtraBold" pitchFamily="50" charset="-127"/>
              <a:ea typeface="나눔스퀘어 ExtraBold" pitchFamily="50" charset="-127"/>
            </a:endParaRPr>
          </a:p>
        </p:txBody>
      </p:sp>
      <p:sp>
        <p:nvSpPr>
          <p:cNvPr id="122" name="TextBox 121"/>
          <p:cNvSpPr txBox="1"/>
          <p:nvPr/>
        </p:nvSpPr>
        <p:spPr>
          <a:xfrm>
            <a:off x="2618259" y="3348229"/>
            <a:ext cx="690680" cy="161583"/>
          </a:xfrm>
          <a:prstGeom prst="rect">
            <a:avLst/>
          </a:prstGeom>
          <a:noFill/>
          <a:ln>
            <a:noFill/>
          </a:ln>
          <a:effectLst/>
        </p:spPr>
        <p:txBody>
          <a:bodyPr wrap="square" lIns="0" tIns="0" rIns="0" bIns="0" anchor="ctr">
            <a:spAutoFit/>
            <a:scene3d>
              <a:camera prst="orthographicFront"/>
              <a:lightRig rig="threePt" dir="t"/>
            </a:scene3d>
            <a:sp3d extrusionH="50800" contourW="31750">
              <a:bevelT w="0" h="38100"/>
              <a:extrusionClr>
                <a:schemeClr val="bg1"/>
              </a:extrusionClr>
              <a:contourClr>
                <a:schemeClr val="bg1"/>
              </a:contourClr>
            </a:sp3d>
          </a:bodyPr>
          <a:lstStyle>
            <a:defPPr>
              <a:defRPr lang="ko-KR"/>
            </a:defPPr>
            <a:lvl1pPr indent="0" algn="ctr" latinLnBrk="0">
              <a:spcBef>
                <a:spcPct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600" spc="-100">
                <a:ln>
                  <a:solidFill>
                    <a:schemeClr val="bg1">
                      <a:alpha val="0"/>
                    </a:schemeClr>
                  </a:solidFill>
                </a:ln>
                <a:latin typeface="Rix고딕 EB" pitchFamily="18" charset="-127"/>
                <a:ea typeface="Rix고딕 EB" pitchFamily="18" charset="-127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latin typeface="맑은 고딕" panose="020B0503020000020004" pitchFamily="50" charset="-127"/>
                <a:ea typeface="맑은 고딕" panose="020B0503020000020004" pitchFamily="50" charset="-127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latin typeface="맑은 고딕" panose="020B0503020000020004" pitchFamily="50" charset="-127"/>
                <a:ea typeface="맑은 고딕" panose="020B0503020000020004" pitchFamily="50" charset="-127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latin typeface="맑은 고딕" panose="020B0503020000020004" pitchFamily="50" charset="-127"/>
                <a:ea typeface="맑은 고딕" panose="020B0503020000020004" pitchFamily="50" charset="-127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latin typeface="맑은 고딕" panose="020B0503020000020004" pitchFamily="50" charset="-127"/>
                <a:ea typeface="맑은 고딕" panose="020B0503020000020004" pitchFamily="50" charset="-127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latin typeface="맑은 고딕" panose="020B0503020000020004" pitchFamily="50" charset="-127"/>
                <a:ea typeface="맑은 고딕" panose="020B0503020000020004" pitchFamily="50" charset="-127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latin typeface="맑은 고딕" panose="020B0503020000020004" pitchFamily="50" charset="-127"/>
                <a:ea typeface="맑은 고딕" panose="020B0503020000020004" pitchFamily="50" charset="-127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latin typeface="맑은 고딕" panose="020B0503020000020004" pitchFamily="50" charset="-127"/>
                <a:ea typeface="맑은 고딕" panose="020B0503020000020004" pitchFamily="50" charset="-127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latin typeface="맑은 고딕" panose="020B0503020000020004" pitchFamily="50" charset="-127"/>
                <a:ea typeface="맑은 고딕" panose="020B0503020000020004" pitchFamily="50" charset="-127"/>
              </a:defRPr>
            </a:lvl9pPr>
          </a:lstStyle>
          <a:p>
            <a:pPr algn="r">
              <a:defRPr/>
            </a:pPr>
            <a:r>
              <a:rPr lang="ko-KR" altLang="en-US" sz="1050" spc="-150" dirty="0" err="1" smtClean="0">
                <a:ln w="6350">
                  <a:solidFill>
                    <a:schemeClr val="bg1">
                      <a:alpha val="0"/>
                    </a:schemeClr>
                  </a:solidFill>
                </a:ln>
                <a:solidFill>
                  <a:schemeClr val="accent2"/>
                </a:solidFill>
                <a:latin typeface="나눔스퀘어 ExtraBold" pitchFamily="50" charset="-127"/>
                <a:ea typeface="나눔스퀘어 ExtraBold" pitchFamily="50" charset="-127"/>
              </a:rPr>
              <a:t>도화역</a:t>
            </a:r>
            <a:endParaRPr lang="en-US" altLang="ko-KR" sz="1050" spc="-150" dirty="0" smtClean="0">
              <a:ln w="6350">
                <a:solidFill>
                  <a:schemeClr val="bg1">
                    <a:alpha val="0"/>
                  </a:schemeClr>
                </a:solidFill>
              </a:ln>
              <a:solidFill>
                <a:schemeClr val="accent2"/>
              </a:solidFill>
              <a:latin typeface="나눔스퀘어 ExtraBold" pitchFamily="50" charset="-127"/>
              <a:ea typeface="나눔스퀘어 ExtraBold" pitchFamily="50" charset="-127"/>
            </a:endParaRPr>
          </a:p>
        </p:txBody>
      </p:sp>
      <p:sp>
        <p:nvSpPr>
          <p:cNvPr id="123" name="TextBox 122"/>
          <p:cNvSpPr txBox="1"/>
          <p:nvPr/>
        </p:nvSpPr>
        <p:spPr>
          <a:xfrm>
            <a:off x="4304298" y="3416940"/>
            <a:ext cx="551749" cy="161583"/>
          </a:xfrm>
          <a:prstGeom prst="rect">
            <a:avLst/>
          </a:prstGeom>
          <a:noFill/>
          <a:ln>
            <a:noFill/>
          </a:ln>
          <a:effectLst/>
        </p:spPr>
        <p:txBody>
          <a:bodyPr wrap="square" lIns="0" tIns="0" rIns="0" bIns="0" anchor="ctr">
            <a:spAutoFit/>
            <a:scene3d>
              <a:camera prst="orthographicFront"/>
              <a:lightRig rig="threePt" dir="t"/>
            </a:scene3d>
            <a:sp3d extrusionH="50800" contourW="31750">
              <a:bevelT w="0" h="38100"/>
              <a:extrusionClr>
                <a:schemeClr val="bg1"/>
              </a:extrusionClr>
              <a:contourClr>
                <a:schemeClr val="bg1"/>
              </a:contourClr>
            </a:sp3d>
          </a:bodyPr>
          <a:lstStyle>
            <a:defPPr>
              <a:defRPr lang="ko-KR"/>
            </a:defPPr>
            <a:lvl1pPr indent="0" algn="ctr" latinLnBrk="0">
              <a:spcBef>
                <a:spcPct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600" spc="-100">
                <a:ln>
                  <a:solidFill>
                    <a:schemeClr val="bg1">
                      <a:alpha val="0"/>
                    </a:schemeClr>
                  </a:solidFill>
                </a:ln>
                <a:latin typeface="Rix고딕 EB" pitchFamily="18" charset="-127"/>
                <a:ea typeface="Rix고딕 EB" pitchFamily="18" charset="-127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latin typeface="맑은 고딕" panose="020B0503020000020004" pitchFamily="50" charset="-127"/>
                <a:ea typeface="맑은 고딕" panose="020B0503020000020004" pitchFamily="50" charset="-127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latin typeface="맑은 고딕" panose="020B0503020000020004" pitchFamily="50" charset="-127"/>
                <a:ea typeface="맑은 고딕" panose="020B0503020000020004" pitchFamily="50" charset="-127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latin typeface="맑은 고딕" panose="020B0503020000020004" pitchFamily="50" charset="-127"/>
                <a:ea typeface="맑은 고딕" panose="020B0503020000020004" pitchFamily="50" charset="-127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latin typeface="맑은 고딕" panose="020B0503020000020004" pitchFamily="50" charset="-127"/>
                <a:ea typeface="맑은 고딕" panose="020B0503020000020004" pitchFamily="50" charset="-127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latin typeface="맑은 고딕" panose="020B0503020000020004" pitchFamily="50" charset="-127"/>
                <a:ea typeface="맑은 고딕" panose="020B0503020000020004" pitchFamily="50" charset="-127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latin typeface="맑은 고딕" panose="020B0503020000020004" pitchFamily="50" charset="-127"/>
                <a:ea typeface="맑은 고딕" panose="020B0503020000020004" pitchFamily="50" charset="-127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latin typeface="맑은 고딕" panose="020B0503020000020004" pitchFamily="50" charset="-127"/>
                <a:ea typeface="맑은 고딕" panose="020B0503020000020004" pitchFamily="50" charset="-127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latin typeface="맑은 고딕" panose="020B0503020000020004" pitchFamily="50" charset="-127"/>
                <a:ea typeface="맑은 고딕" panose="020B0503020000020004" pitchFamily="50" charset="-127"/>
              </a:defRPr>
            </a:lvl9pPr>
          </a:lstStyle>
          <a:p>
            <a:pPr algn="l">
              <a:defRPr/>
            </a:pPr>
            <a:r>
              <a:rPr lang="ko-KR" altLang="en-US" sz="1050" spc="-150" dirty="0" err="1" smtClean="0">
                <a:ln w="6350">
                  <a:solidFill>
                    <a:schemeClr val="bg1">
                      <a:alpha val="0"/>
                    </a:schemeClr>
                  </a:solidFill>
                </a:ln>
                <a:solidFill>
                  <a:schemeClr val="accent2"/>
                </a:solidFill>
                <a:latin typeface="나눔스퀘어 ExtraBold" pitchFamily="50" charset="-127"/>
                <a:ea typeface="나눔스퀘어 ExtraBold" pitchFamily="50" charset="-127"/>
              </a:rPr>
              <a:t>주안역</a:t>
            </a:r>
            <a:endParaRPr lang="en-US" altLang="ko-KR" sz="1050" spc="-150" dirty="0" smtClean="0">
              <a:ln w="6350">
                <a:solidFill>
                  <a:schemeClr val="bg1">
                    <a:alpha val="0"/>
                  </a:schemeClr>
                </a:solidFill>
              </a:ln>
              <a:solidFill>
                <a:schemeClr val="accent2"/>
              </a:solidFill>
              <a:latin typeface="나눔스퀘어 ExtraBold" pitchFamily="50" charset="-127"/>
              <a:ea typeface="나눔스퀘어 ExtraBold" pitchFamily="50" charset="-127"/>
            </a:endParaRPr>
          </a:p>
        </p:txBody>
      </p:sp>
      <p:sp>
        <p:nvSpPr>
          <p:cNvPr id="124" name="타원 123"/>
          <p:cNvSpPr/>
          <p:nvPr/>
        </p:nvSpPr>
        <p:spPr>
          <a:xfrm>
            <a:off x="1958355" y="4391108"/>
            <a:ext cx="934143" cy="934139"/>
          </a:xfrm>
          <a:prstGeom prst="ellipse">
            <a:avLst/>
          </a:prstGeom>
          <a:solidFill>
            <a:srgbClr val="FF0000">
              <a:alpha val="40000"/>
            </a:srgbClr>
          </a:solidFill>
          <a:ln w="1270">
            <a:solidFill>
              <a:srgbClr val="FF0000">
                <a:alpha val="50196"/>
              </a:srgbClr>
            </a:solidFill>
            <a:prstDash val="dash"/>
          </a:ln>
          <a:effectLst>
            <a:glow rad="254000">
              <a:srgbClr val="FF0000">
                <a:alpha val="4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25" name="TextBox 124"/>
          <p:cNvSpPr txBox="1"/>
          <p:nvPr/>
        </p:nvSpPr>
        <p:spPr>
          <a:xfrm>
            <a:off x="1703673" y="4721243"/>
            <a:ext cx="1390067" cy="276999"/>
          </a:xfrm>
          <a:prstGeom prst="rect">
            <a:avLst/>
          </a:prstGeom>
          <a:noFill/>
          <a:ln>
            <a:noFill/>
          </a:ln>
          <a:effectLst/>
        </p:spPr>
        <p:txBody>
          <a:bodyPr wrap="square" lIns="0" tIns="0" rIns="0" bIns="0" anchor="ctr">
            <a:spAutoFit/>
            <a:scene3d>
              <a:camera prst="orthographicFront"/>
              <a:lightRig rig="threePt" dir="t"/>
            </a:scene3d>
            <a:sp3d extrusionH="50800" contourW="31750">
              <a:bevelT w="0" h="38100"/>
              <a:extrusionClr>
                <a:schemeClr val="bg1"/>
              </a:extrusionClr>
              <a:contourClr>
                <a:schemeClr val="bg1"/>
              </a:contourClr>
            </a:sp3d>
          </a:bodyPr>
          <a:lstStyle>
            <a:defPPr>
              <a:defRPr lang="ko-KR"/>
            </a:defPPr>
            <a:lvl1pPr indent="0" algn="ctr" latinLnBrk="0">
              <a:spcBef>
                <a:spcPct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600" spc="-100">
                <a:ln>
                  <a:solidFill>
                    <a:schemeClr val="bg1">
                      <a:alpha val="0"/>
                    </a:schemeClr>
                  </a:solidFill>
                </a:ln>
                <a:latin typeface="Rix고딕 EB" pitchFamily="18" charset="-127"/>
                <a:ea typeface="Rix고딕 EB" pitchFamily="18" charset="-127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latin typeface="맑은 고딕" panose="020B0503020000020004" pitchFamily="50" charset="-127"/>
                <a:ea typeface="맑은 고딕" panose="020B0503020000020004" pitchFamily="50" charset="-127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latin typeface="맑은 고딕" panose="020B0503020000020004" pitchFamily="50" charset="-127"/>
                <a:ea typeface="맑은 고딕" panose="020B0503020000020004" pitchFamily="50" charset="-127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latin typeface="맑은 고딕" panose="020B0503020000020004" pitchFamily="50" charset="-127"/>
                <a:ea typeface="맑은 고딕" panose="020B0503020000020004" pitchFamily="50" charset="-127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latin typeface="맑은 고딕" panose="020B0503020000020004" pitchFamily="50" charset="-127"/>
                <a:ea typeface="맑은 고딕" panose="020B0503020000020004" pitchFamily="50" charset="-127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latin typeface="맑은 고딕" panose="020B0503020000020004" pitchFamily="50" charset="-127"/>
                <a:ea typeface="맑은 고딕" panose="020B0503020000020004" pitchFamily="50" charset="-127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latin typeface="맑은 고딕" panose="020B0503020000020004" pitchFamily="50" charset="-127"/>
                <a:ea typeface="맑은 고딕" panose="020B0503020000020004" pitchFamily="50" charset="-127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latin typeface="맑은 고딕" panose="020B0503020000020004" pitchFamily="50" charset="-127"/>
                <a:ea typeface="맑은 고딕" panose="020B0503020000020004" pitchFamily="50" charset="-127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latin typeface="맑은 고딕" panose="020B0503020000020004" pitchFamily="50" charset="-127"/>
                <a:ea typeface="맑은 고딕" panose="020B0503020000020004" pitchFamily="50" charset="-127"/>
              </a:defRPr>
            </a:lvl9pPr>
          </a:lstStyle>
          <a:p>
            <a:pPr>
              <a:defRPr/>
            </a:pPr>
            <a:r>
              <a:rPr lang="ko-KR" altLang="en-US" sz="1800" spc="-150" dirty="0" smtClean="0">
                <a:ln w="6350">
                  <a:solidFill>
                    <a:schemeClr val="bg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나눔스퀘어 ExtraBold" pitchFamily="50" charset="-127"/>
                <a:ea typeface="나눔스퀘어 ExtraBold" pitchFamily="50" charset="-127"/>
              </a:rPr>
              <a:t>용</a:t>
            </a:r>
            <a:r>
              <a:rPr lang="ko-KR" altLang="en-US" sz="1800" spc="-150" dirty="0">
                <a:ln w="6350">
                  <a:solidFill>
                    <a:schemeClr val="bg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나눔스퀘어 ExtraBold" pitchFamily="50" charset="-127"/>
                <a:ea typeface="나눔스퀘어 ExtraBold" pitchFamily="50" charset="-127"/>
              </a:rPr>
              <a:t>현</a:t>
            </a:r>
            <a:endParaRPr lang="en-US" altLang="ko-KR" sz="1800" spc="-150" dirty="0" smtClean="0">
              <a:ln w="6350">
                <a:solidFill>
                  <a:schemeClr val="bg1">
                    <a:alpha val="0"/>
                  </a:schemeClr>
                </a:solidFill>
              </a:ln>
              <a:solidFill>
                <a:schemeClr val="tx1">
                  <a:lumMod val="75000"/>
                  <a:lumOff val="25000"/>
                </a:schemeClr>
              </a:solidFill>
              <a:latin typeface="나눔스퀘어 ExtraBold" pitchFamily="50" charset="-127"/>
              <a:ea typeface="나눔스퀘어 ExtraBold" pitchFamily="50" charset="-127"/>
            </a:endParaRPr>
          </a:p>
        </p:txBody>
      </p:sp>
      <p:sp>
        <p:nvSpPr>
          <p:cNvPr id="127" name="눈물 방울 126"/>
          <p:cNvSpPr/>
          <p:nvPr/>
        </p:nvSpPr>
        <p:spPr>
          <a:xfrm>
            <a:off x="2036683" y="4973311"/>
            <a:ext cx="94621" cy="94621"/>
          </a:xfrm>
          <a:prstGeom prst="teardrop">
            <a:avLst/>
          </a:prstGeom>
          <a:solidFill>
            <a:schemeClr val="accent2"/>
          </a:solidFill>
          <a:ln w="6350">
            <a:noFill/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marL="266700" indent="-266700" algn="ctr">
              <a:lnSpc>
                <a:spcPct val="150000"/>
              </a:lnSpc>
              <a:buSzPct val="50000"/>
            </a:pPr>
            <a:endParaRPr lang="ko-KR" altLang="en-US" sz="1000" spc="-150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bg1"/>
              </a:solidFill>
              <a:latin typeface="나눔스퀘어 ExtraBold" pitchFamily="50" charset="-127"/>
              <a:ea typeface="나눔스퀘어 ExtraBold" pitchFamily="50" charset="-127"/>
            </a:endParaRPr>
          </a:p>
        </p:txBody>
      </p:sp>
      <p:sp>
        <p:nvSpPr>
          <p:cNvPr id="128" name="TextBox 127"/>
          <p:cNvSpPr txBox="1"/>
          <p:nvPr/>
        </p:nvSpPr>
        <p:spPr>
          <a:xfrm>
            <a:off x="1749958" y="5067642"/>
            <a:ext cx="690680" cy="161583"/>
          </a:xfrm>
          <a:prstGeom prst="rect">
            <a:avLst/>
          </a:prstGeom>
          <a:noFill/>
          <a:ln>
            <a:noFill/>
          </a:ln>
          <a:effectLst/>
        </p:spPr>
        <p:txBody>
          <a:bodyPr wrap="square" lIns="0" tIns="0" rIns="0" bIns="0" anchor="ctr">
            <a:spAutoFit/>
            <a:scene3d>
              <a:camera prst="orthographicFront"/>
              <a:lightRig rig="threePt" dir="t"/>
            </a:scene3d>
            <a:sp3d extrusionH="50800" contourW="31750">
              <a:bevelT w="0" h="38100"/>
              <a:extrusionClr>
                <a:schemeClr val="bg1"/>
              </a:extrusionClr>
              <a:contourClr>
                <a:schemeClr val="bg1"/>
              </a:contourClr>
            </a:sp3d>
          </a:bodyPr>
          <a:lstStyle>
            <a:defPPr>
              <a:defRPr lang="ko-KR"/>
            </a:defPPr>
            <a:lvl1pPr indent="0" algn="ctr" latinLnBrk="0">
              <a:spcBef>
                <a:spcPct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600" spc="-100">
                <a:ln>
                  <a:solidFill>
                    <a:schemeClr val="bg1">
                      <a:alpha val="0"/>
                    </a:schemeClr>
                  </a:solidFill>
                </a:ln>
                <a:latin typeface="Rix고딕 EB" pitchFamily="18" charset="-127"/>
                <a:ea typeface="Rix고딕 EB" pitchFamily="18" charset="-127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latin typeface="맑은 고딕" panose="020B0503020000020004" pitchFamily="50" charset="-127"/>
                <a:ea typeface="맑은 고딕" panose="020B0503020000020004" pitchFamily="50" charset="-127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latin typeface="맑은 고딕" panose="020B0503020000020004" pitchFamily="50" charset="-127"/>
                <a:ea typeface="맑은 고딕" panose="020B0503020000020004" pitchFamily="50" charset="-127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latin typeface="맑은 고딕" panose="020B0503020000020004" pitchFamily="50" charset="-127"/>
                <a:ea typeface="맑은 고딕" panose="020B0503020000020004" pitchFamily="50" charset="-127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latin typeface="맑은 고딕" panose="020B0503020000020004" pitchFamily="50" charset="-127"/>
                <a:ea typeface="맑은 고딕" panose="020B0503020000020004" pitchFamily="50" charset="-127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latin typeface="맑은 고딕" panose="020B0503020000020004" pitchFamily="50" charset="-127"/>
                <a:ea typeface="맑은 고딕" panose="020B0503020000020004" pitchFamily="50" charset="-127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latin typeface="맑은 고딕" panose="020B0503020000020004" pitchFamily="50" charset="-127"/>
                <a:ea typeface="맑은 고딕" panose="020B0503020000020004" pitchFamily="50" charset="-127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latin typeface="맑은 고딕" panose="020B0503020000020004" pitchFamily="50" charset="-127"/>
                <a:ea typeface="맑은 고딕" panose="020B0503020000020004" pitchFamily="50" charset="-127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latin typeface="맑은 고딕" panose="020B0503020000020004" pitchFamily="50" charset="-127"/>
                <a:ea typeface="맑은 고딕" panose="020B0503020000020004" pitchFamily="50" charset="-127"/>
              </a:defRPr>
            </a:lvl9pPr>
          </a:lstStyle>
          <a:p>
            <a:pPr>
              <a:defRPr/>
            </a:pPr>
            <a:r>
              <a:rPr lang="ko-KR" altLang="en-US" sz="1050" spc="-150" dirty="0" smtClean="0">
                <a:ln w="6350">
                  <a:solidFill>
                    <a:schemeClr val="bg1">
                      <a:alpha val="0"/>
                    </a:schemeClr>
                  </a:solidFill>
                </a:ln>
                <a:solidFill>
                  <a:schemeClr val="accent2"/>
                </a:solidFill>
                <a:latin typeface="나눔스퀘어 ExtraBold" pitchFamily="50" charset="-127"/>
                <a:ea typeface="나눔스퀘어 ExtraBold" pitchFamily="50" charset="-127"/>
              </a:rPr>
              <a:t>인하</a:t>
            </a:r>
            <a:r>
              <a:rPr lang="ko-KR" altLang="en-US" sz="1050" spc="-150" dirty="0">
                <a:ln w="6350">
                  <a:solidFill>
                    <a:schemeClr val="bg1">
                      <a:alpha val="0"/>
                    </a:schemeClr>
                  </a:solidFill>
                </a:ln>
                <a:solidFill>
                  <a:schemeClr val="accent2"/>
                </a:solidFill>
                <a:latin typeface="나눔스퀘어 ExtraBold" pitchFamily="50" charset="-127"/>
                <a:ea typeface="나눔스퀘어 ExtraBold" pitchFamily="50" charset="-127"/>
              </a:rPr>
              <a:t>대</a:t>
            </a:r>
            <a:r>
              <a:rPr lang="ko-KR" altLang="en-US" sz="1050" spc="-150" dirty="0" smtClean="0">
                <a:ln w="6350">
                  <a:solidFill>
                    <a:schemeClr val="bg1">
                      <a:alpha val="0"/>
                    </a:schemeClr>
                  </a:solidFill>
                </a:ln>
                <a:solidFill>
                  <a:schemeClr val="accent2"/>
                </a:solidFill>
                <a:latin typeface="나눔스퀘어 ExtraBold" pitchFamily="50" charset="-127"/>
                <a:ea typeface="나눔스퀘어 ExtraBold" pitchFamily="50" charset="-127"/>
              </a:rPr>
              <a:t>역</a:t>
            </a:r>
            <a:endParaRPr lang="en-US" altLang="ko-KR" sz="1050" spc="-150" dirty="0" smtClean="0">
              <a:ln w="6350">
                <a:solidFill>
                  <a:schemeClr val="bg1">
                    <a:alpha val="0"/>
                  </a:schemeClr>
                </a:solidFill>
              </a:ln>
              <a:solidFill>
                <a:schemeClr val="accent2"/>
              </a:solidFill>
              <a:latin typeface="나눔스퀘어 ExtraBold" pitchFamily="50" charset="-127"/>
              <a:ea typeface="나눔스퀘어 ExtraBold" pitchFamily="50" charset="-127"/>
            </a:endParaRPr>
          </a:p>
        </p:txBody>
      </p:sp>
      <p:sp>
        <p:nvSpPr>
          <p:cNvPr id="129" name="타원 128"/>
          <p:cNvSpPr/>
          <p:nvPr/>
        </p:nvSpPr>
        <p:spPr>
          <a:xfrm>
            <a:off x="1066273" y="4338752"/>
            <a:ext cx="433388" cy="433386"/>
          </a:xfrm>
          <a:prstGeom prst="ellipse">
            <a:avLst/>
          </a:prstGeom>
          <a:solidFill>
            <a:srgbClr val="002060">
              <a:alpha val="40000"/>
            </a:srgbClr>
          </a:solidFill>
          <a:ln w="1270">
            <a:solidFill>
              <a:srgbClr val="002060"/>
            </a:solidFill>
            <a:prstDash val="dash"/>
          </a:ln>
          <a:effectLst>
            <a:glow rad="254000">
              <a:srgbClr val="002060">
                <a:alpha val="4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31" name="TextBox 130"/>
          <p:cNvSpPr txBox="1"/>
          <p:nvPr/>
        </p:nvSpPr>
        <p:spPr>
          <a:xfrm>
            <a:off x="580620" y="4465410"/>
            <a:ext cx="1390067" cy="215444"/>
          </a:xfrm>
          <a:prstGeom prst="rect">
            <a:avLst/>
          </a:prstGeom>
          <a:noFill/>
          <a:ln>
            <a:noFill/>
          </a:ln>
          <a:effectLst/>
        </p:spPr>
        <p:txBody>
          <a:bodyPr wrap="square" lIns="0" tIns="0" rIns="0" bIns="0" anchor="ctr">
            <a:spAutoFit/>
            <a:scene3d>
              <a:camera prst="orthographicFront"/>
              <a:lightRig rig="threePt" dir="t"/>
            </a:scene3d>
            <a:sp3d extrusionH="50800" contourW="31750">
              <a:bevelT w="0" h="38100"/>
              <a:extrusionClr>
                <a:schemeClr val="bg1"/>
              </a:extrusionClr>
              <a:contourClr>
                <a:schemeClr val="bg1"/>
              </a:contourClr>
            </a:sp3d>
          </a:bodyPr>
          <a:lstStyle>
            <a:defPPr>
              <a:defRPr lang="ko-KR"/>
            </a:defPPr>
            <a:lvl1pPr indent="0" algn="ctr" latinLnBrk="0">
              <a:spcBef>
                <a:spcPct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600" spc="-100">
                <a:ln>
                  <a:solidFill>
                    <a:schemeClr val="bg1">
                      <a:alpha val="0"/>
                    </a:schemeClr>
                  </a:solidFill>
                </a:ln>
                <a:latin typeface="Rix고딕 EB" pitchFamily="18" charset="-127"/>
                <a:ea typeface="Rix고딕 EB" pitchFamily="18" charset="-127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latin typeface="맑은 고딕" panose="020B0503020000020004" pitchFamily="50" charset="-127"/>
                <a:ea typeface="맑은 고딕" panose="020B0503020000020004" pitchFamily="50" charset="-127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latin typeface="맑은 고딕" panose="020B0503020000020004" pitchFamily="50" charset="-127"/>
                <a:ea typeface="맑은 고딕" panose="020B0503020000020004" pitchFamily="50" charset="-127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latin typeface="맑은 고딕" panose="020B0503020000020004" pitchFamily="50" charset="-127"/>
                <a:ea typeface="맑은 고딕" panose="020B0503020000020004" pitchFamily="50" charset="-127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latin typeface="맑은 고딕" panose="020B0503020000020004" pitchFamily="50" charset="-127"/>
                <a:ea typeface="맑은 고딕" panose="020B0503020000020004" pitchFamily="50" charset="-127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latin typeface="맑은 고딕" panose="020B0503020000020004" pitchFamily="50" charset="-127"/>
                <a:ea typeface="맑은 고딕" panose="020B0503020000020004" pitchFamily="50" charset="-127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latin typeface="맑은 고딕" panose="020B0503020000020004" pitchFamily="50" charset="-127"/>
                <a:ea typeface="맑은 고딕" panose="020B0503020000020004" pitchFamily="50" charset="-127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latin typeface="맑은 고딕" panose="020B0503020000020004" pitchFamily="50" charset="-127"/>
                <a:ea typeface="맑은 고딕" panose="020B0503020000020004" pitchFamily="50" charset="-127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latin typeface="맑은 고딕" panose="020B0503020000020004" pitchFamily="50" charset="-127"/>
                <a:ea typeface="맑은 고딕" panose="020B0503020000020004" pitchFamily="50" charset="-127"/>
              </a:defRPr>
            </a:lvl9pPr>
          </a:lstStyle>
          <a:p>
            <a:pPr>
              <a:defRPr/>
            </a:pPr>
            <a:r>
              <a:rPr lang="ko-KR" altLang="en-US" sz="1400" spc="-150" dirty="0" smtClean="0">
                <a:ln w="6350">
                  <a:solidFill>
                    <a:schemeClr val="bg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나눔스퀘어 ExtraBold" pitchFamily="50" charset="-127"/>
                <a:ea typeface="나눔스퀘어 ExtraBold" pitchFamily="50" charset="-127"/>
              </a:rPr>
              <a:t>인천기점</a:t>
            </a:r>
            <a:endParaRPr lang="en-US" altLang="ko-KR" sz="1400" spc="-150" dirty="0" smtClean="0">
              <a:ln w="6350">
                <a:solidFill>
                  <a:schemeClr val="bg1">
                    <a:alpha val="0"/>
                  </a:schemeClr>
                </a:solidFill>
              </a:ln>
              <a:solidFill>
                <a:schemeClr val="tx1">
                  <a:lumMod val="75000"/>
                  <a:lumOff val="25000"/>
                </a:schemeClr>
              </a:solidFill>
              <a:latin typeface="나눔스퀘어 ExtraBold" pitchFamily="50" charset="-127"/>
              <a:ea typeface="나눔스퀘어 ExtraBold" pitchFamily="50" charset="-127"/>
            </a:endParaRPr>
          </a:p>
        </p:txBody>
      </p:sp>
      <p:sp>
        <p:nvSpPr>
          <p:cNvPr id="134" name="제목 1"/>
          <p:cNvSpPr>
            <a:spLocks noGrp="1"/>
          </p:cNvSpPr>
          <p:nvPr>
            <p:ph type="title"/>
          </p:nvPr>
        </p:nvSpPr>
        <p:spPr>
          <a:xfrm>
            <a:off x="1574235" y="131561"/>
            <a:ext cx="7485098" cy="954107"/>
          </a:xfrm>
        </p:spPr>
        <p:txBody>
          <a:bodyPr/>
          <a:lstStyle/>
          <a:p>
            <a:pPr latinLnBrk="0"/>
            <a:r>
              <a:rPr lang="ko-KR" altLang="en-US" sz="2800" b="1" kern="1200" dirty="0" smtClean="0">
                <a:solidFill>
                  <a:schemeClr val="tx1"/>
                </a:solidFill>
              </a:rPr>
              <a:t>남구권역</a:t>
            </a:r>
            <a:r>
              <a:rPr lang="en-US" altLang="ko-KR" sz="2800" b="1" kern="1200" dirty="0" smtClean="0">
                <a:solidFill>
                  <a:schemeClr val="tx1"/>
                </a:solidFill>
              </a:rPr>
              <a:t/>
            </a:r>
            <a:br>
              <a:rPr lang="en-US" altLang="ko-KR" sz="2800" b="1" kern="1200" dirty="0" smtClean="0">
                <a:solidFill>
                  <a:schemeClr val="tx1"/>
                </a:solidFill>
              </a:rPr>
            </a:br>
            <a:r>
              <a:rPr lang="ko-KR" altLang="en-US" sz="2800" b="1" kern="1200" dirty="0" smtClean="0">
                <a:solidFill>
                  <a:schemeClr val="tx1"/>
                </a:solidFill>
              </a:rPr>
              <a:t>지역문화</a:t>
            </a:r>
            <a:r>
              <a:rPr lang="ko-KR" altLang="en-US" sz="2800" b="1" dirty="0" smtClean="0">
                <a:ln>
                  <a:solidFill>
                    <a:srgbClr val="9B8357">
                      <a:lumMod val="75000"/>
                      <a:alpha val="0"/>
                    </a:srgbClr>
                  </a:solidFill>
                </a:ln>
                <a:solidFill>
                  <a:schemeClr val="tx1"/>
                </a:solidFill>
              </a:rPr>
              <a:t>를 육성하여 </a:t>
            </a:r>
            <a:r>
              <a:rPr lang="ko-KR" altLang="en-US" sz="2800" b="1" kern="1200" dirty="0" smtClean="0">
                <a:solidFill>
                  <a:schemeClr val="tx1"/>
                </a:solidFill>
              </a:rPr>
              <a:t>삶의 질</a:t>
            </a:r>
            <a:r>
              <a:rPr lang="ko-KR" altLang="en-US" sz="2800" b="1" dirty="0" smtClean="0">
                <a:ln>
                  <a:solidFill>
                    <a:srgbClr val="9B8357">
                      <a:lumMod val="75000"/>
                      <a:alpha val="0"/>
                    </a:srgbClr>
                  </a:solidFill>
                </a:ln>
                <a:solidFill>
                  <a:schemeClr val="tx1"/>
                </a:solidFill>
              </a:rPr>
              <a:t>을 </a:t>
            </a:r>
            <a:r>
              <a:rPr lang="ko-KR" altLang="en-US" sz="2800" b="1" kern="1200" dirty="0" smtClean="0">
                <a:solidFill>
                  <a:schemeClr val="tx1"/>
                </a:solidFill>
              </a:rPr>
              <a:t>높이겠습니다</a:t>
            </a:r>
            <a:endParaRPr lang="ko-KR" altLang="en-US" sz="2800" b="1" dirty="0">
              <a:ln>
                <a:solidFill>
                  <a:srgbClr val="9B8357">
                    <a:lumMod val="75000"/>
                    <a:alpha val="0"/>
                  </a:srgbClr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137" name="TextBox 231"/>
          <p:cNvSpPr txBox="1">
            <a:spLocks noChangeArrowheads="1"/>
          </p:cNvSpPr>
          <p:nvPr/>
        </p:nvSpPr>
        <p:spPr bwMode="auto">
          <a:xfrm>
            <a:off x="412842" y="207305"/>
            <a:ext cx="1006475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defPPr>
              <a:defRPr lang="ko-KR"/>
            </a:defPPr>
            <a:lvl1pPr latinLnBrk="0">
              <a:spcBef>
                <a:spcPts val="1200"/>
              </a:spcBef>
              <a:buFont typeface="Arial" panose="020B0604020202020204" pitchFamily="34" charset="0"/>
              <a:buNone/>
              <a:defRPr sz="2400">
                <a:latin typeface="Rix고딕 B" pitchFamily="18" charset="-127"/>
                <a:ea typeface="Rix고딕 B" pitchFamily="18" charset="-127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latin typeface="맑은 고딕" panose="020B0503020000020004" pitchFamily="50" charset="-127"/>
                <a:ea typeface="맑은 고딕" panose="020B0503020000020004" pitchFamily="50" charset="-127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latin typeface="맑은 고딕" panose="020B0503020000020004" pitchFamily="50" charset="-127"/>
                <a:ea typeface="맑은 고딕" panose="020B0503020000020004" pitchFamily="50" charset="-127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latin typeface="맑은 고딕" panose="020B0503020000020004" pitchFamily="50" charset="-127"/>
                <a:ea typeface="맑은 고딕" panose="020B0503020000020004" pitchFamily="50" charset="-127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latin typeface="맑은 고딕" panose="020B0503020000020004" pitchFamily="50" charset="-127"/>
                <a:ea typeface="맑은 고딕" panose="020B0503020000020004" pitchFamily="50" charset="-127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latin typeface="맑은 고딕" panose="020B0503020000020004" pitchFamily="50" charset="-127"/>
                <a:ea typeface="맑은 고딕" panose="020B0503020000020004" pitchFamily="50" charset="-127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latin typeface="맑은 고딕" panose="020B0503020000020004" pitchFamily="50" charset="-127"/>
                <a:ea typeface="맑은 고딕" panose="020B0503020000020004" pitchFamily="50" charset="-127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latin typeface="맑은 고딕" panose="020B0503020000020004" pitchFamily="50" charset="-127"/>
                <a:ea typeface="맑은 고딕" panose="020B0503020000020004" pitchFamily="50" charset="-127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latin typeface="맑은 고딕" panose="020B0503020000020004" pitchFamily="50" charset="-127"/>
                <a:ea typeface="맑은 고딕" panose="020B0503020000020004" pitchFamily="50" charset="-127"/>
              </a:defRPr>
            </a:lvl9pPr>
          </a:lstStyle>
          <a:p>
            <a:pPr algn="ctr">
              <a:defRPr/>
            </a:pPr>
            <a:r>
              <a:rPr lang="en-US" altLang="ko-KR" sz="3600" dirty="0">
                <a:ln>
                  <a:solidFill>
                    <a:srgbClr val="9B8357">
                      <a:lumMod val="75000"/>
                      <a:alpha val="0"/>
                    </a:srgbClr>
                  </a:solidFill>
                </a:ln>
                <a:solidFill>
                  <a:prstClr val="white"/>
                </a:solidFill>
                <a:latin typeface="나눔스퀘어 ExtraBold" pitchFamily="50" charset="-127"/>
                <a:ea typeface="나눔스퀘어 ExtraBold" pitchFamily="50" charset="-127"/>
              </a:rPr>
              <a:t>5</a:t>
            </a:r>
            <a:r>
              <a:rPr lang="en-US" altLang="ko-KR" sz="3600" dirty="0" smtClean="0">
                <a:ln>
                  <a:solidFill>
                    <a:srgbClr val="9B8357">
                      <a:lumMod val="75000"/>
                      <a:alpha val="0"/>
                    </a:srgbClr>
                  </a:solidFill>
                </a:ln>
                <a:solidFill>
                  <a:prstClr val="white"/>
                </a:solidFill>
                <a:latin typeface="나눔스퀘어 ExtraBold" pitchFamily="50" charset="-127"/>
                <a:ea typeface="나눔스퀘어 ExtraBold" pitchFamily="50" charset="-127"/>
              </a:rPr>
              <a:t>.2</a:t>
            </a:r>
            <a:endParaRPr lang="ko-KR" altLang="en-US" sz="3600" dirty="0">
              <a:ln>
                <a:solidFill>
                  <a:srgbClr val="9B8357">
                    <a:lumMod val="75000"/>
                    <a:alpha val="0"/>
                  </a:srgbClr>
                </a:solidFill>
              </a:ln>
              <a:solidFill>
                <a:prstClr val="white"/>
              </a:solidFill>
              <a:latin typeface="나눔스퀘어 ExtraBold" pitchFamily="50" charset="-127"/>
              <a:ea typeface="나눔스퀘어 ExtraBold" pitchFamily="50" charset="-127"/>
            </a:endParaRPr>
          </a:p>
        </p:txBody>
      </p:sp>
      <p:pic>
        <p:nvPicPr>
          <p:cNvPr id="136" name="그림 135"/>
          <p:cNvPicPr>
            <a:picLocks noChangeAspect="1"/>
          </p:cNvPicPr>
          <p:nvPr/>
        </p:nvPicPr>
        <p:blipFill rotWithShape="1">
          <a:blip r:embed="rId5" cstate="print"/>
          <a:srcRect t="21000" r="24565" b="6320"/>
          <a:stretch/>
        </p:blipFill>
        <p:spPr>
          <a:xfrm>
            <a:off x="4925650" y="4587158"/>
            <a:ext cx="4020262" cy="2118408"/>
          </a:xfrm>
          <a:prstGeom prst="rect">
            <a:avLst/>
          </a:prstGeom>
          <a:effectLst>
            <a:softEdge rad="317500"/>
          </a:effectLst>
        </p:spPr>
      </p:pic>
      <p:pic>
        <p:nvPicPr>
          <p:cNvPr id="138" name="Picture 2" descr="D:\경인고속도로\KakaoTalk_20160809_161512868.jpg"/>
          <p:cNvPicPr>
            <a:picLocks noChangeAspect="1" noChangeArrowheads="1"/>
          </p:cNvPicPr>
          <p:nvPr/>
        </p:nvPicPr>
        <p:blipFill rotWithShape="1">
          <a:blip r:embed="rId6" cstate="print"/>
          <a:srcRect l="26582" r="49199" b="24826"/>
          <a:stretch/>
        </p:blipFill>
        <p:spPr bwMode="auto">
          <a:xfrm>
            <a:off x="7452320" y="1194942"/>
            <a:ext cx="1691680" cy="3314178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118" name="TextBox 117"/>
          <p:cNvSpPr txBox="1"/>
          <p:nvPr/>
        </p:nvSpPr>
        <p:spPr>
          <a:xfrm>
            <a:off x="3097733" y="3304416"/>
            <a:ext cx="1390067" cy="215444"/>
          </a:xfrm>
          <a:prstGeom prst="rect">
            <a:avLst/>
          </a:prstGeom>
          <a:noFill/>
          <a:ln>
            <a:noFill/>
          </a:ln>
          <a:effectLst/>
        </p:spPr>
        <p:txBody>
          <a:bodyPr wrap="square" lIns="0" tIns="0" rIns="0" bIns="0" anchor="ctr">
            <a:spAutoFit/>
            <a:scene3d>
              <a:camera prst="orthographicFront"/>
              <a:lightRig rig="threePt" dir="t"/>
            </a:scene3d>
            <a:sp3d extrusionH="50800" contourW="31750">
              <a:bevelT w="0" h="38100"/>
              <a:extrusionClr>
                <a:schemeClr val="bg1"/>
              </a:extrusionClr>
              <a:contourClr>
                <a:schemeClr val="bg1"/>
              </a:contourClr>
            </a:sp3d>
          </a:bodyPr>
          <a:lstStyle>
            <a:defPPr>
              <a:defRPr lang="ko-KR"/>
            </a:defPPr>
            <a:lvl1pPr indent="0" algn="ctr" latinLnBrk="0">
              <a:spcBef>
                <a:spcPct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600" spc="-100">
                <a:ln>
                  <a:solidFill>
                    <a:schemeClr val="bg1">
                      <a:alpha val="0"/>
                    </a:schemeClr>
                  </a:solidFill>
                </a:ln>
                <a:latin typeface="Rix고딕 EB" pitchFamily="18" charset="-127"/>
                <a:ea typeface="Rix고딕 EB" pitchFamily="18" charset="-127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latin typeface="맑은 고딕" panose="020B0503020000020004" pitchFamily="50" charset="-127"/>
                <a:ea typeface="맑은 고딕" panose="020B0503020000020004" pitchFamily="50" charset="-127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latin typeface="맑은 고딕" panose="020B0503020000020004" pitchFamily="50" charset="-127"/>
                <a:ea typeface="맑은 고딕" panose="020B0503020000020004" pitchFamily="50" charset="-127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latin typeface="맑은 고딕" panose="020B0503020000020004" pitchFamily="50" charset="-127"/>
                <a:ea typeface="맑은 고딕" panose="020B0503020000020004" pitchFamily="50" charset="-127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latin typeface="맑은 고딕" panose="020B0503020000020004" pitchFamily="50" charset="-127"/>
                <a:ea typeface="맑은 고딕" panose="020B0503020000020004" pitchFamily="50" charset="-127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latin typeface="맑은 고딕" panose="020B0503020000020004" pitchFamily="50" charset="-127"/>
                <a:ea typeface="맑은 고딕" panose="020B0503020000020004" pitchFamily="50" charset="-127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latin typeface="맑은 고딕" panose="020B0503020000020004" pitchFamily="50" charset="-127"/>
                <a:ea typeface="맑은 고딕" panose="020B0503020000020004" pitchFamily="50" charset="-127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latin typeface="맑은 고딕" panose="020B0503020000020004" pitchFamily="50" charset="-127"/>
                <a:ea typeface="맑은 고딕" panose="020B0503020000020004" pitchFamily="50" charset="-127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latin typeface="맑은 고딕" panose="020B0503020000020004" pitchFamily="50" charset="-127"/>
                <a:ea typeface="맑은 고딕" panose="020B0503020000020004" pitchFamily="50" charset="-127"/>
              </a:defRPr>
            </a:lvl9pPr>
          </a:lstStyle>
          <a:p>
            <a:pPr>
              <a:defRPr/>
            </a:pPr>
            <a:r>
              <a:rPr lang="ko-KR" altLang="en-US" sz="1400" spc="-150" dirty="0" err="1" smtClean="0">
                <a:ln w="6350">
                  <a:solidFill>
                    <a:schemeClr val="bg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나눔스퀘어 ExtraBold" pitchFamily="50" charset="-127"/>
                <a:ea typeface="나눔스퀘어 ExtraBold" pitchFamily="50" charset="-127"/>
              </a:rPr>
              <a:t>도화ㆍ주안</a:t>
            </a:r>
            <a:endParaRPr lang="en-US" altLang="ko-KR" sz="1400" spc="-150" dirty="0" smtClean="0">
              <a:ln w="6350">
                <a:solidFill>
                  <a:schemeClr val="bg1">
                    <a:alpha val="0"/>
                  </a:schemeClr>
                </a:solidFill>
              </a:ln>
              <a:solidFill>
                <a:schemeClr val="tx1">
                  <a:lumMod val="75000"/>
                  <a:lumOff val="25000"/>
                </a:schemeClr>
              </a:solidFill>
              <a:latin typeface="나눔스퀘어 ExtraBold" pitchFamily="50" charset="-127"/>
              <a:ea typeface="나눔스퀘어 ExtraBold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442189030"/>
      </p:ext>
    </p:extLst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6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10" name="Rectangle 8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12" name="Rectangle 10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4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grpSp>
        <p:nvGrpSpPr>
          <p:cNvPr id="7" name="그룹 132"/>
          <p:cNvGrpSpPr/>
          <p:nvPr/>
        </p:nvGrpSpPr>
        <p:grpSpPr>
          <a:xfrm>
            <a:off x="240754" y="1252303"/>
            <a:ext cx="4510237" cy="5633081"/>
            <a:chOff x="240754" y="934132"/>
            <a:chExt cx="4510237" cy="5633081"/>
          </a:xfrm>
        </p:grpSpPr>
        <p:pic>
          <p:nvPicPr>
            <p:cNvPr id="134" name="Picture 5"/>
            <p:cNvPicPr>
              <a:picLocks noChangeAspect="1" noChangeArrowheads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4044" b="17536"/>
            <a:stretch/>
          </p:blipFill>
          <p:spPr bwMode="auto">
            <a:xfrm>
              <a:off x="240754" y="4297910"/>
              <a:ext cx="4499472" cy="224191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35" name="Picture 3" descr="C:\Users\user\Desktop\서구_실폭+공원2.PNG"/>
            <p:cNvPicPr>
              <a:picLocks noChangeAspect="1" noChangeArrowheads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4480"/>
            <a:stretch/>
          </p:blipFill>
          <p:spPr bwMode="auto">
            <a:xfrm>
              <a:off x="250458" y="2081010"/>
              <a:ext cx="4489767" cy="2746564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36" name="Picture 4" descr="C:\Users\user\Desktop\서구_실폭+공원1.PNG"/>
            <p:cNvPicPr>
              <a:picLocks noChangeAspect="1" noChangeArrowheads="1"/>
            </p:cNvPicPr>
            <p:nvPr/>
          </p:nvPicPr>
          <p:blipFill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149" r="3332"/>
            <a:stretch/>
          </p:blipFill>
          <p:spPr bwMode="auto">
            <a:xfrm>
              <a:off x="250458" y="3425608"/>
              <a:ext cx="4489767" cy="2740321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37" name="Picture 2" descr="C:\Users\user\Desktop\서구_실폭+공원3.PNG"/>
            <p:cNvPicPr>
              <a:picLocks noChangeAspect="1" noChangeArrowheads="1"/>
            </p:cNvPicPr>
            <p:nvPr/>
          </p:nvPicPr>
          <p:blipFill rotWithShape="1"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14952" r="4554"/>
            <a:stretch/>
          </p:blipFill>
          <p:spPr bwMode="auto">
            <a:xfrm>
              <a:off x="244969" y="934132"/>
              <a:ext cx="4495257" cy="233855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39" name="직사각형 138"/>
            <p:cNvSpPr/>
            <p:nvPr/>
          </p:nvSpPr>
          <p:spPr>
            <a:xfrm>
              <a:off x="251520" y="978222"/>
              <a:ext cx="4499471" cy="5588991"/>
            </a:xfrm>
            <a:prstGeom prst="rect">
              <a:avLst/>
            </a:prstGeom>
            <a:solidFill>
              <a:srgbClr val="FFFFFF">
                <a:alpha val="4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grpSp>
          <p:nvGrpSpPr>
            <p:cNvPr id="8" name="그룹 139"/>
            <p:cNvGrpSpPr/>
            <p:nvPr/>
          </p:nvGrpSpPr>
          <p:grpSpPr>
            <a:xfrm rot="16200000">
              <a:off x="67617" y="3361333"/>
              <a:ext cx="4527393" cy="1350359"/>
              <a:chOff x="3065621" y="4747072"/>
              <a:chExt cx="5741829" cy="1736278"/>
            </a:xfrm>
          </p:grpSpPr>
          <p:sp>
            <p:nvSpPr>
              <p:cNvPr id="141" name="자유형 140"/>
              <p:cNvSpPr/>
              <p:nvPr/>
            </p:nvSpPr>
            <p:spPr>
              <a:xfrm>
                <a:off x="3065621" y="4747072"/>
                <a:ext cx="1739900" cy="1670050"/>
              </a:xfrm>
              <a:custGeom>
                <a:avLst/>
                <a:gdLst>
                  <a:gd name="connsiteX0" fmla="*/ 120650 w 1739900"/>
                  <a:gd name="connsiteY0" fmla="*/ 533400 h 1670050"/>
                  <a:gd name="connsiteX1" fmla="*/ 254000 w 1739900"/>
                  <a:gd name="connsiteY1" fmla="*/ 419100 h 1670050"/>
                  <a:gd name="connsiteX2" fmla="*/ 342900 w 1739900"/>
                  <a:gd name="connsiteY2" fmla="*/ 508000 h 1670050"/>
                  <a:gd name="connsiteX3" fmla="*/ 444500 w 1739900"/>
                  <a:gd name="connsiteY3" fmla="*/ 400050 h 1670050"/>
                  <a:gd name="connsiteX4" fmla="*/ 806450 w 1739900"/>
                  <a:gd name="connsiteY4" fmla="*/ 558800 h 1670050"/>
                  <a:gd name="connsiteX5" fmla="*/ 825500 w 1739900"/>
                  <a:gd name="connsiteY5" fmla="*/ 571500 h 1670050"/>
                  <a:gd name="connsiteX6" fmla="*/ 1073150 w 1739900"/>
                  <a:gd name="connsiteY6" fmla="*/ 177800 h 1670050"/>
                  <a:gd name="connsiteX7" fmla="*/ 1238250 w 1739900"/>
                  <a:gd name="connsiteY7" fmla="*/ 311150 h 1670050"/>
                  <a:gd name="connsiteX8" fmla="*/ 1524000 w 1739900"/>
                  <a:gd name="connsiteY8" fmla="*/ 0 h 1670050"/>
                  <a:gd name="connsiteX9" fmla="*/ 1739900 w 1739900"/>
                  <a:gd name="connsiteY9" fmla="*/ 0 h 1670050"/>
                  <a:gd name="connsiteX10" fmla="*/ 1708150 w 1739900"/>
                  <a:gd name="connsiteY10" fmla="*/ 336550 h 1670050"/>
                  <a:gd name="connsiteX11" fmla="*/ 1689100 w 1739900"/>
                  <a:gd name="connsiteY11" fmla="*/ 336550 h 1670050"/>
                  <a:gd name="connsiteX12" fmla="*/ 1676400 w 1739900"/>
                  <a:gd name="connsiteY12" fmla="*/ 723900 h 1670050"/>
                  <a:gd name="connsiteX13" fmla="*/ 1504950 w 1739900"/>
                  <a:gd name="connsiteY13" fmla="*/ 850900 h 1670050"/>
                  <a:gd name="connsiteX14" fmla="*/ 1422400 w 1739900"/>
                  <a:gd name="connsiteY14" fmla="*/ 825500 h 1670050"/>
                  <a:gd name="connsiteX15" fmla="*/ 1320800 w 1739900"/>
                  <a:gd name="connsiteY15" fmla="*/ 958850 h 1670050"/>
                  <a:gd name="connsiteX16" fmla="*/ 1447800 w 1739900"/>
                  <a:gd name="connsiteY16" fmla="*/ 1016000 h 1670050"/>
                  <a:gd name="connsiteX17" fmla="*/ 1460500 w 1739900"/>
                  <a:gd name="connsiteY17" fmla="*/ 965200 h 1670050"/>
                  <a:gd name="connsiteX18" fmla="*/ 1498600 w 1739900"/>
                  <a:gd name="connsiteY18" fmla="*/ 1035050 h 1670050"/>
                  <a:gd name="connsiteX19" fmla="*/ 1612900 w 1739900"/>
                  <a:gd name="connsiteY19" fmla="*/ 1111250 h 1670050"/>
                  <a:gd name="connsiteX20" fmla="*/ 1098550 w 1739900"/>
                  <a:gd name="connsiteY20" fmla="*/ 1670050 h 1670050"/>
                  <a:gd name="connsiteX21" fmla="*/ 679450 w 1739900"/>
                  <a:gd name="connsiteY21" fmla="*/ 1276350 h 1670050"/>
                  <a:gd name="connsiteX22" fmla="*/ 584200 w 1739900"/>
                  <a:gd name="connsiteY22" fmla="*/ 1238250 h 1670050"/>
                  <a:gd name="connsiteX23" fmla="*/ 488950 w 1739900"/>
                  <a:gd name="connsiteY23" fmla="*/ 1485900 h 1670050"/>
                  <a:gd name="connsiteX24" fmla="*/ 95250 w 1739900"/>
                  <a:gd name="connsiteY24" fmla="*/ 1377950 h 1670050"/>
                  <a:gd name="connsiteX25" fmla="*/ 0 w 1739900"/>
                  <a:gd name="connsiteY25" fmla="*/ 1365250 h 1670050"/>
                  <a:gd name="connsiteX26" fmla="*/ 88900 w 1739900"/>
                  <a:gd name="connsiteY26" fmla="*/ 958850 h 1670050"/>
                  <a:gd name="connsiteX27" fmla="*/ 95250 w 1739900"/>
                  <a:gd name="connsiteY27" fmla="*/ 857250 h 1670050"/>
                  <a:gd name="connsiteX28" fmla="*/ 19050 w 1739900"/>
                  <a:gd name="connsiteY28" fmla="*/ 844550 h 1670050"/>
                  <a:gd name="connsiteX29" fmla="*/ 25400 w 1739900"/>
                  <a:gd name="connsiteY29" fmla="*/ 488950 h 1670050"/>
                  <a:gd name="connsiteX30" fmla="*/ 120650 w 1739900"/>
                  <a:gd name="connsiteY30" fmla="*/ 533400 h 1670050"/>
                  <a:gd name="connsiteX0" fmla="*/ 120650 w 1739900"/>
                  <a:gd name="connsiteY0" fmla="*/ 533400 h 1670050"/>
                  <a:gd name="connsiteX1" fmla="*/ 254000 w 1739900"/>
                  <a:gd name="connsiteY1" fmla="*/ 419100 h 1670050"/>
                  <a:gd name="connsiteX2" fmla="*/ 342900 w 1739900"/>
                  <a:gd name="connsiteY2" fmla="*/ 508000 h 1670050"/>
                  <a:gd name="connsiteX3" fmla="*/ 806450 w 1739900"/>
                  <a:gd name="connsiteY3" fmla="*/ 558800 h 1670050"/>
                  <a:gd name="connsiteX4" fmla="*/ 825500 w 1739900"/>
                  <a:gd name="connsiteY4" fmla="*/ 571500 h 1670050"/>
                  <a:gd name="connsiteX5" fmla="*/ 1073150 w 1739900"/>
                  <a:gd name="connsiteY5" fmla="*/ 177800 h 1670050"/>
                  <a:gd name="connsiteX6" fmla="*/ 1238250 w 1739900"/>
                  <a:gd name="connsiteY6" fmla="*/ 311150 h 1670050"/>
                  <a:gd name="connsiteX7" fmla="*/ 1524000 w 1739900"/>
                  <a:gd name="connsiteY7" fmla="*/ 0 h 1670050"/>
                  <a:gd name="connsiteX8" fmla="*/ 1739900 w 1739900"/>
                  <a:gd name="connsiteY8" fmla="*/ 0 h 1670050"/>
                  <a:gd name="connsiteX9" fmla="*/ 1708150 w 1739900"/>
                  <a:gd name="connsiteY9" fmla="*/ 336550 h 1670050"/>
                  <a:gd name="connsiteX10" fmla="*/ 1689100 w 1739900"/>
                  <a:gd name="connsiteY10" fmla="*/ 336550 h 1670050"/>
                  <a:gd name="connsiteX11" fmla="*/ 1676400 w 1739900"/>
                  <a:gd name="connsiteY11" fmla="*/ 723900 h 1670050"/>
                  <a:gd name="connsiteX12" fmla="*/ 1504950 w 1739900"/>
                  <a:gd name="connsiteY12" fmla="*/ 850900 h 1670050"/>
                  <a:gd name="connsiteX13" fmla="*/ 1422400 w 1739900"/>
                  <a:gd name="connsiteY13" fmla="*/ 825500 h 1670050"/>
                  <a:gd name="connsiteX14" fmla="*/ 1320800 w 1739900"/>
                  <a:gd name="connsiteY14" fmla="*/ 958850 h 1670050"/>
                  <a:gd name="connsiteX15" fmla="*/ 1447800 w 1739900"/>
                  <a:gd name="connsiteY15" fmla="*/ 1016000 h 1670050"/>
                  <a:gd name="connsiteX16" fmla="*/ 1460500 w 1739900"/>
                  <a:gd name="connsiteY16" fmla="*/ 965200 h 1670050"/>
                  <a:gd name="connsiteX17" fmla="*/ 1498600 w 1739900"/>
                  <a:gd name="connsiteY17" fmla="*/ 1035050 h 1670050"/>
                  <a:gd name="connsiteX18" fmla="*/ 1612900 w 1739900"/>
                  <a:gd name="connsiteY18" fmla="*/ 1111250 h 1670050"/>
                  <a:gd name="connsiteX19" fmla="*/ 1098550 w 1739900"/>
                  <a:gd name="connsiteY19" fmla="*/ 1670050 h 1670050"/>
                  <a:gd name="connsiteX20" fmla="*/ 679450 w 1739900"/>
                  <a:gd name="connsiteY20" fmla="*/ 1276350 h 1670050"/>
                  <a:gd name="connsiteX21" fmla="*/ 584200 w 1739900"/>
                  <a:gd name="connsiteY21" fmla="*/ 1238250 h 1670050"/>
                  <a:gd name="connsiteX22" fmla="*/ 488950 w 1739900"/>
                  <a:gd name="connsiteY22" fmla="*/ 1485900 h 1670050"/>
                  <a:gd name="connsiteX23" fmla="*/ 95250 w 1739900"/>
                  <a:gd name="connsiteY23" fmla="*/ 1377950 h 1670050"/>
                  <a:gd name="connsiteX24" fmla="*/ 0 w 1739900"/>
                  <a:gd name="connsiteY24" fmla="*/ 1365250 h 1670050"/>
                  <a:gd name="connsiteX25" fmla="*/ 88900 w 1739900"/>
                  <a:gd name="connsiteY25" fmla="*/ 958850 h 1670050"/>
                  <a:gd name="connsiteX26" fmla="*/ 95250 w 1739900"/>
                  <a:gd name="connsiteY26" fmla="*/ 857250 h 1670050"/>
                  <a:gd name="connsiteX27" fmla="*/ 19050 w 1739900"/>
                  <a:gd name="connsiteY27" fmla="*/ 844550 h 1670050"/>
                  <a:gd name="connsiteX28" fmla="*/ 25400 w 1739900"/>
                  <a:gd name="connsiteY28" fmla="*/ 488950 h 1670050"/>
                  <a:gd name="connsiteX29" fmla="*/ 120650 w 1739900"/>
                  <a:gd name="connsiteY29" fmla="*/ 533400 h 1670050"/>
                  <a:gd name="connsiteX0" fmla="*/ 120650 w 1739900"/>
                  <a:gd name="connsiteY0" fmla="*/ 533400 h 1670050"/>
                  <a:gd name="connsiteX1" fmla="*/ 254000 w 1739900"/>
                  <a:gd name="connsiteY1" fmla="*/ 419100 h 1670050"/>
                  <a:gd name="connsiteX2" fmla="*/ 806450 w 1739900"/>
                  <a:gd name="connsiteY2" fmla="*/ 558800 h 1670050"/>
                  <a:gd name="connsiteX3" fmla="*/ 825500 w 1739900"/>
                  <a:gd name="connsiteY3" fmla="*/ 571500 h 1670050"/>
                  <a:gd name="connsiteX4" fmla="*/ 1073150 w 1739900"/>
                  <a:gd name="connsiteY4" fmla="*/ 177800 h 1670050"/>
                  <a:gd name="connsiteX5" fmla="*/ 1238250 w 1739900"/>
                  <a:gd name="connsiteY5" fmla="*/ 311150 h 1670050"/>
                  <a:gd name="connsiteX6" fmla="*/ 1524000 w 1739900"/>
                  <a:gd name="connsiteY6" fmla="*/ 0 h 1670050"/>
                  <a:gd name="connsiteX7" fmla="*/ 1739900 w 1739900"/>
                  <a:gd name="connsiteY7" fmla="*/ 0 h 1670050"/>
                  <a:gd name="connsiteX8" fmla="*/ 1708150 w 1739900"/>
                  <a:gd name="connsiteY8" fmla="*/ 336550 h 1670050"/>
                  <a:gd name="connsiteX9" fmla="*/ 1689100 w 1739900"/>
                  <a:gd name="connsiteY9" fmla="*/ 336550 h 1670050"/>
                  <a:gd name="connsiteX10" fmla="*/ 1676400 w 1739900"/>
                  <a:gd name="connsiteY10" fmla="*/ 723900 h 1670050"/>
                  <a:gd name="connsiteX11" fmla="*/ 1504950 w 1739900"/>
                  <a:gd name="connsiteY11" fmla="*/ 850900 h 1670050"/>
                  <a:gd name="connsiteX12" fmla="*/ 1422400 w 1739900"/>
                  <a:gd name="connsiteY12" fmla="*/ 825500 h 1670050"/>
                  <a:gd name="connsiteX13" fmla="*/ 1320800 w 1739900"/>
                  <a:gd name="connsiteY13" fmla="*/ 958850 h 1670050"/>
                  <a:gd name="connsiteX14" fmla="*/ 1447800 w 1739900"/>
                  <a:gd name="connsiteY14" fmla="*/ 1016000 h 1670050"/>
                  <a:gd name="connsiteX15" fmla="*/ 1460500 w 1739900"/>
                  <a:gd name="connsiteY15" fmla="*/ 965200 h 1670050"/>
                  <a:gd name="connsiteX16" fmla="*/ 1498600 w 1739900"/>
                  <a:gd name="connsiteY16" fmla="*/ 1035050 h 1670050"/>
                  <a:gd name="connsiteX17" fmla="*/ 1612900 w 1739900"/>
                  <a:gd name="connsiteY17" fmla="*/ 1111250 h 1670050"/>
                  <a:gd name="connsiteX18" fmla="*/ 1098550 w 1739900"/>
                  <a:gd name="connsiteY18" fmla="*/ 1670050 h 1670050"/>
                  <a:gd name="connsiteX19" fmla="*/ 679450 w 1739900"/>
                  <a:gd name="connsiteY19" fmla="*/ 1276350 h 1670050"/>
                  <a:gd name="connsiteX20" fmla="*/ 584200 w 1739900"/>
                  <a:gd name="connsiteY20" fmla="*/ 1238250 h 1670050"/>
                  <a:gd name="connsiteX21" fmla="*/ 488950 w 1739900"/>
                  <a:gd name="connsiteY21" fmla="*/ 1485900 h 1670050"/>
                  <a:gd name="connsiteX22" fmla="*/ 95250 w 1739900"/>
                  <a:gd name="connsiteY22" fmla="*/ 1377950 h 1670050"/>
                  <a:gd name="connsiteX23" fmla="*/ 0 w 1739900"/>
                  <a:gd name="connsiteY23" fmla="*/ 1365250 h 1670050"/>
                  <a:gd name="connsiteX24" fmla="*/ 88900 w 1739900"/>
                  <a:gd name="connsiteY24" fmla="*/ 958850 h 1670050"/>
                  <a:gd name="connsiteX25" fmla="*/ 95250 w 1739900"/>
                  <a:gd name="connsiteY25" fmla="*/ 857250 h 1670050"/>
                  <a:gd name="connsiteX26" fmla="*/ 19050 w 1739900"/>
                  <a:gd name="connsiteY26" fmla="*/ 844550 h 1670050"/>
                  <a:gd name="connsiteX27" fmla="*/ 25400 w 1739900"/>
                  <a:gd name="connsiteY27" fmla="*/ 488950 h 1670050"/>
                  <a:gd name="connsiteX28" fmla="*/ 120650 w 1739900"/>
                  <a:gd name="connsiteY28" fmla="*/ 533400 h 1670050"/>
                  <a:gd name="connsiteX0" fmla="*/ 120650 w 1739900"/>
                  <a:gd name="connsiteY0" fmla="*/ 533400 h 1670050"/>
                  <a:gd name="connsiteX1" fmla="*/ 254000 w 1739900"/>
                  <a:gd name="connsiteY1" fmla="*/ 419100 h 1670050"/>
                  <a:gd name="connsiteX2" fmla="*/ 463550 w 1739900"/>
                  <a:gd name="connsiteY2" fmla="*/ 384969 h 1670050"/>
                  <a:gd name="connsiteX3" fmla="*/ 825500 w 1739900"/>
                  <a:gd name="connsiteY3" fmla="*/ 571500 h 1670050"/>
                  <a:gd name="connsiteX4" fmla="*/ 1073150 w 1739900"/>
                  <a:gd name="connsiteY4" fmla="*/ 177800 h 1670050"/>
                  <a:gd name="connsiteX5" fmla="*/ 1238250 w 1739900"/>
                  <a:gd name="connsiteY5" fmla="*/ 311150 h 1670050"/>
                  <a:gd name="connsiteX6" fmla="*/ 1524000 w 1739900"/>
                  <a:gd name="connsiteY6" fmla="*/ 0 h 1670050"/>
                  <a:gd name="connsiteX7" fmla="*/ 1739900 w 1739900"/>
                  <a:gd name="connsiteY7" fmla="*/ 0 h 1670050"/>
                  <a:gd name="connsiteX8" fmla="*/ 1708150 w 1739900"/>
                  <a:gd name="connsiteY8" fmla="*/ 336550 h 1670050"/>
                  <a:gd name="connsiteX9" fmla="*/ 1689100 w 1739900"/>
                  <a:gd name="connsiteY9" fmla="*/ 336550 h 1670050"/>
                  <a:gd name="connsiteX10" fmla="*/ 1676400 w 1739900"/>
                  <a:gd name="connsiteY10" fmla="*/ 723900 h 1670050"/>
                  <a:gd name="connsiteX11" fmla="*/ 1504950 w 1739900"/>
                  <a:gd name="connsiteY11" fmla="*/ 850900 h 1670050"/>
                  <a:gd name="connsiteX12" fmla="*/ 1422400 w 1739900"/>
                  <a:gd name="connsiteY12" fmla="*/ 825500 h 1670050"/>
                  <a:gd name="connsiteX13" fmla="*/ 1320800 w 1739900"/>
                  <a:gd name="connsiteY13" fmla="*/ 958850 h 1670050"/>
                  <a:gd name="connsiteX14" fmla="*/ 1447800 w 1739900"/>
                  <a:gd name="connsiteY14" fmla="*/ 1016000 h 1670050"/>
                  <a:gd name="connsiteX15" fmla="*/ 1460500 w 1739900"/>
                  <a:gd name="connsiteY15" fmla="*/ 965200 h 1670050"/>
                  <a:gd name="connsiteX16" fmla="*/ 1498600 w 1739900"/>
                  <a:gd name="connsiteY16" fmla="*/ 1035050 h 1670050"/>
                  <a:gd name="connsiteX17" fmla="*/ 1612900 w 1739900"/>
                  <a:gd name="connsiteY17" fmla="*/ 1111250 h 1670050"/>
                  <a:gd name="connsiteX18" fmla="*/ 1098550 w 1739900"/>
                  <a:gd name="connsiteY18" fmla="*/ 1670050 h 1670050"/>
                  <a:gd name="connsiteX19" fmla="*/ 679450 w 1739900"/>
                  <a:gd name="connsiteY19" fmla="*/ 1276350 h 1670050"/>
                  <a:gd name="connsiteX20" fmla="*/ 584200 w 1739900"/>
                  <a:gd name="connsiteY20" fmla="*/ 1238250 h 1670050"/>
                  <a:gd name="connsiteX21" fmla="*/ 488950 w 1739900"/>
                  <a:gd name="connsiteY21" fmla="*/ 1485900 h 1670050"/>
                  <a:gd name="connsiteX22" fmla="*/ 95250 w 1739900"/>
                  <a:gd name="connsiteY22" fmla="*/ 1377950 h 1670050"/>
                  <a:gd name="connsiteX23" fmla="*/ 0 w 1739900"/>
                  <a:gd name="connsiteY23" fmla="*/ 1365250 h 1670050"/>
                  <a:gd name="connsiteX24" fmla="*/ 88900 w 1739900"/>
                  <a:gd name="connsiteY24" fmla="*/ 958850 h 1670050"/>
                  <a:gd name="connsiteX25" fmla="*/ 95250 w 1739900"/>
                  <a:gd name="connsiteY25" fmla="*/ 857250 h 1670050"/>
                  <a:gd name="connsiteX26" fmla="*/ 19050 w 1739900"/>
                  <a:gd name="connsiteY26" fmla="*/ 844550 h 1670050"/>
                  <a:gd name="connsiteX27" fmla="*/ 25400 w 1739900"/>
                  <a:gd name="connsiteY27" fmla="*/ 488950 h 1670050"/>
                  <a:gd name="connsiteX28" fmla="*/ 120650 w 1739900"/>
                  <a:gd name="connsiteY28" fmla="*/ 533400 h 1670050"/>
                  <a:gd name="connsiteX0" fmla="*/ 120650 w 1739900"/>
                  <a:gd name="connsiteY0" fmla="*/ 533400 h 1670050"/>
                  <a:gd name="connsiteX1" fmla="*/ 254000 w 1739900"/>
                  <a:gd name="connsiteY1" fmla="*/ 419100 h 1670050"/>
                  <a:gd name="connsiteX2" fmla="*/ 256223 w 1739900"/>
                  <a:gd name="connsiteY2" fmla="*/ 420241 h 1670050"/>
                  <a:gd name="connsiteX3" fmla="*/ 463550 w 1739900"/>
                  <a:gd name="connsiteY3" fmla="*/ 384969 h 1670050"/>
                  <a:gd name="connsiteX4" fmla="*/ 825500 w 1739900"/>
                  <a:gd name="connsiteY4" fmla="*/ 571500 h 1670050"/>
                  <a:gd name="connsiteX5" fmla="*/ 1073150 w 1739900"/>
                  <a:gd name="connsiteY5" fmla="*/ 177800 h 1670050"/>
                  <a:gd name="connsiteX6" fmla="*/ 1238250 w 1739900"/>
                  <a:gd name="connsiteY6" fmla="*/ 311150 h 1670050"/>
                  <a:gd name="connsiteX7" fmla="*/ 1524000 w 1739900"/>
                  <a:gd name="connsiteY7" fmla="*/ 0 h 1670050"/>
                  <a:gd name="connsiteX8" fmla="*/ 1739900 w 1739900"/>
                  <a:gd name="connsiteY8" fmla="*/ 0 h 1670050"/>
                  <a:gd name="connsiteX9" fmla="*/ 1708150 w 1739900"/>
                  <a:gd name="connsiteY9" fmla="*/ 336550 h 1670050"/>
                  <a:gd name="connsiteX10" fmla="*/ 1689100 w 1739900"/>
                  <a:gd name="connsiteY10" fmla="*/ 336550 h 1670050"/>
                  <a:gd name="connsiteX11" fmla="*/ 1676400 w 1739900"/>
                  <a:gd name="connsiteY11" fmla="*/ 723900 h 1670050"/>
                  <a:gd name="connsiteX12" fmla="*/ 1504950 w 1739900"/>
                  <a:gd name="connsiteY12" fmla="*/ 850900 h 1670050"/>
                  <a:gd name="connsiteX13" fmla="*/ 1422400 w 1739900"/>
                  <a:gd name="connsiteY13" fmla="*/ 825500 h 1670050"/>
                  <a:gd name="connsiteX14" fmla="*/ 1320800 w 1739900"/>
                  <a:gd name="connsiteY14" fmla="*/ 958850 h 1670050"/>
                  <a:gd name="connsiteX15" fmla="*/ 1447800 w 1739900"/>
                  <a:gd name="connsiteY15" fmla="*/ 1016000 h 1670050"/>
                  <a:gd name="connsiteX16" fmla="*/ 1460500 w 1739900"/>
                  <a:gd name="connsiteY16" fmla="*/ 965200 h 1670050"/>
                  <a:gd name="connsiteX17" fmla="*/ 1498600 w 1739900"/>
                  <a:gd name="connsiteY17" fmla="*/ 1035050 h 1670050"/>
                  <a:gd name="connsiteX18" fmla="*/ 1612900 w 1739900"/>
                  <a:gd name="connsiteY18" fmla="*/ 1111250 h 1670050"/>
                  <a:gd name="connsiteX19" fmla="*/ 1098550 w 1739900"/>
                  <a:gd name="connsiteY19" fmla="*/ 1670050 h 1670050"/>
                  <a:gd name="connsiteX20" fmla="*/ 679450 w 1739900"/>
                  <a:gd name="connsiteY20" fmla="*/ 1276350 h 1670050"/>
                  <a:gd name="connsiteX21" fmla="*/ 584200 w 1739900"/>
                  <a:gd name="connsiteY21" fmla="*/ 1238250 h 1670050"/>
                  <a:gd name="connsiteX22" fmla="*/ 488950 w 1739900"/>
                  <a:gd name="connsiteY22" fmla="*/ 1485900 h 1670050"/>
                  <a:gd name="connsiteX23" fmla="*/ 95250 w 1739900"/>
                  <a:gd name="connsiteY23" fmla="*/ 1377950 h 1670050"/>
                  <a:gd name="connsiteX24" fmla="*/ 0 w 1739900"/>
                  <a:gd name="connsiteY24" fmla="*/ 1365250 h 1670050"/>
                  <a:gd name="connsiteX25" fmla="*/ 88900 w 1739900"/>
                  <a:gd name="connsiteY25" fmla="*/ 958850 h 1670050"/>
                  <a:gd name="connsiteX26" fmla="*/ 95250 w 1739900"/>
                  <a:gd name="connsiteY26" fmla="*/ 857250 h 1670050"/>
                  <a:gd name="connsiteX27" fmla="*/ 19050 w 1739900"/>
                  <a:gd name="connsiteY27" fmla="*/ 844550 h 1670050"/>
                  <a:gd name="connsiteX28" fmla="*/ 25400 w 1739900"/>
                  <a:gd name="connsiteY28" fmla="*/ 488950 h 1670050"/>
                  <a:gd name="connsiteX29" fmla="*/ 120650 w 1739900"/>
                  <a:gd name="connsiteY29" fmla="*/ 533400 h 1670050"/>
                  <a:gd name="connsiteX0" fmla="*/ 120650 w 1739900"/>
                  <a:gd name="connsiteY0" fmla="*/ 533400 h 1670050"/>
                  <a:gd name="connsiteX1" fmla="*/ 254000 w 1739900"/>
                  <a:gd name="connsiteY1" fmla="*/ 419100 h 1670050"/>
                  <a:gd name="connsiteX2" fmla="*/ 360998 w 1739900"/>
                  <a:gd name="connsiteY2" fmla="*/ 496441 h 1670050"/>
                  <a:gd name="connsiteX3" fmla="*/ 463550 w 1739900"/>
                  <a:gd name="connsiteY3" fmla="*/ 384969 h 1670050"/>
                  <a:gd name="connsiteX4" fmla="*/ 825500 w 1739900"/>
                  <a:gd name="connsiteY4" fmla="*/ 571500 h 1670050"/>
                  <a:gd name="connsiteX5" fmla="*/ 1073150 w 1739900"/>
                  <a:gd name="connsiteY5" fmla="*/ 177800 h 1670050"/>
                  <a:gd name="connsiteX6" fmla="*/ 1238250 w 1739900"/>
                  <a:gd name="connsiteY6" fmla="*/ 311150 h 1670050"/>
                  <a:gd name="connsiteX7" fmla="*/ 1524000 w 1739900"/>
                  <a:gd name="connsiteY7" fmla="*/ 0 h 1670050"/>
                  <a:gd name="connsiteX8" fmla="*/ 1739900 w 1739900"/>
                  <a:gd name="connsiteY8" fmla="*/ 0 h 1670050"/>
                  <a:gd name="connsiteX9" fmla="*/ 1708150 w 1739900"/>
                  <a:gd name="connsiteY9" fmla="*/ 336550 h 1670050"/>
                  <a:gd name="connsiteX10" fmla="*/ 1689100 w 1739900"/>
                  <a:gd name="connsiteY10" fmla="*/ 336550 h 1670050"/>
                  <a:gd name="connsiteX11" fmla="*/ 1676400 w 1739900"/>
                  <a:gd name="connsiteY11" fmla="*/ 723900 h 1670050"/>
                  <a:gd name="connsiteX12" fmla="*/ 1504950 w 1739900"/>
                  <a:gd name="connsiteY12" fmla="*/ 850900 h 1670050"/>
                  <a:gd name="connsiteX13" fmla="*/ 1422400 w 1739900"/>
                  <a:gd name="connsiteY13" fmla="*/ 825500 h 1670050"/>
                  <a:gd name="connsiteX14" fmla="*/ 1320800 w 1739900"/>
                  <a:gd name="connsiteY14" fmla="*/ 958850 h 1670050"/>
                  <a:gd name="connsiteX15" fmla="*/ 1447800 w 1739900"/>
                  <a:gd name="connsiteY15" fmla="*/ 1016000 h 1670050"/>
                  <a:gd name="connsiteX16" fmla="*/ 1460500 w 1739900"/>
                  <a:gd name="connsiteY16" fmla="*/ 965200 h 1670050"/>
                  <a:gd name="connsiteX17" fmla="*/ 1498600 w 1739900"/>
                  <a:gd name="connsiteY17" fmla="*/ 1035050 h 1670050"/>
                  <a:gd name="connsiteX18" fmla="*/ 1612900 w 1739900"/>
                  <a:gd name="connsiteY18" fmla="*/ 1111250 h 1670050"/>
                  <a:gd name="connsiteX19" fmla="*/ 1098550 w 1739900"/>
                  <a:gd name="connsiteY19" fmla="*/ 1670050 h 1670050"/>
                  <a:gd name="connsiteX20" fmla="*/ 679450 w 1739900"/>
                  <a:gd name="connsiteY20" fmla="*/ 1276350 h 1670050"/>
                  <a:gd name="connsiteX21" fmla="*/ 584200 w 1739900"/>
                  <a:gd name="connsiteY21" fmla="*/ 1238250 h 1670050"/>
                  <a:gd name="connsiteX22" fmla="*/ 488950 w 1739900"/>
                  <a:gd name="connsiteY22" fmla="*/ 1485900 h 1670050"/>
                  <a:gd name="connsiteX23" fmla="*/ 95250 w 1739900"/>
                  <a:gd name="connsiteY23" fmla="*/ 1377950 h 1670050"/>
                  <a:gd name="connsiteX24" fmla="*/ 0 w 1739900"/>
                  <a:gd name="connsiteY24" fmla="*/ 1365250 h 1670050"/>
                  <a:gd name="connsiteX25" fmla="*/ 88900 w 1739900"/>
                  <a:gd name="connsiteY25" fmla="*/ 958850 h 1670050"/>
                  <a:gd name="connsiteX26" fmla="*/ 95250 w 1739900"/>
                  <a:gd name="connsiteY26" fmla="*/ 857250 h 1670050"/>
                  <a:gd name="connsiteX27" fmla="*/ 19050 w 1739900"/>
                  <a:gd name="connsiteY27" fmla="*/ 844550 h 1670050"/>
                  <a:gd name="connsiteX28" fmla="*/ 25400 w 1739900"/>
                  <a:gd name="connsiteY28" fmla="*/ 488950 h 1670050"/>
                  <a:gd name="connsiteX29" fmla="*/ 120650 w 1739900"/>
                  <a:gd name="connsiteY29" fmla="*/ 533400 h 1670050"/>
                  <a:gd name="connsiteX0" fmla="*/ 120650 w 1739900"/>
                  <a:gd name="connsiteY0" fmla="*/ 533400 h 1670050"/>
                  <a:gd name="connsiteX1" fmla="*/ 251618 w 1739900"/>
                  <a:gd name="connsiteY1" fmla="*/ 407194 h 1670050"/>
                  <a:gd name="connsiteX2" fmla="*/ 360998 w 1739900"/>
                  <a:gd name="connsiteY2" fmla="*/ 496441 h 1670050"/>
                  <a:gd name="connsiteX3" fmla="*/ 463550 w 1739900"/>
                  <a:gd name="connsiteY3" fmla="*/ 384969 h 1670050"/>
                  <a:gd name="connsiteX4" fmla="*/ 825500 w 1739900"/>
                  <a:gd name="connsiteY4" fmla="*/ 571500 h 1670050"/>
                  <a:gd name="connsiteX5" fmla="*/ 1073150 w 1739900"/>
                  <a:gd name="connsiteY5" fmla="*/ 177800 h 1670050"/>
                  <a:gd name="connsiteX6" fmla="*/ 1238250 w 1739900"/>
                  <a:gd name="connsiteY6" fmla="*/ 311150 h 1670050"/>
                  <a:gd name="connsiteX7" fmla="*/ 1524000 w 1739900"/>
                  <a:gd name="connsiteY7" fmla="*/ 0 h 1670050"/>
                  <a:gd name="connsiteX8" fmla="*/ 1739900 w 1739900"/>
                  <a:gd name="connsiteY8" fmla="*/ 0 h 1670050"/>
                  <a:gd name="connsiteX9" fmla="*/ 1708150 w 1739900"/>
                  <a:gd name="connsiteY9" fmla="*/ 336550 h 1670050"/>
                  <a:gd name="connsiteX10" fmla="*/ 1689100 w 1739900"/>
                  <a:gd name="connsiteY10" fmla="*/ 336550 h 1670050"/>
                  <a:gd name="connsiteX11" fmla="*/ 1676400 w 1739900"/>
                  <a:gd name="connsiteY11" fmla="*/ 723900 h 1670050"/>
                  <a:gd name="connsiteX12" fmla="*/ 1504950 w 1739900"/>
                  <a:gd name="connsiteY12" fmla="*/ 850900 h 1670050"/>
                  <a:gd name="connsiteX13" fmla="*/ 1422400 w 1739900"/>
                  <a:gd name="connsiteY13" fmla="*/ 825500 h 1670050"/>
                  <a:gd name="connsiteX14" fmla="*/ 1320800 w 1739900"/>
                  <a:gd name="connsiteY14" fmla="*/ 958850 h 1670050"/>
                  <a:gd name="connsiteX15" fmla="*/ 1447800 w 1739900"/>
                  <a:gd name="connsiteY15" fmla="*/ 1016000 h 1670050"/>
                  <a:gd name="connsiteX16" fmla="*/ 1460500 w 1739900"/>
                  <a:gd name="connsiteY16" fmla="*/ 965200 h 1670050"/>
                  <a:gd name="connsiteX17" fmla="*/ 1498600 w 1739900"/>
                  <a:gd name="connsiteY17" fmla="*/ 1035050 h 1670050"/>
                  <a:gd name="connsiteX18" fmla="*/ 1612900 w 1739900"/>
                  <a:gd name="connsiteY18" fmla="*/ 1111250 h 1670050"/>
                  <a:gd name="connsiteX19" fmla="*/ 1098550 w 1739900"/>
                  <a:gd name="connsiteY19" fmla="*/ 1670050 h 1670050"/>
                  <a:gd name="connsiteX20" fmla="*/ 679450 w 1739900"/>
                  <a:gd name="connsiteY20" fmla="*/ 1276350 h 1670050"/>
                  <a:gd name="connsiteX21" fmla="*/ 584200 w 1739900"/>
                  <a:gd name="connsiteY21" fmla="*/ 1238250 h 1670050"/>
                  <a:gd name="connsiteX22" fmla="*/ 488950 w 1739900"/>
                  <a:gd name="connsiteY22" fmla="*/ 1485900 h 1670050"/>
                  <a:gd name="connsiteX23" fmla="*/ 95250 w 1739900"/>
                  <a:gd name="connsiteY23" fmla="*/ 1377950 h 1670050"/>
                  <a:gd name="connsiteX24" fmla="*/ 0 w 1739900"/>
                  <a:gd name="connsiteY24" fmla="*/ 1365250 h 1670050"/>
                  <a:gd name="connsiteX25" fmla="*/ 88900 w 1739900"/>
                  <a:gd name="connsiteY25" fmla="*/ 958850 h 1670050"/>
                  <a:gd name="connsiteX26" fmla="*/ 95250 w 1739900"/>
                  <a:gd name="connsiteY26" fmla="*/ 857250 h 1670050"/>
                  <a:gd name="connsiteX27" fmla="*/ 19050 w 1739900"/>
                  <a:gd name="connsiteY27" fmla="*/ 844550 h 1670050"/>
                  <a:gd name="connsiteX28" fmla="*/ 25400 w 1739900"/>
                  <a:gd name="connsiteY28" fmla="*/ 488950 h 1670050"/>
                  <a:gd name="connsiteX29" fmla="*/ 120650 w 1739900"/>
                  <a:gd name="connsiteY29" fmla="*/ 533400 h 1670050"/>
                  <a:gd name="connsiteX0" fmla="*/ 120650 w 1739900"/>
                  <a:gd name="connsiteY0" fmla="*/ 533400 h 1670050"/>
                  <a:gd name="connsiteX1" fmla="*/ 251618 w 1739900"/>
                  <a:gd name="connsiteY1" fmla="*/ 407194 h 1670050"/>
                  <a:gd name="connsiteX2" fmla="*/ 360998 w 1739900"/>
                  <a:gd name="connsiteY2" fmla="*/ 496441 h 1670050"/>
                  <a:gd name="connsiteX3" fmla="*/ 463550 w 1739900"/>
                  <a:gd name="connsiteY3" fmla="*/ 384969 h 1670050"/>
                  <a:gd name="connsiteX4" fmla="*/ 825500 w 1739900"/>
                  <a:gd name="connsiteY4" fmla="*/ 571500 h 1670050"/>
                  <a:gd name="connsiteX5" fmla="*/ 1073150 w 1739900"/>
                  <a:gd name="connsiteY5" fmla="*/ 177800 h 1670050"/>
                  <a:gd name="connsiteX6" fmla="*/ 1238250 w 1739900"/>
                  <a:gd name="connsiteY6" fmla="*/ 311150 h 1670050"/>
                  <a:gd name="connsiteX7" fmla="*/ 1524000 w 1739900"/>
                  <a:gd name="connsiteY7" fmla="*/ 0 h 1670050"/>
                  <a:gd name="connsiteX8" fmla="*/ 1739900 w 1739900"/>
                  <a:gd name="connsiteY8" fmla="*/ 0 h 1670050"/>
                  <a:gd name="connsiteX9" fmla="*/ 1708150 w 1739900"/>
                  <a:gd name="connsiteY9" fmla="*/ 336550 h 1670050"/>
                  <a:gd name="connsiteX10" fmla="*/ 1689100 w 1739900"/>
                  <a:gd name="connsiteY10" fmla="*/ 336550 h 1670050"/>
                  <a:gd name="connsiteX11" fmla="*/ 1676400 w 1739900"/>
                  <a:gd name="connsiteY11" fmla="*/ 723900 h 1670050"/>
                  <a:gd name="connsiteX12" fmla="*/ 1504950 w 1739900"/>
                  <a:gd name="connsiteY12" fmla="*/ 850900 h 1670050"/>
                  <a:gd name="connsiteX13" fmla="*/ 1431925 w 1739900"/>
                  <a:gd name="connsiteY13" fmla="*/ 835025 h 1670050"/>
                  <a:gd name="connsiteX14" fmla="*/ 1320800 w 1739900"/>
                  <a:gd name="connsiteY14" fmla="*/ 958850 h 1670050"/>
                  <a:gd name="connsiteX15" fmla="*/ 1447800 w 1739900"/>
                  <a:gd name="connsiteY15" fmla="*/ 1016000 h 1670050"/>
                  <a:gd name="connsiteX16" fmla="*/ 1460500 w 1739900"/>
                  <a:gd name="connsiteY16" fmla="*/ 965200 h 1670050"/>
                  <a:gd name="connsiteX17" fmla="*/ 1498600 w 1739900"/>
                  <a:gd name="connsiteY17" fmla="*/ 1035050 h 1670050"/>
                  <a:gd name="connsiteX18" fmla="*/ 1612900 w 1739900"/>
                  <a:gd name="connsiteY18" fmla="*/ 1111250 h 1670050"/>
                  <a:gd name="connsiteX19" fmla="*/ 1098550 w 1739900"/>
                  <a:gd name="connsiteY19" fmla="*/ 1670050 h 1670050"/>
                  <a:gd name="connsiteX20" fmla="*/ 679450 w 1739900"/>
                  <a:gd name="connsiteY20" fmla="*/ 1276350 h 1670050"/>
                  <a:gd name="connsiteX21" fmla="*/ 584200 w 1739900"/>
                  <a:gd name="connsiteY21" fmla="*/ 1238250 h 1670050"/>
                  <a:gd name="connsiteX22" fmla="*/ 488950 w 1739900"/>
                  <a:gd name="connsiteY22" fmla="*/ 1485900 h 1670050"/>
                  <a:gd name="connsiteX23" fmla="*/ 95250 w 1739900"/>
                  <a:gd name="connsiteY23" fmla="*/ 1377950 h 1670050"/>
                  <a:gd name="connsiteX24" fmla="*/ 0 w 1739900"/>
                  <a:gd name="connsiteY24" fmla="*/ 1365250 h 1670050"/>
                  <a:gd name="connsiteX25" fmla="*/ 88900 w 1739900"/>
                  <a:gd name="connsiteY25" fmla="*/ 958850 h 1670050"/>
                  <a:gd name="connsiteX26" fmla="*/ 95250 w 1739900"/>
                  <a:gd name="connsiteY26" fmla="*/ 857250 h 1670050"/>
                  <a:gd name="connsiteX27" fmla="*/ 19050 w 1739900"/>
                  <a:gd name="connsiteY27" fmla="*/ 844550 h 1670050"/>
                  <a:gd name="connsiteX28" fmla="*/ 25400 w 1739900"/>
                  <a:gd name="connsiteY28" fmla="*/ 488950 h 1670050"/>
                  <a:gd name="connsiteX29" fmla="*/ 120650 w 1739900"/>
                  <a:gd name="connsiteY29" fmla="*/ 533400 h 1670050"/>
                  <a:gd name="connsiteX0" fmla="*/ 120650 w 1739900"/>
                  <a:gd name="connsiteY0" fmla="*/ 533400 h 1670050"/>
                  <a:gd name="connsiteX1" fmla="*/ 251618 w 1739900"/>
                  <a:gd name="connsiteY1" fmla="*/ 407194 h 1670050"/>
                  <a:gd name="connsiteX2" fmla="*/ 360998 w 1739900"/>
                  <a:gd name="connsiteY2" fmla="*/ 496441 h 1670050"/>
                  <a:gd name="connsiteX3" fmla="*/ 463550 w 1739900"/>
                  <a:gd name="connsiteY3" fmla="*/ 384969 h 1670050"/>
                  <a:gd name="connsiteX4" fmla="*/ 825500 w 1739900"/>
                  <a:gd name="connsiteY4" fmla="*/ 571500 h 1670050"/>
                  <a:gd name="connsiteX5" fmla="*/ 1073150 w 1739900"/>
                  <a:gd name="connsiteY5" fmla="*/ 177800 h 1670050"/>
                  <a:gd name="connsiteX6" fmla="*/ 1238250 w 1739900"/>
                  <a:gd name="connsiteY6" fmla="*/ 311150 h 1670050"/>
                  <a:gd name="connsiteX7" fmla="*/ 1524000 w 1739900"/>
                  <a:gd name="connsiteY7" fmla="*/ 0 h 1670050"/>
                  <a:gd name="connsiteX8" fmla="*/ 1739900 w 1739900"/>
                  <a:gd name="connsiteY8" fmla="*/ 0 h 1670050"/>
                  <a:gd name="connsiteX9" fmla="*/ 1708150 w 1739900"/>
                  <a:gd name="connsiteY9" fmla="*/ 336550 h 1670050"/>
                  <a:gd name="connsiteX10" fmla="*/ 1689100 w 1739900"/>
                  <a:gd name="connsiteY10" fmla="*/ 336550 h 1670050"/>
                  <a:gd name="connsiteX11" fmla="*/ 1676400 w 1739900"/>
                  <a:gd name="connsiteY11" fmla="*/ 723900 h 1670050"/>
                  <a:gd name="connsiteX12" fmla="*/ 1504950 w 1739900"/>
                  <a:gd name="connsiteY12" fmla="*/ 850900 h 1670050"/>
                  <a:gd name="connsiteX13" fmla="*/ 1431925 w 1739900"/>
                  <a:gd name="connsiteY13" fmla="*/ 835025 h 1670050"/>
                  <a:gd name="connsiteX14" fmla="*/ 1320800 w 1739900"/>
                  <a:gd name="connsiteY14" fmla="*/ 958850 h 1670050"/>
                  <a:gd name="connsiteX15" fmla="*/ 1332548 w 1739900"/>
                  <a:gd name="connsiteY15" fmla="*/ 951259 h 1670050"/>
                  <a:gd name="connsiteX16" fmla="*/ 1447800 w 1739900"/>
                  <a:gd name="connsiteY16" fmla="*/ 1016000 h 1670050"/>
                  <a:gd name="connsiteX17" fmla="*/ 1460500 w 1739900"/>
                  <a:gd name="connsiteY17" fmla="*/ 965200 h 1670050"/>
                  <a:gd name="connsiteX18" fmla="*/ 1498600 w 1739900"/>
                  <a:gd name="connsiteY18" fmla="*/ 1035050 h 1670050"/>
                  <a:gd name="connsiteX19" fmla="*/ 1612900 w 1739900"/>
                  <a:gd name="connsiteY19" fmla="*/ 1111250 h 1670050"/>
                  <a:gd name="connsiteX20" fmla="*/ 1098550 w 1739900"/>
                  <a:gd name="connsiteY20" fmla="*/ 1670050 h 1670050"/>
                  <a:gd name="connsiteX21" fmla="*/ 679450 w 1739900"/>
                  <a:gd name="connsiteY21" fmla="*/ 1276350 h 1670050"/>
                  <a:gd name="connsiteX22" fmla="*/ 584200 w 1739900"/>
                  <a:gd name="connsiteY22" fmla="*/ 1238250 h 1670050"/>
                  <a:gd name="connsiteX23" fmla="*/ 488950 w 1739900"/>
                  <a:gd name="connsiteY23" fmla="*/ 1485900 h 1670050"/>
                  <a:gd name="connsiteX24" fmla="*/ 95250 w 1739900"/>
                  <a:gd name="connsiteY24" fmla="*/ 1377950 h 1670050"/>
                  <a:gd name="connsiteX25" fmla="*/ 0 w 1739900"/>
                  <a:gd name="connsiteY25" fmla="*/ 1365250 h 1670050"/>
                  <a:gd name="connsiteX26" fmla="*/ 88900 w 1739900"/>
                  <a:gd name="connsiteY26" fmla="*/ 958850 h 1670050"/>
                  <a:gd name="connsiteX27" fmla="*/ 95250 w 1739900"/>
                  <a:gd name="connsiteY27" fmla="*/ 857250 h 1670050"/>
                  <a:gd name="connsiteX28" fmla="*/ 19050 w 1739900"/>
                  <a:gd name="connsiteY28" fmla="*/ 844550 h 1670050"/>
                  <a:gd name="connsiteX29" fmla="*/ 25400 w 1739900"/>
                  <a:gd name="connsiteY29" fmla="*/ 488950 h 1670050"/>
                  <a:gd name="connsiteX30" fmla="*/ 120650 w 1739900"/>
                  <a:gd name="connsiteY30" fmla="*/ 533400 h 1670050"/>
                  <a:gd name="connsiteX0" fmla="*/ 120650 w 1739900"/>
                  <a:gd name="connsiteY0" fmla="*/ 533400 h 1670050"/>
                  <a:gd name="connsiteX1" fmla="*/ 251618 w 1739900"/>
                  <a:gd name="connsiteY1" fmla="*/ 407194 h 1670050"/>
                  <a:gd name="connsiteX2" fmla="*/ 360998 w 1739900"/>
                  <a:gd name="connsiteY2" fmla="*/ 496441 h 1670050"/>
                  <a:gd name="connsiteX3" fmla="*/ 463550 w 1739900"/>
                  <a:gd name="connsiteY3" fmla="*/ 384969 h 1670050"/>
                  <a:gd name="connsiteX4" fmla="*/ 825500 w 1739900"/>
                  <a:gd name="connsiteY4" fmla="*/ 571500 h 1670050"/>
                  <a:gd name="connsiteX5" fmla="*/ 1073150 w 1739900"/>
                  <a:gd name="connsiteY5" fmla="*/ 177800 h 1670050"/>
                  <a:gd name="connsiteX6" fmla="*/ 1238250 w 1739900"/>
                  <a:gd name="connsiteY6" fmla="*/ 311150 h 1670050"/>
                  <a:gd name="connsiteX7" fmla="*/ 1524000 w 1739900"/>
                  <a:gd name="connsiteY7" fmla="*/ 0 h 1670050"/>
                  <a:gd name="connsiteX8" fmla="*/ 1739900 w 1739900"/>
                  <a:gd name="connsiteY8" fmla="*/ 0 h 1670050"/>
                  <a:gd name="connsiteX9" fmla="*/ 1708150 w 1739900"/>
                  <a:gd name="connsiteY9" fmla="*/ 336550 h 1670050"/>
                  <a:gd name="connsiteX10" fmla="*/ 1689100 w 1739900"/>
                  <a:gd name="connsiteY10" fmla="*/ 336550 h 1670050"/>
                  <a:gd name="connsiteX11" fmla="*/ 1676400 w 1739900"/>
                  <a:gd name="connsiteY11" fmla="*/ 723900 h 1670050"/>
                  <a:gd name="connsiteX12" fmla="*/ 1504950 w 1739900"/>
                  <a:gd name="connsiteY12" fmla="*/ 850900 h 1670050"/>
                  <a:gd name="connsiteX13" fmla="*/ 1431925 w 1739900"/>
                  <a:gd name="connsiteY13" fmla="*/ 835025 h 1670050"/>
                  <a:gd name="connsiteX14" fmla="*/ 1320800 w 1739900"/>
                  <a:gd name="connsiteY14" fmla="*/ 958850 h 1670050"/>
                  <a:gd name="connsiteX15" fmla="*/ 1332548 w 1739900"/>
                  <a:gd name="connsiteY15" fmla="*/ 951259 h 1670050"/>
                  <a:gd name="connsiteX16" fmla="*/ 1443038 w 1739900"/>
                  <a:gd name="connsiteY16" fmla="*/ 1008856 h 1670050"/>
                  <a:gd name="connsiteX17" fmla="*/ 1460500 w 1739900"/>
                  <a:gd name="connsiteY17" fmla="*/ 965200 h 1670050"/>
                  <a:gd name="connsiteX18" fmla="*/ 1498600 w 1739900"/>
                  <a:gd name="connsiteY18" fmla="*/ 1035050 h 1670050"/>
                  <a:gd name="connsiteX19" fmla="*/ 1612900 w 1739900"/>
                  <a:gd name="connsiteY19" fmla="*/ 1111250 h 1670050"/>
                  <a:gd name="connsiteX20" fmla="*/ 1098550 w 1739900"/>
                  <a:gd name="connsiteY20" fmla="*/ 1670050 h 1670050"/>
                  <a:gd name="connsiteX21" fmla="*/ 679450 w 1739900"/>
                  <a:gd name="connsiteY21" fmla="*/ 1276350 h 1670050"/>
                  <a:gd name="connsiteX22" fmla="*/ 584200 w 1739900"/>
                  <a:gd name="connsiteY22" fmla="*/ 1238250 h 1670050"/>
                  <a:gd name="connsiteX23" fmla="*/ 488950 w 1739900"/>
                  <a:gd name="connsiteY23" fmla="*/ 1485900 h 1670050"/>
                  <a:gd name="connsiteX24" fmla="*/ 95250 w 1739900"/>
                  <a:gd name="connsiteY24" fmla="*/ 1377950 h 1670050"/>
                  <a:gd name="connsiteX25" fmla="*/ 0 w 1739900"/>
                  <a:gd name="connsiteY25" fmla="*/ 1365250 h 1670050"/>
                  <a:gd name="connsiteX26" fmla="*/ 88900 w 1739900"/>
                  <a:gd name="connsiteY26" fmla="*/ 958850 h 1670050"/>
                  <a:gd name="connsiteX27" fmla="*/ 95250 w 1739900"/>
                  <a:gd name="connsiteY27" fmla="*/ 857250 h 1670050"/>
                  <a:gd name="connsiteX28" fmla="*/ 19050 w 1739900"/>
                  <a:gd name="connsiteY28" fmla="*/ 844550 h 1670050"/>
                  <a:gd name="connsiteX29" fmla="*/ 25400 w 1739900"/>
                  <a:gd name="connsiteY29" fmla="*/ 488950 h 1670050"/>
                  <a:gd name="connsiteX30" fmla="*/ 120650 w 1739900"/>
                  <a:gd name="connsiteY30" fmla="*/ 533400 h 1670050"/>
                  <a:gd name="connsiteX0" fmla="*/ 120650 w 1739900"/>
                  <a:gd name="connsiteY0" fmla="*/ 533400 h 1670050"/>
                  <a:gd name="connsiteX1" fmla="*/ 251618 w 1739900"/>
                  <a:gd name="connsiteY1" fmla="*/ 407194 h 1670050"/>
                  <a:gd name="connsiteX2" fmla="*/ 360998 w 1739900"/>
                  <a:gd name="connsiteY2" fmla="*/ 496441 h 1670050"/>
                  <a:gd name="connsiteX3" fmla="*/ 463550 w 1739900"/>
                  <a:gd name="connsiteY3" fmla="*/ 384969 h 1670050"/>
                  <a:gd name="connsiteX4" fmla="*/ 825500 w 1739900"/>
                  <a:gd name="connsiteY4" fmla="*/ 571500 h 1670050"/>
                  <a:gd name="connsiteX5" fmla="*/ 1073150 w 1739900"/>
                  <a:gd name="connsiteY5" fmla="*/ 177800 h 1670050"/>
                  <a:gd name="connsiteX6" fmla="*/ 1238250 w 1739900"/>
                  <a:gd name="connsiteY6" fmla="*/ 311150 h 1670050"/>
                  <a:gd name="connsiteX7" fmla="*/ 1524000 w 1739900"/>
                  <a:gd name="connsiteY7" fmla="*/ 0 h 1670050"/>
                  <a:gd name="connsiteX8" fmla="*/ 1739900 w 1739900"/>
                  <a:gd name="connsiteY8" fmla="*/ 0 h 1670050"/>
                  <a:gd name="connsiteX9" fmla="*/ 1708150 w 1739900"/>
                  <a:gd name="connsiteY9" fmla="*/ 336550 h 1670050"/>
                  <a:gd name="connsiteX10" fmla="*/ 1689100 w 1739900"/>
                  <a:gd name="connsiteY10" fmla="*/ 336550 h 1670050"/>
                  <a:gd name="connsiteX11" fmla="*/ 1676400 w 1739900"/>
                  <a:gd name="connsiteY11" fmla="*/ 723900 h 1670050"/>
                  <a:gd name="connsiteX12" fmla="*/ 1504950 w 1739900"/>
                  <a:gd name="connsiteY12" fmla="*/ 850900 h 1670050"/>
                  <a:gd name="connsiteX13" fmla="*/ 1431925 w 1739900"/>
                  <a:gd name="connsiteY13" fmla="*/ 835025 h 1670050"/>
                  <a:gd name="connsiteX14" fmla="*/ 1320800 w 1739900"/>
                  <a:gd name="connsiteY14" fmla="*/ 958850 h 1670050"/>
                  <a:gd name="connsiteX15" fmla="*/ 1377792 w 1739900"/>
                  <a:gd name="connsiteY15" fmla="*/ 1032222 h 1670050"/>
                  <a:gd name="connsiteX16" fmla="*/ 1443038 w 1739900"/>
                  <a:gd name="connsiteY16" fmla="*/ 1008856 h 1670050"/>
                  <a:gd name="connsiteX17" fmla="*/ 1460500 w 1739900"/>
                  <a:gd name="connsiteY17" fmla="*/ 965200 h 1670050"/>
                  <a:gd name="connsiteX18" fmla="*/ 1498600 w 1739900"/>
                  <a:gd name="connsiteY18" fmla="*/ 1035050 h 1670050"/>
                  <a:gd name="connsiteX19" fmla="*/ 1612900 w 1739900"/>
                  <a:gd name="connsiteY19" fmla="*/ 1111250 h 1670050"/>
                  <a:gd name="connsiteX20" fmla="*/ 1098550 w 1739900"/>
                  <a:gd name="connsiteY20" fmla="*/ 1670050 h 1670050"/>
                  <a:gd name="connsiteX21" fmla="*/ 679450 w 1739900"/>
                  <a:gd name="connsiteY21" fmla="*/ 1276350 h 1670050"/>
                  <a:gd name="connsiteX22" fmla="*/ 584200 w 1739900"/>
                  <a:gd name="connsiteY22" fmla="*/ 1238250 h 1670050"/>
                  <a:gd name="connsiteX23" fmla="*/ 488950 w 1739900"/>
                  <a:gd name="connsiteY23" fmla="*/ 1485900 h 1670050"/>
                  <a:gd name="connsiteX24" fmla="*/ 95250 w 1739900"/>
                  <a:gd name="connsiteY24" fmla="*/ 1377950 h 1670050"/>
                  <a:gd name="connsiteX25" fmla="*/ 0 w 1739900"/>
                  <a:gd name="connsiteY25" fmla="*/ 1365250 h 1670050"/>
                  <a:gd name="connsiteX26" fmla="*/ 88900 w 1739900"/>
                  <a:gd name="connsiteY26" fmla="*/ 958850 h 1670050"/>
                  <a:gd name="connsiteX27" fmla="*/ 95250 w 1739900"/>
                  <a:gd name="connsiteY27" fmla="*/ 857250 h 1670050"/>
                  <a:gd name="connsiteX28" fmla="*/ 19050 w 1739900"/>
                  <a:gd name="connsiteY28" fmla="*/ 844550 h 1670050"/>
                  <a:gd name="connsiteX29" fmla="*/ 25400 w 1739900"/>
                  <a:gd name="connsiteY29" fmla="*/ 488950 h 1670050"/>
                  <a:gd name="connsiteX30" fmla="*/ 120650 w 1739900"/>
                  <a:gd name="connsiteY30" fmla="*/ 533400 h 1670050"/>
                  <a:gd name="connsiteX0" fmla="*/ 120650 w 1739900"/>
                  <a:gd name="connsiteY0" fmla="*/ 533400 h 1670050"/>
                  <a:gd name="connsiteX1" fmla="*/ 251618 w 1739900"/>
                  <a:gd name="connsiteY1" fmla="*/ 407194 h 1670050"/>
                  <a:gd name="connsiteX2" fmla="*/ 360998 w 1739900"/>
                  <a:gd name="connsiteY2" fmla="*/ 496441 h 1670050"/>
                  <a:gd name="connsiteX3" fmla="*/ 463550 w 1739900"/>
                  <a:gd name="connsiteY3" fmla="*/ 384969 h 1670050"/>
                  <a:gd name="connsiteX4" fmla="*/ 825500 w 1739900"/>
                  <a:gd name="connsiteY4" fmla="*/ 571500 h 1670050"/>
                  <a:gd name="connsiteX5" fmla="*/ 1073150 w 1739900"/>
                  <a:gd name="connsiteY5" fmla="*/ 177800 h 1670050"/>
                  <a:gd name="connsiteX6" fmla="*/ 1238250 w 1739900"/>
                  <a:gd name="connsiteY6" fmla="*/ 311150 h 1670050"/>
                  <a:gd name="connsiteX7" fmla="*/ 1524000 w 1739900"/>
                  <a:gd name="connsiteY7" fmla="*/ 0 h 1670050"/>
                  <a:gd name="connsiteX8" fmla="*/ 1739900 w 1739900"/>
                  <a:gd name="connsiteY8" fmla="*/ 0 h 1670050"/>
                  <a:gd name="connsiteX9" fmla="*/ 1708150 w 1739900"/>
                  <a:gd name="connsiteY9" fmla="*/ 336550 h 1670050"/>
                  <a:gd name="connsiteX10" fmla="*/ 1689100 w 1739900"/>
                  <a:gd name="connsiteY10" fmla="*/ 336550 h 1670050"/>
                  <a:gd name="connsiteX11" fmla="*/ 1676400 w 1739900"/>
                  <a:gd name="connsiteY11" fmla="*/ 723900 h 1670050"/>
                  <a:gd name="connsiteX12" fmla="*/ 1504950 w 1739900"/>
                  <a:gd name="connsiteY12" fmla="*/ 850900 h 1670050"/>
                  <a:gd name="connsiteX13" fmla="*/ 1431925 w 1739900"/>
                  <a:gd name="connsiteY13" fmla="*/ 835025 h 1670050"/>
                  <a:gd name="connsiteX14" fmla="*/ 1311275 w 1739900"/>
                  <a:gd name="connsiteY14" fmla="*/ 949325 h 1670050"/>
                  <a:gd name="connsiteX15" fmla="*/ 1377792 w 1739900"/>
                  <a:gd name="connsiteY15" fmla="*/ 1032222 h 1670050"/>
                  <a:gd name="connsiteX16" fmla="*/ 1443038 w 1739900"/>
                  <a:gd name="connsiteY16" fmla="*/ 1008856 h 1670050"/>
                  <a:gd name="connsiteX17" fmla="*/ 1460500 w 1739900"/>
                  <a:gd name="connsiteY17" fmla="*/ 965200 h 1670050"/>
                  <a:gd name="connsiteX18" fmla="*/ 1498600 w 1739900"/>
                  <a:gd name="connsiteY18" fmla="*/ 1035050 h 1670050"/>
                  <a:gd name="connsiteX19" fmla="*/ 1612900 w 1739900"/>
                  <a:gd name="connsiteY19" fmla="*/ 1111250 h 1670050"/>
                  <a:gd name="connsiteX20" fmla="*/ 1098550 w 1739900"/>
                  <a:gd name="connsiteY20" fmla="*/ 1670050 h 1670050"/>
                  <a:gd name="connsiteX21" fmla="*/ 679450 w 1739900"/>
                  <a:gd name="connsiteY21" fmla="*/ 1276350 h 1670050"/>
                  <a:gd name="connsiteX22" fmla="*/ 584200 w 1739900"/>
                  <a:gd name="connsiteY22" fmla="*/ 1238250 h 1670050"/>
                  <a:gd name="connsiteX23" fmla="*/ 488950 w 1739900"/>
                  <a:gd name="connsiteY23" fmla="*/ 1485900 h 1670050"/>
                  <a:gd name="connsiteX24" fmla="*/ 95250 w 1739900"/>
                  <a:gd name="connsiteY24" fmla="*/ 1377950 h 1670050"/>
                  <a:gd name="connsiteX25" fmla="*/ 0 w 1739900"/>
                  <a:gd name="connsiteY25" fmla="*/ 1365250 h 1670050"/>
                  <a:gd name="connsiteX26" fmla="*/ 88900 w 1739900"/>
                  <a:gd name="connsiteY26" fmla="*/ 958850 h 1670050"/>
                  <a:gd name="connsiteX27" fmla="*/ 95250 w 1739900"/>
                  <a:gd name="connsiteY27" fmla="*/ 857250 h 1670050"/>
                  <a:gd name="connsiteX28" fmla="*/ 19050 w 1739900"/>
                  <a:gd name="connsiteY28" fmla="*/ 844550 h 1670050"/>
                  <a:gd name="connsiteX29" fmla="*/ 25400 w 1739900"/>
                  <a:gd name="connsiteY29" fmla="*/ 488950 h 1670050"/>
                  <a:gd name="connsiteX30" fmla="*/ 120650 w 1739900"/>
                  <a:gd name="connsiteY30" fmla="*/ 533400 h 1670050"/>
                  <a:gd name="connsiteX0" fmla="*/ 120650 w 1739900"/>
                  <a:gd name="connsiteY0" fmla="*/ 533400 h 1670050"/>
                  <a:gd name="connsiteX1" fmla="*/ 251618 w 1739900"/>
                  <a:gd name="connsiteY1" fmla="*/ 407194 h 1670050"/>
                  <a:gd name="connsiteX2" fmla="*/ 360998 w 1739900"/>
                  <a:gd name="connsiteY2" fmla="*/ 496441 h 1670050"/>
                  <a:gd name="connsiteX3" fmla="*/ 463550 w 1739900"/>
                  <a:gd name="connsiteY3" fmla="*/ 384969 h 1670050"/>
                  <a:gd name="connsiteX4" fmla="*/ 825500 w 1739900"/>
                  <a:gd name="connsiteY4" fmla="*/ 571500 h 1670050"/>
                  <a:gd name="connsiteX5" fmla="*/ 1073150 w 1739900"/>
                  <a:gd name="connsiteY5" fmla="*/ 177800 h 1670050"/>
                  <a:gd name="connsiteX6" fmla="*/ 1238250 w 1739900"/>
                  <a:gd name="connsiteY6" fmla="*/ 311150 h 1670050"/>
                  <a:gd name="connsiteX7" fmla="*/ 1524000 w 1739900"/>
                  <a:gd name="connsiteY7" fmla="*/ 0 h 1670050"/>
                  <a:gd name="connsiteX8" fmla="*/ 1739900 w 1739900"/>
                  <a:gd name="connsiteY8" fmla="*/ 0 h 1670050"/>
                  <a:gd name="connsiteX9" fmla="*/ 1708150 w 1739900"/>
                  <a:gd name="connsiteY9" fmla="*/ 336550 h 1670050"/>
                  <a:gd name="connsiteX10" fmla="*/ 1689100 w 1739900"/>
                  <a:gd name="connsiteY10" fmla="*/ 336550 h 1670050"/>
                  <a:gd name="connsiteX11" fmla="*/ 1676400 w 1739900"/>
                  <a:gd name="connsiteY11" fmla="*/ 723900 h 1670050"/>
                  <a:gd name="connsiteX12" fmla="*/ 1504950 w 1739900"/>
                  <a:gd name="connsiteY12" fmla="*/ 850900 h 1670050"/>
                  <a:gd name="connsiteX13" fmla="*/ 1431925 w 1739900"/>
                  <a:gd name="connsiteY13" fmla="*/ 835025 h 1670050"/>
                  <a:gd name="connsiteX14" fmla="*/ 1311275 w 1739900"/>
                  <a:gd name="connsiteY14" fmla="*/ 949325 h 1670050"/>
                  <a:gd name="connsiteX15" fmla="*/ 1387317 w 1739900"/>
                  <a:gd name="connsiteY15" fmla="*/ 975072 h 1670050"/>
                  <a:gd name="connsiteX16" fmla="*/ 1443038 w 1739900"/>
                  <a:gd name="connsiteY16" fmla="*/ 1008856 h 1670050"/>
                  <a:gd name="connsiteX17" fmla="*/ 1460500 w 1739900"/>
                  <a:gd name="connsiteY17" fmla="*/ 965200 h 1670050"/>
                  <a:gd name="connsiteX18" fmla="*/ 1498600 w 1739900"/>
                  <a:gd name="connsiteY18" fmla="*/ 1035050 h 1670050"/>
                  <a:gd name="connsiteX19" fmla="*/ 1612900 w 1739900"/>
                  <a:gd name="connsiteY19" fmla="*/ 1111250 h 1670050"/>
                  <a:gd name="connsiteX20" fmla="*/ 1098550 w 1739900"/>
                  <a:gd name="connsiteY20" fmla="*/ 1670050 h 1670050"/>
                  <a:gd name="connsiteX21" fmla="*/ 679450 w 1739900"/>
                  <a:gd name="connsiteY21" fmla="*/ 1276350 h 1670050"/>
                  <a:gd name="connsiteX22" fmla="*/ 584200 w 1739900"/>
                  <a:gd name="connsiteY22" fmla="*/ 1238250 h 1670050"/>
                  <a:gd name="connsiteX23" fmla="*/ 488950 w 1739900"/>
                  <a:gd name="connsiteY23" fmla="*/ 1485900 h 1670050"/>
                  <a:gd name="connsiteX24" fmla="*/ 95250 w 1739900"/>
                  <a:gd name="connsiteY24" fmla="*/ 1377950 h 1670050"/>
                  <a:gd name="connsiteX25" fmla="*/ 0 w 1739900"/>
                  <a:gd name="connsiteY25" fmla="*/ 1365250 h 1670050"/>
                  <a:gd name="connsiteX26" fmla="*/ 88900 w 1739900"/>
                  <a:gd name="connsiteY26" fmla="*/ 958850 h 1670050"/>
                  <a:gd name="connsiteX27" fmla="*/ 95250 w 1739900"/>
                  <a:gd name="connsiteY27" fmla="*/ 857250 h 1670050"/>
                  <a:gd name="connsiteX28" fmla="*/ 19050 w 1739900"/>
                  <a:gd name="connsiteY28" fmla="*/ 844550 h 1670050"/>
                  <a:gd name="connsiteX29" fmla="*/ 25400 w 1739900"/>
                  <a:gd name="connsiteY29" fmla="*/ 488950 h 1670050"/>
                  <a:gd name="connsiteX30" fmla="*/ 120650 w 1739900"/>
                  <a:gd name="connsiteY30" fmla="*/ 533400 h 167005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</a:cxnLst>
                <a:rect l="l" t="t" r="r" b="b"/>
                <a:pathLst>
                  <a:path w="1739900" h="1670050">
                    <a:moveTo>
                      <a:pt x="120650" y="533400"/>
                    </a:moveTo>
                    <a:lnTo>
                      <a:pt x="251618" y="407194"/>
                    </a:lnTo>
                    <a:lnTo>
                      <a:pt x="360998" y="496441"/>
                    </a:lnTo>
                    <a:lnTo>
                      <a:pt x="463550" y="384969"/>
                    </a:lnTo>
                    <a:lnTo>
                      <a:pt x="825500" y="571500"/>
                    </a:lnTo>
                    <a:lnTo>
                      <a:pt x="1073150" y="177800"/>
                    </a:lnTo>
                    <a:lnTo>
                      <a:pt x="1238250" y="311150"/>
                    </a:lnTo>
                    <a:lnTo>
                      <a:pt x="1524000" y="0"/>
                    </a:lnTo>
                    <a:lnTo>
                      <a:pt x="1739900" y="0"/>
                    </a:lnTo>
                    <a:lnTo>
                      <a:pt x="1708150" y="336550"/>
                    </a:lnTo>
                    <a:lnTo>
                      <a:pt x="1689100" y="336550"/>
                    </a:lnTo>
                    <a:lnTo>
                      <a:pt x="1676400" y="723900"/>
                    </a:lnTo>
                    <a:lnTo>
                      <a:pt x="1504950" y="850900"/>
                    </a:lnTo>
                    <a:lnTo>
                      <a:pt x="1431925" y="835025"/>
                    </a:lnTo>
                    <a:lnTo>
                      <a:pt x="1311275" y="949325"/>
                    </a:lnTo>
                    <a:cubicBezTo>
                      <a:pt x="1315191" y="949970"/>
                      <a:pt x="1383401" y="974427"/>
                      <a:pt x="1387317" y="975072"/>
                    </a:cubicBezTo>
                    <a:lnTo>
                      <a:pt x="1443038" y="1008856"/>
                    </a:lnTo>
                    <a:lnTo>
                      <a:pt x="1460500" y="965200"/>
                    </a:lnTo>
                    <a:lnTo>
                      <a:pt x="1498600" y="1035050"/>
                    </a:lnTo>
                    <a:lnTo>
                      <a:pt x="1612900" y="1111250"/>
                    </a:lnTo>
                    <a:lnTo>
                      <a:pt x="1098550" y="1670050"/>
                    </a:lnTo>
                    <a:lnTo>
                      <a:pt x="679450" y="1276350"/>
                    </a:lnTo>
                    <a:lnTo>
                      <a:pt x="584200" y="1238250"/>
                    </a:lnTo>
                    <a:lnTo>
                      <a:pt x="488950" y="1485900"/>
                    </a:lnTo>
                    <a:lnTo>
                      <a:pt x="95250" y="1377950"/>
                    </a:lnTo>
                    <a:lnTo>
                      <a:pt x="0" y="1365250"/>
                    </a:lnTo>
                    <a:lnTo>
                      <a:pt x="88900" y="958850"/>
                    </a:lnTo>
                    <a:lnTo>
                      <a:pt x="95250" y="857250"/>
                    </a:lnTo>
                    <a:lnTo>
                      <a:pt x="19050" y="844550"/>
                    </a:lnTo>
                    <a:lnTo>
                      <a:pt x="25400" y="488950"/>
                    </a:lnTo>
                    <a:lnTo>
                      <a:pt x="120650" y="533400"/>
                    </a:lnTo>
                    <a:close/>
                  </a:path>
                </a:pathLst>
              </a:custGeom>
              <a:solidFill>
                <a:schemeClr val="bg1">
                  <a:alpha val="50196"/>
                </a:schemeClr>
              </a:solidFill>
              <a:ln w="57150" cmpd="dbl">
                <a:solidFill>
                  <a:srgbClr val="00206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142" name="자유형 141"/>
              <p:cNvSpPr/>
              <p:nvPr/>
            </p:nvSpPr>
            <p:spPr>
              <a:xfrm>
                <a:off x="4400550" y="5340350"/>
                <a:ext cx="1314450" cy="838200"/>
              </a:xfrm>
              <a:custGeom>
                <a:avLst/>
                <a:gdLst>
                  <a:gd name="connsiteX0" fmla="*/ 101600 w 1314450"/>
                  <a:gd name="connsiteY0" fmla="*/ 241300 h 838200"/>
                  <a:gd name="connsiteX1" fmla="*/ 0 w 1314450"/>
                  <a:gd name="connsiteY1" fmla="*/ 349250 h 838200"/>
                  <a:gd name="connsiteX2" fmla="*/ 120650 w 1314450"/>
                  <a:gd name="connsiteY2" fmla="*/ 412750 h 838200"/>
                  <a:gd name="connsiteX3" fmla="*/ 133350 w 1314450"/>
                  <a:gd name="connsiteY3" fmla="*/ 374650 h 838200"/>
                  <a:gd name="connsiteX4" fmla="*/ 190500 w 1314450"/>
                  <a:gd name="connsiteY4" fmla="*/ 482600 h 838200"/>
                  <a:gd name="connsiteX5" fmla="*/ 304800 w 1314450"/>
                  <a:gd name="connsiteY5" fmla="*/ 527050 h 838200"/>
                  <a:gd name="connsiteX6" fmla="*/ 609600 w 1314450"/>
                  <a:gd name="connsiteY6" fmla="*/ 800100 h 838200"/>
                  <a:gd name="connsiteX7" fmla="*/ 1276350 w 1314450"/>
                  <a:gd name="connsiteY7" fmla="*/ 838200 h 838200"/>
                  <a:gd name="connsiteX8" fmla="*/ 1314450 w 1314450"/>
                  <a:gd name="connsiteY8" fmla="*/ 57150 h 838200"/>
                  <a:gd name="connsiteX9" fmla="*/ 355600 w 1314450"/>
                  <a:gd name="connsiteY9" fmla="*/ 0 h 838200"/>
                  <a:gd name="connsiteX10" fmla="*/ 336550 w 1314450"/>
                  <a:gd name="connsiteY10" fmla="*/ 139700 h 838200"/>
                  <a:gd name="connsiteX11" fmla="*/ 311150 w 1314450"/>
                  <a:gd name="connsiteY11" fmla="*/ 133350 h 838200"/>
                  <a:gd name="connsiteX12" fmla="*/ 177800 w 1314450"/>
                  <a:gd name="connsiteY12" fmla="*/ 266700 h 838200"/>
                  <a:gd name="connsiteX13" fmla="*/ 101600 w 1314450"/>
                  <a:gd name="connsiteY13" fmla="*/ 241300 h 8382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</a:cxnLst>
                <a:rect l="l" t="t" r="r" b="b"/>
                <a:pathLst>
                  <a:path w="1314450" h="838200">
                    <a:moveTo>
                      <a:pt x="101600" y="241300"/>
                    </a:moveTo>
                    <a:lnTo>
                      <a:pt x="0" y="349250"/>
                    </a:lnTo>
                    <a:lnTo>
                      <a:pt x="120650" y="412750"/>
                    </a:lnTo>
                    <a:lnTo>
                      <a:pt x="133350" y="374650"/>
                    </a:lnTo>
                    <a:lnTo>
                      <a:pt x="190500" y="482600"/>
                    </a:lnTo>
                    <a:lnTo>
                      <a:pt x="304800" y="527050"/>
                    </a:lnTo>
                    <a:lnTo>
                      <a:pt x="609600" y="800100"/>
                    </a:lnTo>
                    <a:lnTo>
                      <a:pt x="1276350" y="838200"/>
                    </a:lnTo>
                    <a:lnTo>
                      <a:pt x="1314450" y="57150"/>
                    </a:lnTo>
                    <a:lnTo>
                      <a:pt x="355600" y="0"/>
                    </a:lnTo>
                    <a:lnTo>
                      <a:pt x="336550" y="139700"/>
                    </a:lnTo>
                    <a:lnTo>
                      <a:pt x="311150" y="133350"/>
                    </a:lnTo>
                    <a:lnTo>
                      <a:pt x="177800" y="266700"/>
                    </a:lnTo>
                    <a:lnTo>
                      <a:pt x="101600" y="241300"/>
                    </a:lnTo>
                    <a:close/>
                  </a:path>
                </a:pathLst>
              </a:custGeom>
              <a:solidFill>
                <a:schemeClr val="bg1">
                  <a:alpha val="50196"/>
                </a:schemeClr>
              </a:solidFill>
              <a:ln w="57150" cmpd="dbl">
                <a:solidFill>
                  <a:srgbClr val="00206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143" name="자유형 142"/>
              <p:cNvSpPr/>
              <p:nvPr/>
            </p:nvSpPr>
            <p:spPr>
              <a:xfrm>
                <a:off x="5670550" y="5403850"/>
                <a:ext cx="1117600" cy="1079500"/>
              </a:xfrm>
              <a:custGeom>
                <a:avLst/>
                <a:gdLst>
                  <a:gd name="connsiteX0" fmla="*/ 0 w 1117600"/>
                  <a:gd name="connsiteY0" fmla="*/ 768350 h 1079500"/>
                  <a:gd name="connsiteX1" fmla="*/ 374650 w 1117600"/>
                  <a:gd name="connsiteY1" fmla="*/ 1079500 h 1079500"/>
                  <a:gd name="connsiteX2" fmla="*/ 622300 w 1117600"/>
                  <a:gd name="connsiteY2" fmla="*/ 552450 h 1079500"/>
                  <a:gd name="connsiteX3" fmla="*/ 1098550 w 1117600"/>
                  <a:gd name="connsiteY3" fmla="*/ 590550 h 1079500"/>
                  <a:gd name="connsiteX4" fmla="*/ 1117600 w 1117600"/>
                  <a:gd name="connsiteY4" fmla="*/ 31750 h 1079500"/>
                  <a:gd name="connsiteX5" fmla="*/ 31750 w 1117600"/>
                  <a:gd name="connsiteY5" fmla="*/ 0 h 1079500"/>
                  <a:gd name="connsiteX6" fmla="*/ 0 w 1117600"/>
                  <a:gd name="connsiteY6" fmla="*/ 768350 h 10795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1117600" h="1079500">
                    <a:moveTo>
                      <a:pt x="0" y="768350"/>
                    </a:moveTo>
                    <a:lnTo>
                      <a:pt x="374650" y="1079500"/>
                    </a:lnTo>
                    <a:lnTo>
                      <a:pt x="622300" y="552450"/>
                    </a:lnTo>
                    <a:lnTo>
                      <a:pt x="1098550" y="590550"/>
                    </a:lnTo>
                    <a:lnTo>
                      <a:pt x="1117600" y="31750"/>
                    </a:lnTo>
                    <a:lnTo>
                      <a:pt x="31750" y="0"/>
                    </a:lnTo>
                    <a:lnTo>
                      <a:pt x="0" y="768350"/>
                    </a:lnTo>
                    <a:close/>
                  </a:path>
                </a:pathLst>
              </a:custGeom>
              <a:solidFill>
                <a:schemeClr val="bg1">
                  <a:alpha val="50196"/>
                </a:schemeClr>
              </a:solidFill>
              <a:ln w="57150" cmpd="dbl">
                <a:solidFill>
                  <a:srgbClr val="00206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144" name="자유형 143"/>
              <p:cNvSpPr/>
              <p:nvPr/>
            </p:nvSpPr>
            <p:spPr>
              <a:xfrm>
                <a:off x="6769100" y="5441950"/>
                <a:ext cx="1162050" cy="609600"/>
              </a:xfrm>
              <a:custGeom>
                <a:avLst/>
                <a:gdLst>
                  <a:gd name="connsiteX0" fmla="*/ 0 w 1162050"/>
                  <a:gd name="connsiteY0" fmla="*/ 552450 h 609600"/>
                  <a:gd name="connsiteX1" fmla="*/ 25400 w 1162050"/>
                  <a:gd name="connsiteY1" fmla="*/ 0 h 609600"/>
                  <a:gd name="connsiteX2" fmla="*/ 1162050 w 1162050"/>
                  <a:gd name="connsiteY2" fmla="*/ 63500 h 609600"/>
                  <a:gd name="connsiteX3" fmla="*/ 1136650 w 1162050"/>
                  <a:gd name="connsiteY3" fmla="*/ 609600 h 609600"/>
                  <a:gd name="connsiteX4" fmla="*/ 0 w 1162050"/>
                  <a:gd name="connsiteY4" fmla="*/ 552450 h 6096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162050" h="609600">
                    <a:moveTo>
                      <a:pt x="0" y="552450"/>
                    </a:moveTo>
                    <a:lnTo>
                      <a:pt x="25400" y="0"/>
                    </a:lnTo>
                    <a:lnTo>
                      <a:pt x="1162050" y="63500"/>
                    </a:lnTo>
                    <a:lnTo>
                      <a:pt x="1136650" y="609600"/>
                    </a:lnTo>
                    <a:lnTo>
                      <a:pt x="0" y="552450"/>
                    </a:lnTo>
                    <a:close/>
                  </a:path>
                </a:pathLst>
              </a:custGeom>
              <a:solidFill>
                <a:schemeClr val="bg1">
                  <a:alpha val="50196"/>
                </a:schemeClr>
              </a:solidFill>
              <a:ln w="57150" cmpd="dbl">
                <a:solidFill>
                  <a:srgbClr val="00206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145" name="자유형 144"/>
              <p:cNvSpPr/>
              <p:nvPr/>
            </p:nvSpPr>
            <p:spPr>
              <a:xfrm>
                <a:off x="7893050" y="5505450"/>
                <a:ext cx="914400" cy="850900"/>
              </a:xfrm>
              <a:custGeom>
                <a:avLst/>
                <a:gdLst>
                  <a:gd name="connsiteX0" fmla="*/ 0 w 876300"/>
                  <a:gd name="connsiteY0" fmla="*/ 0 h 850900"/>
                  <a:gd name="connsiteX1" fmla="*/ 844550 w 876300"/>
                  <a:gd name="connsiteY1" fmla="*/ 44450 h 850900"/>
                  <a:gd name="connsiteX2" fmla="*/ 831850 w 876300"/>
                  <a:gd name="connsiteY2" fmla="*/ 361950 h 850900"/>
                  <a:gd name="connsiteX3" fmla="*/ 336550 w 876300"/>
                  <a:gd name="connsiteY3" fmla="*/ 342900 h 850900"/>
                  <a:gd name="connsiteX4" fmla="*/ 565150 w 876300"/>
                  <a:gd name="connsiteY4" fmla="*/ 450850 h 850900"/>
                  <a:gd name="connsiteX5" fmla="*/ 736600 w 876300"/>
                  <a:gd name="connsiteY5" fmla="*/ 539750 h 850900"/>
                  <a:gd name="connsiteX6" fmla="*/ 876300 w 876300"/>
                  <a:gd name="connsiteY6" fmla="*/ 622300 h 850900"/>
                  <a:gd name="connsiteX7" fmla="*/ 768350 w 876300"/>
                  <a:gd name="connsiteY7" fmla="*/ 730250 h 850900"/>
                  <a:gd name="connsiteX8" fmla="*/ 609600 w 876300"/>
                  <a:gd name="connsiteY8" fmla="*/ 850900 h 850900"/>
                  <a:gd name="connsiteX9" fmla="*/ 412750 w 876300"/>
                  <a:gd name="connsiteY9" fmla="*/ 603250 h 850900"/>
                  <a:gd name="connsiteX10" fmla="*/ 336550 w 876300"/>
                  <a:gd name="connsiteY10" fmla="*/ 565150 h 850900"/>
                  <a:gd name="connsiteX11" fmla="*/ 171450 w 876300"/>
                  <a:gd name="connsiteY11" fmla="*/ 558800 h 850900"/>
                  <a:gd name="connsiteX12" fmla="*/ 0 w 876300"/>
                  <a:gd name="connsiteY12" fmla="*/ 552450 h 850900"/>
                  <a:gd name="connsiteX13" fmla="*/ 0 w 876300"/>
                  <a:gd name="connsiteY13" fmla="*/ 0 h 850900"/>
                  <a:gd name="connsiteX0" fmla="*/ 38100 w 914400"/>
                  <a:gd name="connsiteY0" fmla="*/ 0 h 850900"/>
                  <a:gd name="connsiteX1" fmla="*/ 882650 w 914400"/>
                  <a:gd name="connsiteY1" fmla="*/ 44450 h 850900"/>
                  <a:gd name="connsiteX2" fmla="*/ 869950 w 914400"/>
                  <a:gd name="connsiteY2" fmla="*/ 361950 h 850900"/>
                  <a:gd name="connsiteX3" fmla="*/ 374650 w 914400"/>
                  <a:gd name="connsiteY3" fmla="*/ 342900 h 850900"/>
                  <a:gd name="connsiteX4" fmla="*/ 603250 w 914400"/>
                  <a:gd name="connsiteY4" fmla="*/ 450850 h 850900"/>
                  <a:gd name="connsiteX5" fmla="*/ 774700 w 914400"/>
                  <a:gd name="connsiteY5" fmla="*/ 539750 h 850900"/>
                  <a:gd name="connsiteX6" fmla="*/ 914400 w 914400"/>
                  <a:gd name="connsiteY6" fmla="*/ 622300 h 850900"/>
                  <a:gd name="connsiteX7" fmla="*/ 806450 w 914400"/>
                  <a:gd name="connsiteY7" fmla="*/ 730250 h 850900"/>
                  <a:gd name="connsiteX8" fmla="*/ 647700 w 914400"/>
                  <a:gd name="connsiteY8" fmla="*/ 850900 h 850900"/>
                  <a:gd name="connsiteX9" fmla="*/ 450850 w 914400"/>
                  <a:gd name="connsiteY9" fmla="*/ 603250 h 850900"/>
                  <a:gd name="connsiteX10" fmla="*/ 374650 w 914400"/>
                  <a:gd name="connsiteY10" fmla="*/ 565150 h 850900"/>
                  <a:gd name="connsiteX11" fmla="*/ 209550 w 914400"/>
                  <a:gd name="connsiteY11" fmla="*/ 558800 h 850900"/>
                  <a:gd name="connsiteX12" fmla="*/ 0 w 914400"/>
                  <a:gd name="connsiteY12" fmla="*/ 538163 h 850900"/>
                  <a:gd name="connsiteX13" fmla="*/ 38100 w 914400"/>
                  <a:gd name="connsiteY13" fmla="*/ 0 h 8509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</a:cxnLst>
                <a:rect l="l" t="t" r="r" b="b"/>
                <a:pathLst>
                  <a:path w="914400" h="850900">
                    <a:moveTo>
                      <a:pt x="38100" y="0"/>
                    </a:moveTo>
                    <a:lnTo>
                      <a:pt x="882650" y="44450"/>
                    </a:lnTo>
                    <a:lnTo>
                      <a:pt x="869950" y="361950"/>
                    </a:lnTo>
                    <a:lnTo>
                      <a:pt x="374650" y="342900"/>
                    </a:lnTo>
                    <a:lnTo>
                      <a:pt x="603250" y="450850"/>
                    </a:lnTo>
                    <a:lnTo>
                      <a:pt x="774700" y="539750"/>
                    </a:lnTo>
                    <a:lnTo>
                      <a:pt x="914400" y="622300"/>
                    </a:lnTo>
                    <a:lnTo>
                      <a:pt x="806450" y="730250"/>
                    </a:lnTo>
                    <a:lnTo>
                      <a:pt x="647700" y="850900"/>
                    </a:lnTo>
                    <a:lnTo>
                      <a:pt x="450850" y="603250"/>
                    </a:lnTo>
                    <a:lnTo>
                      <a:pt x="374650" y="565150"/>
                    </a:lnTo>
                    <a:lnTo>
                      <a:pt x="209550" y="558800"/>
                    </a:lnTo>
                    <a:lnTo>
                      <a:pt x="0" y="538163"/>
                    </a:lnTo>
                    <a:lnTo>
                      <a:pt x="38100" y="0"/>
                    </a:lnTo>
                    <a:close/>
                  </a:path>
                </a:pathLst>
              </a:custGeom>
              <a:solidFill>
                <a:schemeClr val="bg1">
                  <a:alpha val="50196"/>
                </a:schemeClr>
              </a:solidFill>
              <a:ln w="57150" cmpd="dbl">
                <a:solidFill>
                  <a:srgbClr val="00206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</p:grpSp>
      </p:grpSp>
      <p:sp>
        <p:nvSpPr>
          <p:cNvPr id="147" name="직사각형 146"/>
          <p:cNvSpPr/>
          <p:nvPr/>
        </p:nvSpPr>
        <p:spPr>
          <a:xfrm>
            <a:off x="4908280" y="2937929"/>
            <a:ext cx="2832072" cy="798427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48" name="직사각형 147"/>
          <p:cNvSpPr/>
          <p:nvPr/>
        </p:nvSpPr>
        <p:spPr>
          <a:xfrm>
            <a:off x="4898606" y="4536952"/>
            <a:ext cx="2832732" cy="798427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49" name="직사각형 148"/>
          <p:cNvSpPr/>
          <p:nvPr/>
        </p:nvSpPr>
        <p:spPr>
          <a:xfrm>
            <a:off x="4908280" y="3736356"/>
            <a:ext cx="2832072" cy="798427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52" name="직사각형 151"/>
          <p:cNvSpPr/>
          <p:nvPr/>
        </p:nvSpPr>
        <p:spPr>
          <a:xfrm>
            <a:off x="4908280" y="2141671"/>
            <a:ext cx="2832072" cy="798427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53" name="직사각형 152"/>
          <p:cNvSpPr/>
          <p:nvPr/>
        </p:nvSpPr>
        <p:spPr>
          <a:xfrm>
            <a:off x="4898606" y="1252302"/>
            <a:ext cx="2832732" cy="880554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54" name="Text Box 65"/>
          <p:cNvSpPr txBox="1">
            <a:spLocks noChangeArrowheads="1"/>
          </p:cNvSpPr>
          <p:nvPr/>
        </p:nvSpPr>
        <p:spPr bwMode="auto">
          <a:xfrm>
            <a:off x="4896830" y="1252302"/>
            <a:ext cx="1403362" cy="307777"/>
          </a:xfrm>
          <a:prstGeom prst="rect">
            <a:avLst/>
          </a:prstGeom>
          <a:solidFill>
            <a:srgbClr val="0070C0">
              <a:alpha val="60000"/>
            </a:srgbClr>
          </a:solidFill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 fontAlgn="base" latinLnBrk="0">
              <a:spcBef>
                <a:spcPct val="0"/>
              </a:spcBef>
              <a:spcAft>
                <a:spcPct val="0"/>
              </a:spcAft>
              <a:defRPr/>
            </a:pPr>
            <a:r>
              <a:rPr lang="ko-KR" altLang="en-US" sz="1400" spc="-150" smtClean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bg1"/>
                </a:solidFill>
                <a:latin typeface="나눔고딕 ExtraBold" pitchFamily="50" charset="-127"/>
                <a:ea typeface="나눔고딕 ExtraBold" pitchFamily="50" charset="-127"/>
              </a:rPr>
              <a:t>인천교 생활권</a:t>
            </a:r>
            <a:endParaRPr lang="en-US" altLang="ko-KR" sz="1400" spc="-150" dirty="0">
              <a:ln>
                <a:solidFill>
                  <a:schemeClr val="bg1">
                    <a:alpha val="0"/>
                  </a:schemeClr>
                </a:solidFill>
              </a:ln>
              <a:solidFill>
                <a:schemeClr val="bg1"/>
              </a:solidFill>
              <a:latin typeface="나눔고딕 ExtraBold" pitchFamily="50" charset="-127"/>
              <a:ea typeface="나눔고딕 ExtraBold" pitchFamily="50" charset="-127"/>
            </a:endParaRPr>
          </a:p>
        </p:txBody>
      </p:sp>
      <p:sp>
        <p:nvSpPr>
          <p:cNvPr id="155" name="Text Box 65"/>
          <p:cNvSpPr txBox="1">
            <a:spLocks noChangeArrowheads="1"/>
          </p:cNvSpPr>
          <p:nvPr/>
        </p:nvSpPr>
        <p:spPr bwMode="auto">
          <a:xfrm>
            <a:off x="4896830" y="2139502"/>
            <a:ext cx="1403362" cy="307777"/>
          </a:xfrm>
          <a:prstGeom prst="rect">
            <a:avLst/>
          </a:prstGeom>
          <a:solidFill>
            <a:srgbClr val="9BBB59">
              <a:alpha val="69804"/>
            </a:srgbClr>
          </a:solidFill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 fontAlgn="base" latinLnBrk="0">
              <a:spcBef>
                <a:spcPct val="0"/>
              </a:spcBef>
              <a:spcAft>
                <a:spcPct val="0"/>
              </a:spcAft>
              <a:defRPr/>
            </a:pPr>
            <a:r>
              <a:rPr lang="ko-KR" altLang="en-US" sz="1400" spc="-150" smtClean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bg1"/>
                </a:solidFill>
                <a:latin typeface="나눔고딕 ExtraBold" pitchFamily="50" charset="-127"/>
                <a:ea typeface="나눔고딕 ExtraBold" pitchFamily="50" charset="-127"/>
              </a:rPr>
              <a:t>가좌 생활권</a:t>
            </a:r>
            <a:endParaRPr lang="ko-KR" altLang="en-US" sz="1400" spc="-150" dirty="0">
              <a:ln>
                <a:solidFill>
                  <a:schemeClr val="bg1">
                    <a:alpha val="0"/>
                  </a:schemeClr>
                </a:solidFill>
              </a:ln>
              <a:solidFill>
                <a:schemeClr val="bg1"/>
              </a:solidFill>
              <a:latin typeface="나눔고딕 ExtraBold" pitchFamily="50" charset="-127"/>
              <a:ea typeface="나눔고딕 ExtraBold" pitchFamily="50" charset="-127"/>
            </a:endParaRPr>
          </a:p>
        </p:txBody>
      </p:sp>
      <p:sp>
        <p:nvSpPr>
          <p:cNvPr id="156" name="Text Box 65"/>
          <p:cNvSpPr txBox="1">
            <a:spLocks noChangeArrowheads="1"/>
          </p:cNvSpPr>
          <p:nvPr/>
        </p:nvSpPr>
        <p:spPr bwMode="auto">
          <a:xfrm>
            <a:off x="4896830" y="2937929"/>
            <a:ext cx="1403362" cy="307777"/>
          </a:xfrm>
          <a:prstGeom prst="rect">
            <a:avLst/>
          </a:prstGeom>
          <a:solidFill>
            <a:srgbClr val="953735">
              <a:alpha val="60000"/>
            </a:srgbClr>
          </a:solidFill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 fontAlgn="base" latinLnBrk="0">
              <a:spcBef>
                <a:spcPct val="0"/>
              </a:spcBef>
              <a:spcAft>
                <a:spcPct val="0"/>
              </a:spcAft>
              <a:defRPr/>
            </a:pPr>
            <a:r>
              <a:rPr lang="ko-KR" altLang="en-US" sz="1400" spc="-150" smtClean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bg1"/>
                </a:solidFill>
                <a:latin typeface="나눔고딕 ExtraBold" pitchFamily="50" charset="-127"/>
                <a:ea typeface="나눔고딕 ExtraBold" pitchFamily="50" charset="-127"/>
              </a:rPr>
              <a:t>원적 생활권</a:t>
            </a:r>
            <a:endParaRPr lang="ko-KR" altLang="en-US" sz="1400" spc="-150" dirty="0">
              <a:ln>
                <a:solidFill>
                  <a:schemeClr val="bg1">
                    <a:alpha val="0"/>
                  </a:schemeClr>
                </a:solidFill>
              </a:ln>
              <a:solidFill>
                <a:schemeClr val="bg1"/>
              </a:solidFill>
              <a:latin typeface="나눔고딕 ExtraBold" pitchFamily="50" charset="-127"/>
              <a:ea typeface="나눔고딕 ExtraBold" pitchFamily="50" charset="-127"/>
            </a:endParaRPr>
          </a:p>
        </p:txBody>
      </p:sp>
      <p:sp>
        <p:nvSpPr>
          <p:cNvPr id="157" name="Text Box 65"/>
          <p:cNvSpPr txBox="1">
            <a:spLocks noChangeArrowheads="1"/>
          </p:cNvSpPr>
          <p:nvPr/>
        </p:nvSpPr>
        <p:spPr bwMode="auto">
          <a:xfrm>
            <a:off x="4896830" y="3736356"/>
            <a:ext cx="1403362" cy="307777"/>
          </a:xfrm>
          <a:prstGeom prst="rect">
            <a:avLst/>
          </a:prstGeom>
          <a:solidFill>
            <a:schemeClr val="accent5"/>
          </a:solidFill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 fontAlgn="base" latinLnBrk="0">
              <a:spcBef>
                <a:spcPct val="0"/>
              </a:spcBef>
              <a:spcAft>
                <a:spcPct val="0"/>
              </a:spcAft>
              <a:defRPr/>
            </a:pPr>
            <a:r>
              <a:rPr lang="ko-KR" altLang="en-US" sz="1400" spc="-150" smtClean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bg1"/>
                </a:solidFill>
                <a:latin typeface="나눔고딕 ExtraBold" pitchFamily="50" charset="-127"/>
                <a:ea typeface="나눔고딕 ExtraBold" pitchFamily="50" charset="-127"/>
              </a:rPr>
              <a:t>석남 생활권</a:t>
            </a:r>
            <a:endParaRPr lang="ko-KR" altLang="en-US" sz="1400" spc="-150" dirty="0">
              <a:ln>
                <a:solidFill>
                  <a:schemeClr val="bg1">
                    <a:alpha val="0"/>
                  </a:schemeClr>
                </a:solidFill>
              </a:ln>
              <a:solidFill>
                <a:schemeClr val="bg1"/>
              </a:solidFill>
              <a:latin typeface="나눔고딕 ExtraBold" pitchFamily="50" charset="-127"/>
              <a:ea typeface="나눔고딕 ExtraBold" pitchFamily="50" charset="-127"/>
            </a:endParaRPr>
          </a:p>
        </p:txBody>
      </p:sp>
      <p:sp>
        <p:nvSpPr>
          <p:cNvPr id="158" name="Text Box 65"/>
          <p:cNvSpPr txBox="1">
            <a:spLocks noChangeArrowheads="1"/>
          </p:cNvSpPr>
          <p:nvPr/>
        </p:nvSpPr>
        <p:spPr bwMode="auto">
          <a:xfrm>
            <a:off x="4896830" y="4534783"/>
            <a:ext cx="1403362" cy="307777"/>
          </a:xfrm>
          <a:prstGeom prst="rect">
            <a:avLst/>
          </a:prstGeom>
          <a:solidFill>
            <a:schemeClr val="bg2">
              <a:lumMod val="75000"/>
            </a:schemeClr>
          </a:solidFill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 fontAlgn="base" latinLnBrk="0">
              <a:spcBef>
                <a:spcPct val="0"/>
              </a:spcBef>
              <a:spcAft>
                <a:spcPct val="0"/>
              </a:spcAft>
              <a:defRPr/>
            </a:pPr>
            <a:r>
              <a:rPr lang="ko-KR" altLang="en-US" sz="1400" spc="-150" smtClean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bg1"/>
                </a:solidFill>
                <a:latin typeface="나눔고딕 ExtraBold" pitchFamily="50" charset="-127"/>
                <a:ea typeface="나눔고딕 ExtraBold" pitchFamily="50" charset="-127"/>
              </a:rPr>
              <a:t>가정 생활권</a:t>
            </a:r>
            <a:endParaRPr lang="en-US" altLang="ko-KR" sz="1400" spc="-150" dirty="0">
              <a:ln>
                <a:solidFill>
                  <a:schemeClr val="bg1">
                    <a:alpha val="0"/>
                  </a:schemeClr>
                </a:solidFill>
              </a:ln>
              <a:solidFill>
                <a:schemeClr val="bg1"/>
              </a:solidFill>
              <a:latin typeface="나눔고딕 ExtraBold" pitchFamily="50" charset="-127"/>
              <a:ea typeface="나눔고딕 ExtraBold" pitchFamily="50" charset="-127"/>
            </a:endParaRPr>
          </a:p>
        </p:txBody>
      </p:sp>
      <p:sp>
        <p:nvSpPr>
          <p:cNvPr id="163" name="Text Box 65"/>
          <p:cNvSpPr txBox="1">
            <a:spLocks noChangeArrowheads="1"/>
          </p:cNvSpPr>
          <p:nvPr/>
        </p:nvSpPr>
        <p:spPr bwMode="auto">
          <a:xfrm>
            <a:off x="4900889" y="3231814"/>
            <a:ext cx="2810347" cy="49244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fontAlgn="base" latinLnBrk="0"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ko-KR" sz="1300" spc="-150" dirty="0" smtClean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accent2">
                    <a:lumMod val="75000"/>
                  </a:schemeClr>
                </a:solidFill>
                <a:latin typeface="나눔고딕 ExtraBold" pitchFamily="50" charset="-127"/>
                <a:ea typeface="나눔고딕 ExtraBold" pitchFamily="50" charset="-127"/>
              </a:rPr>
              <a:t>‘</a:t>
            </a:r>
            <a:r>
              <a:rPr lang="ko-KR" altLang="en-US" sz="1300" spc="-150" dirty="0" smtClean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accent2">
                    <a:lumMod val="75000"/>
                  </a:schemeClr>
                </a:solidFill>
                <a:latin typeface="나눔고딕 ExtraBold" pitchFamily="50" charset="-127"/>
                <a:ea typeface="나눔고딕 ExtraBold" pitchFamily="50" charset="-127"/>
              </a:rPr>
              <a:t>여성이 행복하고 안전한 </a:t>
            </a:r>
            <a:r>
              <a:rPr lang="ko-KR" altLang="en-US" sz="1300" spc="-150" dirty="0" err="1" smtClean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accent2">
                    <a:lumMod val="75000"/>
                  </a:schemeClr>
                </a:solidFill>
                <a:latin typeface="나눔고딕 ExtraBold" pitchFamily="50" charset="-127"/>
                <a:ea typeface="나눔고딕 ExtraBold" pitchFamily="50" charset="-127"/>
              </a:rPr>
              <a:t>힐링공간</a:t>
            </a:r>
            <a:r>
              <a:rPr lang="en-US" altLang="ko-KR" sz="1300" spc="-150" dirty="0" smtClean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accent2">
                    <a:lumMod val="75000"/>
                  </a:schemeClr>
                </a:solidFill>
                <a:latin typeface="나눔고딕 ExtraBold" pitchFamily="50" charset="-127"/>
                <a:ea typeface="나눔고딕 ExtraBold" pitchFamily="50" charset="-127"/>
              </a:rPr>
              <a:t>’</a:t>
            </a:r>
          </a:p>
          <a:p>
            <a:pPr fontAlgn="base" latinLnBrk="0"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ko-KR" sz="1300" spc="-150" dirty="0" smtClean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accent2">
                    <a:lumMod val="75000"/>
                  </a:schemeClr>
                </a:solidFill>
                <a:latin typeface="나눔고딕 ExtraBold" pitchFamily="50" charset="-127"/>
                <a:ea typeface="나눔고딕 ExtraBold" pitchFamily="50" charset="-127"/>
              </a:rPr>
              <a:t> (</a:t>
            </a:r>
            <a:r>
              <a:rPr lang="ko-KR" altLang="en-US" sz="1300" spc="-150" dirty="0" smtClean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accent2">
                    <a:lumMod val="75000"/>
                  </a:schemeClr>
                </a:solidFill>
                <a:latin typeface="나눔고딕 ExtraBold" pitchFamily="50" charset="-127"/>
                <a:ea typeface="나눔고딕 ExtraBold" pitchFamily="50" charset="-127"/>
              </a:rPr>
              <a:t>여가복지서비스 중심지</a:t>
            </a:r>
            <a:r>
              <a:rPr lang="en-US" altLang="ko-KR" sz="1300" spc="-150" dirty="0" smtClean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accent2">
                    <a:lumMod val="75000"/>
                  </a:schemeClr>
                </a:solidFill>
                <a:latin typeface="나눔고딕 ExtraBold" pitchFamily="50" charset="-127"/>
                <a:ea typeface="나눔고딕 ExtraBold" pitchFamily="50" charset="-127"/>
              </a:rPr>
              <a:t>)</a:t>
            </a:r>
            <a:endParaRPr lang="ko-KR" altLang="en-US" sz="1300" spc="-150" dirty="0">
              <a:ln>
                <a:solidFill>
                  <a:schemeClr val="bg1">
                    <a:alpha val="0"/>
                  </a:schemeClr>
                </a:solidFill>
              </a:ln>
              <a:solidFill>
                <a:schemeClr val="accent2">
                  <a:lumMod val="75000"/>
                </a:schemeClr>
              </a:solidFill>
              <a:latin typeface="나눔고딕 ExtraBold" pitchFamily="50" charset="-127"/>
              <a:ea typeface="나눔고딕 ExtraBold" pitchFamily="50" charset="-127"/>
            </a:endParaRPr>
          </a:p>
        </p:txBody>
      </p:sp>
      <p:sp>
        <p:nvSpPr>
          <p:cNvPr id="165" name="Text Box 65"/>
          <p:cNvSpPr txBox="1">
            <a:spLocks noChangeArrowheads="1"/>
          </p:cNvSpPr>
          <p:nvPr/>
        </p:nvSpPr>
        <p:spPr bwMode="auto">
          <a:xfrm>
            <a:off x="4900890" y="4845276"/>
            <a:ext cx="2882884" cy="49244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fontAlgn="base" latinLnBrk="0"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ko-KR" sz="1300" dirty="0" smtClean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bg2">
                    <a:lumMod val="25000"/>
                  </a:schemeClr>
                </a:solidFill>
                <a:latin typeface="나눔고딕 ExtraBold" pitchFamily="50" charset="-127"/>
                <a:ea typeface="나눔고딕 ExtraBold" pitchFamily="50" charset="-127"/>
              </a:rPr>
              <a:t>‘</a:t>
            </a:r>
            <a:r>
              <a:rPr lang="ko-KR" altLang="en-US" sz="1300" dirty="0" smtClean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bg2">
                    <a:lumMod val="25000"/>
                  </a:schemeClr>
                </a:solidFill>
                <a:latin typeface="나눔고딕 ExtraBold" pitchFamily="50" charset="-127"/>
                <a:ea typeface="나눔고딕 ExtraBold" pitchFamily="50" charset="-127"/>
              </a:rPr>
              <a:t>전통과 책의 마을</a:t>
            </a:r>
            <a:r>
              <a:rPr lang="en-US" altLang="ko-KR" sz="1300" dirty="0" smtClean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bg2">
                    <a:lumMod val="25000"/>
                  </a:schemeClr>
                </a:solidFill>
                <a:latin typeface="나눔고딕 ExtraBold" pitchFamily="50" charset="-127"/>
                <a:ea typeface="나눔고딕 ExtraBold" pitchFamily="50" charset="-127"/>
              </a:rPr>
              <a:t>’</a:t>
            </a:r>
          </a:p>
          <a:p>
            <a:pPr fontAlgn="base" latinLnBrk="0"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ko-KR" sz="1300" dirty="0" smtClean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bg2">
                    <a:lumMod val="25000"/>
                  </a:schemeClr>
                </a:solidFill>
                <a:latin typeface="나눔고딕 ExtraBold" pitchFamily="50" charset="-127"/>
                <a:ea typeface="나눔고딕 ExtraBold" pitchFamily="50" charset="-127"/>
              </a:rPr>
              <a:t> (</a:t>
            </a:r>
            <a:r>
              <a:rPr lang="ko-KR" altLang="en-US" sz="1300" dirty="0" err="1" smtClean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bg2">
                    <a:lumMod val="25000"/>
                  </a:schemeClr>
                </a:solidFill>
                <a:latin typeface="나눔고딕 ExtraBold" pitchFamily="50" charset="-127"/>
                <a:ea typeface="나눔고딕 ExtraBold" pitchFamily="50" charset="-127"/>
              </a:rPr>
              <a:t>문화ㆍ관광</a:t>
            </a:r>
            <a:r>
              <a:rPr lang="ko-KR" altLang="en-US" sz="1300" dirty="0" smtClean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bg2">
                    <a:lumMod val="25000"/>
                  </a:schemeClr>
                </a:solidFill>
                <a:latin typeface="나눔고딕 ExtraBold" pitchFamily="50" charset="-127"/>
                <a:ea typeface="나눔고딕 ExtraBold" pitchFamily="50" charset="-127"/>
              </a:rPr>
              <a:t> 연계거점</a:t>
            </a:r>
            <a:r>
              <a:rPr lang="en-US" altLang="ko-KR" sz="1300" dirty="0" smtClean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bg2">
                    <a:lumMod val="25000"/>
                  </a:schemeClr>
                </a:solidFill>
                <a:latin typeface="나눔고딕 ExtraBold" pitchFamily="50" charset="-127"/>
                <a:ea typeface="나눔고딕 ExtraBold" pitchFamily="50" charset="-127"/>
              </a:rPr>
              <a:t>)</a:t>
            </a:r>
            <a:endParaRPr lang="ko-KR" altLang="en-US" sz="1300" dirty="0">
              <a:ln>
                <a:solidFill>
                  <a:schemeClr val="bg1">
                    <a:alpha val="0"/>
                  </a:schemeClr>
                </a:solidFill>
              </a:ln>
              <a:solidFill>
                <a:schemeClr val="bg2">
                  <a:lumMod val="25000"/>
                </a:schemeClr>
              </a:solidFill>
              <a:latin typeface="나눔고딕 ExtraBold" pitchFamily="50" charset="-127"/>
              <a:ea typeface="나눔고딕 ExtraBold" pitchFamily="50" charset="-127"/>
            </a:endParaRPr>
          </a:p>
        </p:txBody>
      </p:sp>
      <p:grpSp>
        <p:nvGrpSpPr>
          <p:cNvPr id="9" name="그룹 174"/>
          <p:cNvGrpSpPr/>
          <p:nvPr/>
        </p:nvGrpSpPr>
        <p:grpSpPr>
          <a:xfrm>
            <a:off x="107505" y="1268750"/>
            <a:ext cx="4735345" cy="816364"/>
            <a:chOff x="1132141" y="5511787"/>
            <a:chExt cx="4009495" cy="611090"/>
          </a:xfrm>
        </p:grpSpPr>
        <p:sp>
          <p:nvSpPr>
            <p:cNvPr id="176" name="직사각형 175"/>
            <p:cNvSpPr/>
            <p:nvPr/>
          </p:nvSpPr>
          <p:spPr>
            <a:xfrm>
              <a:off x="1193109" y="5590258"/>
              <a:ext cx="3506572" cy="508494"/>
            </a:xfrm>
            <a:prstGeom prst="rect">
              <a:avLst/>
            </a:prstGeom>
            <a:solidFill>
              <a:schemeClr val="bg1"/>
            </a:solidFill>
            <a:ln w="3175">
              <a:solidFill>
                <a:schemeClr val="tx1">
                  <a:lumMod val="50000"/>
                  <a:lumOff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400"/>
            </a:p>
          </p:txBody>
        </p:sp>
        <p:sp>
          <p:nvSpPr>
            <p:cNvPr id="177" name="오각형 176"/>
            <p:cNvSpPr/>
            <p:nvPr/>
          </p:nvSpPr>
          <p:spPr>
            <a:xfrm>
              <a:off x="1132141" y="5511787"/>
              <a:ext cx="1617178" cy="218067"/>
            </a:xfrm>
            <a:prstGeom prst="homePlate">
              <a:avLst/>
            </a:prstGeom>
            <a:solidFill>
              <a:schemeClr val="tx2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o-KR" altLang="en-US" sz="1600" spc="-150" dirty="0" err="1" smtClean="0">
                  <a:ln w="6350">
                    <a:solidFill>
                      <a:schemeClr val="bg1">
                        <a:alpha val="0"/>
                      </a:schemeClr>
                    </a:solidFill>
                  </a:ln>
                  <a:solidFill>
                    <a:schemeClr val="bg1"/>
                  </a:solidFill>
                  <a:latin typeface="나눔스퀘어 ExtraBold" pitchFamily="50" charset="-127"/>
                  <a:ea typeface="나눔스퀘어 ExtraBold" pitchFamily="50" charset="-127"/>
                </a:rPr>
                <a:t>석남역</a:t>
              </a:r>
              <a:r>
                <a:rPr lang="ko-KR" altLang="en-US" sz="1600" spc="-150" dirty="0" smtClean="0">
                  <a:ln w="6350">
                    <a:solidFill>
                      <a:schemeClr val="bg1">
                        <a:alpha val="0"/>
                      </a:schemeClr>
                    </a:solidFill>
                  </a:ln>
                  <a:solidFill>
                    <a:schemeClr val="bg1"/>
                  </a:solidFill>
                  <a:latin typeface="나눔스퀘어 ExtraBold" pitchFamily="50" charset="-127"/>
                  <a:ea typeface="나눔스퀘어 ExtraBold" pitchFamily="50" charset="-127"/>
                </a:rPr>
                <a:t> 일대 지역중심</a:t>
              </a:r>
              <a:endParaRPr lang="ko-KR" altLang="en-US" sz="1600" spc="-150" dirty="0">
                <a:ln w="6350">
                  <a:solidFill>
                    <a:schemeClr val="bg1">
                      <a:alpha val="0"/>
                    </a:schemeClr>
                  </a:solidFill>
                </a:ln>
                <a:solidFill>
                  <a:schemeClr val="bg1"/>
                </a:solidFill>
                <a:latin typeface="나눔스퀘어 ExtraBold" pitchFamily="50" charset="-127"/>
                <a:ea typeface="나눔스퀘어 ExtraBold" pitchFamily="50" charset="-127"/>
              </a:endParaRPr>
            </a:p>
          </p:txBody>
        </p:sp>
        <p:sp>
          <p:nvSpPr>
            <p:cNvPr id="178" name="Text Box 65"/>
            <p:cNvSpPr txBox="1">
              <a:spLocks noChangeArrowheads="1"/>
            </p:cNvSpPr>
            <p:nvPr/>
          </p:nvSpPr>
          <p:spPr bwMode="auto">
            <a:xfrm>
              <a:off x="1205873" y="5694359"/>
              <a:ext cx="3935763" cy="42851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pPr fontAlgn="base" latinLnBrk="0">
                <a:lnSpc>
                  <a:spcPct val="130000"/>
                </a:lnSpc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ko-KR" altLang="en-US" sz="1200" b="1" spc="-150" dirty="0" err="1" smtClean="0">
                  <a:ln>
                    <a:solidFill>
                      <a:schemeClr val="bg1">
                        <a:alpha val="0"/>
                      </a:schemeClr>
                    </a:solidFill>
                  </a:ln>
                  <a:solidFill>
                    <a:schemeClr val="tx1">
                      <a:lumMod val="65000"/>
                      <a:lumOff val="35000"/>
                    </a:schemeClr>
                  </a:solidFill>
                  <a:latin typeface="나눔스퀘어 ExtraBold" pitchFamily="50" charset="-127"/>
                  <a:ea typeface="나눔스퀘어 ExtraBold" pitchFamily="50" charset="-127"/>
                </a:rPr>
                <a:t>석남</a:t>
              </a:r>
              <a:r>
                <a:rPr lang="ko-KR" altLang="en-US" sz="1200" b="1" spc="-150" dirty="0" err="1">
                  <a:ln>
                    <a:solidFill>
                      <a:schemeClr val="bg1">
                        <a:alpha val="0"/>
                      </a:schemeClr>
                    </a:solidFill>
                  </a:ln>
                  <a:solidFill>
                    <a:schemeClr val="tx1">
                      <a:lumMod val="65000"/>
                      <a:lumOff val="35000"/>
                    </a:schemeClr>
                  </a:solidFill>
                  <a:latin typeface="나눔스퀘어 ExtraBold" pitchFamily="50" charset="-127"/>
                  <a:ea typeface="나눔스퀘어 ExtraBold" pitchFamily="50" charset="-127"/>
                </a:rPr>
                <a:t>역</a:t>
              </a:r>
              <a:r>
                <a:rPr lang="ko-KR" altLang="en-US" sz="1200" b="1" spc="-150" dirty="0" smtClean="0">
                  <a:ln>
                    <a:solidFill>
                      <a:schemeClr val="bg1">
                        <a:alpha val="0"/>
                      </a:schemeClr>
                    </a:solidFill>
                  </a:ln>
                  <a:solidFill>
                    <a:schemeClr val="tx1">
                      <a:lumMod val="65000"/>
                      <a:lumOff val="35000"/>
                    </a:schemeClr>
                  </a:solidFill>
                  <a:latin typeface="나눔스퀘어 ExtraBold" pitchFamily="50" charset="-127"/>
                  <a:ea typeface="나눔스퀘어 ExtraBold" pitchFamily="50" charset="-127"/>
                </a:rPr>
                <a:t> 일원  생활중심지 역할 수행을 위한 </a:t>
              </a:r>
              <a:r>
                <a:rPr lang="ko-KR" altLang="en-US" sz="1200" b="1" spc="-150" dirty="0" err="1" smtClean="0">
                  <a:ln>
                    <a:solidFill>
                      <a:schemeClr val="bg1">
                        <a:alpha val="0"/>
                      </a:schemeClr>
                    </a:solidFill>
                  </a:ln>
                  <a:solidFill>
                    <a:schemeClr val="tx1">
                      <a:lumMod val="65000"/>
                      <a:lumOff val="35000"/>
                    </a:schemeClr>
                  </a:solidFill>
                  <a:latin typeface="나눔스퀘어 ExtraBold" pitchFamily="50" charset="-127"/>
                  <a:ea typeface="나눔스퀘어 ExtraBold" pitchFamily="50" charset="-127"/>
                </a:rPr>
                <a:t>상업ㆍ광역교통기능</a:t>
              </a:r>
              <a:r>
                <a:rPr lang="ko-KR" altLang="en-US" sz="1200" b="1" spc="-150" dirty="0" smtClean="0">
                  <a:ln>
                    <a:solidFill>
                      <a:schemeClr val="bg1">
                        <a:alpha val="0"/>
                      </a:schemeClr>
                    </a:solidFill>
                  </a:ln>
                  <a:solidFill>
                    <a:schemeClr val="tx1">
                      <a:lumMod val="65000"/>
                      <a:lumOff val="35000"/>
                    </a:schemeClr>
                  </a:solidFill>
                  <a:latin typeface="나눔스퀘어 ExtraBold" pitchFamily="50" charset="-127"/>
                  <a:ea typeface="나눔스퀘어 ExtraBold" pitchFamily="50" charset="-127"/>
                </a:rPr>
                <a:t> 도입</a:t>
              </a:r>
              <a:endParaRPr lang="en-US" altLang="ko-KR" sz="1200" b="1" spc="-150" dirty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tx1">
                    <a:lumMod val="65000"/>
                    <a:lumOff val="35000"/>
                  </a:schemeClr>
                </a:solidFill>
                <a:latin typeface="나눔스퀘어 ExtraBold" pitchFamily="50" charset="-127"/>
                <a:ea typeface="나눔스퀘어 ExtraBold" pitchFamily="50" charset="-127"/>
              </a:endParaRPr>
            </a:p>
            <a:p>
              <a:pPr fontAlgn="base" latinLnBrk="0">
                <a:lnSpc>
                  <a:spcPct val="130000"/>
                </a:lnSpc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ko-KR" altLang="en-US" sz="1200" b="1" spc="-150" dirty="0">
                  <a:ln>
                    <a:solidFill>
                      <a:schemeClr val="bg1">
                        <a:alpha val="0"/>
                      </a:schemeClr>
                    </a:solidFill>
                  </a:ln>
                  <a:solidFill>
                    <a:schemeClr val="tx1">
                      <a:lumMod val="50000"/>
                      <a:lumOff val="50000"/>
                    </a:schemeClr>
                  </a:solidFill>
                  <a:latin typeface="나눔스퀘어 ExtraBold" pitchFamily="50" charset="-127"/>
                  <a:ea typeface="나눔스퀘어 ExtraBold" pitchFamily="50" charset="-127"/>
                </a:rPr>
                <a:t> </a:t>
              </a:r>
              <a:r>
                <a:rPr lang="en-US" altLang="ko-KR" sz="1200" b="1" spc="-150" dirty="0">
                  <a:ln>
                    <a:solidFill>
                      <a:schemeClr val="bg1">
                        <a:alpha val="0"/>
                      </a:schemeClr>
                    </a:solidFill>
                  </a:ln>
                  <a:solidFill>
                    <a:schemeClr val="tx1">
                      <a:lumMod val="50000"/>
                      <a:lumOff val="50000"/>
                    </a:schemeClr>
                  </a:solidFill>
                  <a:latin typeface="나눔스퀘어 ExtraBold" pitchFamily="50" charset="-127"/>
                  <a:ea typeface="나눔스퀘어 ExtraBold" pitchFamily="50" charset="-127"/>
                </a:rPr>
                <a:t>- </a:t>
              </a:r>
              <a:r>
                <a:rPr lang="ko-KR" altLang="en-US" sz="1200" b="1" spc="-150" dirty="0">
                  <a:ln>
                    <a:solidFill>
                      <a:schemeClr val="bg1">
                        <a:alpha val="0"/>
                      </a:schemeClr>
                    </a:solidFill>
                  </a:ln>
                  <a:solidFill>
                    <a:schemeClr val="tx1">
                      <a:lumMod val="50000"/>
                      <a:lumOff val="50000"/>
                    </a:schemeClr>
                  </a:solidFill>
                  <a:latin typeface="나눔스퀘어 ExtraBold" pitchFamily="50" charset="-127"/>
                  <a:ea typeface="나눔스퀘어 ExtraBold" pitchFamily="50" charset="-127"/>
                </a:rPr>
                <a:t> </a:t>
              </a:r>
              <a:r>
                <a:rPr lang="ko-KR" altLang="en-US" sz="1200" b="1" spc="-150" dirty="0" err="1" smtClean="0">
                  <a:ln>
                    <a:solidFill>
                      <a:schemeClr val="bg1">
                        <a:alpha val="0"/>
                      </a:schemeClr>
                    </a:solidFill>
                  </a:ln>
                  <a:solidFill>
                    <a:schemeClr val="tx1">
                      <a:lumMod val="50000"/>
                      <a:lumOff val="50000"/>
                    </a:schemeClr>
                  </a:solidFill>
                  <a:latin typeface="나눔스퀘어 ExtraBold" pitchFamily="50" charset="-127"/>
                  <a:ea typeface="나눔스퀘어 ExtraBold" pitchFamily="50" charset="-127"/>
                </a:rPr>
                <a:t>더블역세권을</a:t>
              </a:r>
              <a:r>
                <a:rPr lang="ko-KR" altLang="en-US" sz="1200" b="1" spc="-150" dirty="0" smtClean="0">
                  <a:ln>
                    <a:solidFill>
                      <a:schemeClr val="bg1">
                        <a:alpha val="0"/>
                      </a:schemeClr>
                    </a:solidFill>
                  </a:ln>
                  <a:solidFill>
                    <a:schemeClr val="tx1">
                      <a:lumMod val="50000"/>
                      <a:lumOff val="50000"/>
                    </a:schemeClr>
                  </a:solidFill>
                  <a:latin typeface="나눔스퀘어 ExtraBold" pitchFamily="50" charset="-127"/>
                  <a:ea typeface="나눔스퀘어 ExtraBold" pitchFamily="50" charset="-127"/>
                </a:rPr>
                <a:t> 이용한 다양한 문화</a:t>
              </a:r>
              <a:r>
                <a:rPr lang="en-US" altLang="ko-KR" sz="1200" b="1" spc="-150" dirty="0" smtClean="0">
                  <a:ln>
                    <a:solidFill>
                      <a:schemeClr val="bg1">
                        <a:alpha val="0"/>
                      </a:schemeClr>
                    </a:solidFill>
                  </a:ln>
                  <a:solidFill>
                    <a:schemeClr val="tx1">
                      <a:lumMod val="50000"/>
                      <a:lumOff val="50000"/>
                    </a:schemeClr>
                  </a:solidFill>
                  <a:latin typeface="나눔스퀘어 ExtraBold" pitchFamily="50" charset="-127"/>
                  <a:ea typeface="나눔스퀘어 ExtraBold" pitchFamily="50" charset="-127"/>
                </a:rPr>
                <a:t>,</a:t>
              </a:r>
              <a:r>
                <a:rPr lang="ko-KR" altLang="en-US" sz="1200" b="1" spc="-150" dirty="0" smtClean="0">
                  <a:ln>
                    <a:solidFill>
                      <a:schemeClr val="bg1">
                        <a:alpha val="0"/>
                      </a:schemeClr>
                    </a:solidFill>
                  </a:ln>
                  <a:solidFill>
                    <a:schemeClr val="tx1">
                      <a:lumMod val="50000"/>
                      <a:lumOff val="50000"/>
                    </a:schemeClr>
                  </a:solidFill>
                  <a:latin typeface="나눔스퀘어 ExtraBold" pitchFamily="50" charset="-127"/>
                  <a:ea typeface="나눔스퀘어 ExtraBold" pitchFamily="50" charset="-127"/>
                </a:rPr>
                <a:t>상업</a:t>
              </a:r>
              <a:r>
                <a:rPr lang="en-US" altLang="ko-KR" sz="1200" b="1" spc="-150" dirty="0" smtClean="0">
                  <a:ln>
                    <a:solidFill>
                      <a:schemeClr val="bg1">
                        <a:alpha val="0"/>
                      </a:schemeClr>
                    </a:solidFill>
                  </a:ln>
                  <a:solidFill>
                    <a:schemeClr val="tx1">
                      <a:lumMod val="50000"/>
                      <a:lumOff val="50000"/>
                    </a:schemeClr>
                  </a:solidFill>
                  <a:latin typeface="나눔스퀘어 ExtraBold" pitchFamily="50" charset="-127"/>
                  <a:ea typeface="나눔스퀘어 ExtraBold" pitchFamily="50" charset="-127"/>
                </a:rPr>
                <a:t>, </a:t>
              </a:r>
              <a:r>
                <a:rPr lang="ko-KR" altLang="en-US" sz="1200" b="1" spc="-150" dirty="0" smtClean="0">
                  <a:ln>
                    <a:solidFill>
                      <a:schemeClr val="bg1">
                        <a:alpha val="0"/>
                      </a:schemeClr>
                    </a:solidFill>
                  </a:ln>
                  <a:solidFill>
                    <a:schemeClr val="tx1">
                      <a:lumMod val="50000"/>
                      <a:lumOff val="50000"/>
                    </a:schemeClr>
                  </a:solidFill>
                  <a:latin typeface="나눔스퀘어 ExtraBold" pitchFamily="50" charset="-127"/>
                  <a:ea typeface="나눔스퀘어 ExtraBold" pitchFamily="50" charset="-127"/>
                </a:rPr>
                <a:t>주거 등 복합시설 계획</a:t>
              </a:r>
              <a:endParaRPr lang="en-US" altLang="ko-KR" sz="1200" b="1" spc="-150" dirty="0" smtClean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tx1">
                    <a:lumMod val="65000"/>
                    <a:lumOff val="35000"/>
                  </a:schemeClr>
                </a:solidFill>
                <a:latin typeface="나눔스퀘어 ExtraBold" pitchFamily="50" charset="-127"/>
                <a:ea typeface="나눔스퀘어 ExtraBold" pitchFamily="50" charset="-127"/>
              </a:endParaRPr>
            </a:p>
          </p:txBody>
        </p:sp>
      </p:grpSp>
      <p:sp>
        <p:nvSpPr>
          <p:cNvPr id="181" name="자유형 180"/>
          <p:cNvSpPr/>
          <p:nvPr/>
        </p:nvSpPr>
        <p:spPr>
          <a:xfrm rot="5083731">
            <a:off x="2309562" y="1251629"/>
            <a:ext cx="456794" cy="3971643"/>
          </a:xfrm>
          <a:custGeom>
            <a:avLst/>
            <a:gdLst>
              <a:gd name="connsiteX0" fmla="*/ 0 w 1464906"/>
              <a:gd name="connsiteY0" fmla="*/ 2295331 h 2295331"/>
              <a:gd name="connsiteX1" fmla="*/ 587829 w 1464906"/>
              <a:gd name="connsiteY1" fmla="*/ 2024743 h 2295331"/>
              <a:gd name="connsiteX2" fmla="*/ 970384 w 1464906"/>
              <a:gd name="connsiteY2" fmla="*/ 1707502 h 2295331"/>
              <a:gd name="connsiteX3" fmla="*/ 1194319 w 1464906"/>
              <a:gd name="connsiteY3" fmla="*/ 1474237 h 2295331"/>
              <a:gd name="connsiteX4" fmla="*/ 1362270 w 1464906"/>
              <a:gd name="connsiteY4" fmla="*/ 1129004 h 2295331"/>
              <a:gd name="connsiteX5" fmla="*/ 1436915 w 1464906"/>
              <a:gd name="connsiteY5" fmla="*/ 681135 h 2295331"/>
              <a:gd name="connsiteX6" fmla="*/ 1464906 w 1464906"/>
              <a:gd name="connsiteY6" fmla="*/ 0 h 229533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464906" h="2295331">
                <a:moveTo>
                  <a:pt x="0" y="2295331"/>
                </a:moveTo>
                <a:lnTo>
                  <a:pt x="587829" y="2024743"/>
                </a:lnTo>
                <a:lnTo>
                  <a:pt x="970384" y="1707502"/>
                </a:lnTo>
                <a:lnTo>
                  <a:pt x="1194319" y="1474237"/>
                </a:lnTo>
                <a:lnTo>
                  <a:pt x="1362270" y="1129004"/>
                </a:lnTo>
                <a:lnTo>
                  <a:pt x="1436915" y="681135"/>
                </a:lnTo>
                <a:lnTo>
                  <a:pt x="1464906" y="0"/>
                </a:lnTo>
              </a:path>
            </a:pathLst>
          </a:custGeom>
          <a:noFill/>
          <a:ln w="12700">
            <a:solidFill>
              <a:srgbClr val="FF0000">
                <a:alpha val="67000"/>
              </a:srgbClr>
            </a:solidFill>
            <a:prstDash val="sysDot"/>
          </a:ln>
          <a:effectLst>
            <a:glow rad="317500">
              <a:srgbClr val="FF0000">
                <a:alpha val="4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82" name="자유형 181"/>
          <p:cNvSpPr/>
          <p:nvPr/>
        </p:nvSpPr>
        <p:spPr>
          <a:xfrm rot="5083731">
            <a:off x="2309562" y="916942"/>
            <a:ext cx="456794" cy="3971643"/>
          </a:xfrm>
          <a:custGeom>
            <a:avLst/>
            <a:gdLst>
              <a:gd name="connsiteX0" fmla="*/ 0 w 1464906"/>
              <a:gd name="connsiteY0" fmla="*/ 2295331 h 2295331"/>
              <a:gd name="connsiteX1" fmla="*/ 587829 w 1464906"/>
              <a:gd name="connsiteY1" fmla="*/ 2024743 h 2295331"/>
              <a:gd name="connsiteX2" fmla="*/ 970384 w 1464906"/>
              <a:gd name="connsiteY2" fmla="*/ 1707502 h 2295331"/>
              <a:gd name="connsiteX3" fmla="*/ 1194319 w 1464906"/>
              <a:gd name="connsiteY3" fmla="*/ 1474237 h 2295331"/>
              <a:gd name="connsiteX4" fmla="*/ 1362270 w 1464906"/>
              <a:gd name="connsiteY4" fmla="*/ 1129004 h 2295331"/>
              <a:gd name="connsiteX5" fmla="*/ 1436915 w 1464906"/>
              <a:gd name="connsiteY5" fmla="*/ 681135 h 2295331"/>
              <a:gd name="connsiteX6" fmla="*/ 1464906 w 1464906"/>
              <a:gd name="connsiteY6" fmla="*/ 0 h 229533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464906" h="2295331">
                <a:moveTo>
                  <a:pt x="0" y="2295331"/>
                </a:moveTo>
                <a:lnTo>
                  <a:pt x="587829" y="2024743"/>
                </a:lnTo>
                <a:lnTo>
                  <a:pt x="970384" y="1707502"/>
                </a:lnTo>
                <a:lnTo>
                  <a:pt x="1194319" y="1474237"/>
                </a:lnTo>
                <a:lnTo>
                  <a:pt x="1362270" y="1129004"/>
                </a:lnTo>
                <a:lnTo>
                  <a:pt x="1436915" y="681135"/>
                </a:lnTo>
                <a:lnTo>
                  <a:pt x="1464906" y="0"/>
                </a:lnTo>
              </a:path>
            </a:pathLst>
          </a:custGeom>
          <a:noFill/>
          <a:ln w="12700">
            <a:solidFill>
              <a:srgbClr val="00B050">
                <a:alpha val="71000"/>
              </a:srgbClr>
            </a:solidFill>
            <a:prstDash val="sysDot"/>
          </a:ln>
          <a:effectLst>
            <a:glow rad="317500">
              <a:srgbClr val="00B050">
                <a:alpha val="55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83" name="타원 182"/>
          <p:cNvSpPr/>
          <p:nvPr/>
        </p:nvSpPr>
        <p:spPr>
          <a:xfrm>
            <a:off x="2945194" y="4305714"/>
            <a:ext cx="1049089" cy="1049085"/>
          </a:xfrm>
          <a:prstGeom prst="ellipse">
            <a:avLst/>
          </a:prstGeom>
          <a:solidFill>
            <a:srgbClr val="7F7F7F">
              <a:alpha val="60000"/>
            </a:srgbClr>
          </a:solidFill>
          <a:ln w="1270">
            <a:noFill/>
            <a:prstDash val="dash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84" name="타원 183"/>
          <p:cNvSpPr/>
          <p:nvPr/>
        </p:nvSpPr>
        <p:spPr>
          <a:xfrm>
            <a:off x="2930820" y="5697188"/>
            <a:ext cx="877820" cy="877816"/>
          </a:xfrm>
          <a:prstGeom prst="ellipse">
            <a:avLst/>
          </a:prstGeom>
          <a:solidFill>
            <a:srgbClr val="7F7F7F">
              <a:alpha val="60000"/>
            </a:srgbClr>
          </a:solidFill>
          <a:ln w="1270">
            <a:noFill/>
            <a:prstDash val="dash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85" name="TextBox 184"/>
          <p:cNvSpPr txBox="1"/>
          <p:nvPr/>
        </p:nvSpPr>
        <p:spPr>
          <a:xfrm>
            <a:off x="2915816" y="6016699"/>
            <a:ext cx="890520" cy="292388"/>
          </a:xfrm>
          <a:prstGeom prst="rect">
            <a:avLst/>
          </a:prstGeom>
          <a:noFill/>
          <a:ln>
            <a:noFill/>
          </a:ln>
          <a:effectLst/>
        </p:spPr>
        <p:txBody>
          <a:bodyPr wrap="square" lIns="0" tIns="0" rIns="0" bIns="0" anchor="ctr">
            <a:spAutoFit/>
            <a:scene3d>
              <a:camera prst="orthographicFront"/>
              <a:lightRig rig="threePt" dir="t"/>
            </a:scene3d>
            <a:sp3d extrusionH="50800" contourW="31750">
              <a:bevelT w="0" h="38100"/>
              <a:extrusionClr>
                <a:schemeClr val="bg1"/>
              </a:extrusionClr>
              <a:contourClr>
                <a:schemeClr val="bg1"/>
              </a:contourClr>
            </a:sp3d>
          </a:bodyPr>
          <a:lstStyle>
            <a:defPPr>
              <a:defRPr lang="ko-KR"/>
            </a:defPPr>
            <a:lvl1pPr indent="0" algn="ctr" latinLnBrk="0">
              <a:spcBef>
                <a:spcPct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600" spc="-100">
                <a:ln>
                  <a:solidFill>
                    <a:schemeClr val="bg1">
                      <a:alpha val="0"/>
                    </a:schemeClr>
                  </a:solidFill>
                </a:ln>
                <a:latin typeface="Rix고딕 EB" pitchFamily="18" charset="-127"/>
                <a:ea typeface="Rix고딕 EB" pitchFamily="18" charset="-127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latin typeface="맑은 고딕" panose="020B0503020000020004" pitchFamily="50" charset="-127"/>
                <a:ea typeface="맑은 고딕" panose="020B0503020000020004" pitchFamily="50" charset="-127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latin typeface="맑은 고딕" panose="020B0503020000020004" pitchFamily="50" charset="-127"/>
                <a:ea typeface="맑은 고딕" panose="020B0503020000020004" pitchFamily="50" charset="-127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latin typeface="맑은 고딕" panose="020B0503020000020004" pitchFamily="50" charset="-127"/>
                <a:ea typeface="맑은 고딕" panose="020B0503020000020004" pitchFamily="50" charset="-127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latin typeface="맑은 고딕" panose="020B0503020000020004" pitchFamily="50" charset="-127"/>
                <a:ea typeface="맑은 고딕" panose="020B0503020000020004" pitchFamily="50" charset="-127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latin typeface="맑은 고딕" panose="020B0503020000020004" pitchFamily="50" charset="-127"/>
                <a:ea typeface="맑은 고딕" panose="020B0503020000020004" pitchFamily="50" charset="-127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latin typeface="맑은 고딕" panose="020B0503020000020004" pitchFamily="50" charset="-127"/>
                <a:ea typeface="맑은 고딕" panose="020B0503020000020004" pitchFamily="50" charset="-127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latin typeface="맑은 고딕" panose="020B0503020000020004" pitchFamily="50" charset="-127"/>
                <a:ea typeface="맑은 고딕" panose="020B0503020000020004" pitchFamily="50" charset="-127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latin typeface="맑은 고딕" panose="020B0503020000020004" pitchFamily="50" charset="-127"/>
                <a:ea typeface="맑은 고딕" panose="020B0503020000020004" pitchFamily="50" charset="-127"/>
              </a:defRPr>
            </a:lvl9pPr>
          </a:lstStyle>
          <a:p>
            <a:pPr>
              <a:defRPr/>
            </a:pPr>
            <a:r>
              <a:rPr lang="ko-KR" altLang="en-US" sz="1000" spc="-150" dirty="0" smtClean="0">
                <a:ln w="6350">
                  <a:solidFill>
                    <a:schemeClr val="bg1">
                      <a:alpha val="0"/>
                    </a:schemeClr>
                  </a:solidFill>
                </a:ln>
                <a:solidFill>
                  <a:schemeClr val="tx1">
                    <a:lumMod val="50000"/>
                    <a:lumOff val="50000"/>
                  </a:schemeClr>
                </a:solidFill>
                <a:latin typeface="나눔스퀘어 ExtraBold" pitchFamily="50" charset="-127"/>
                <a:ea typeface="나눔스퀘어 ExtraBold" pitchFamily="50" charset="-127"/>
              </a:rPr>
              <a:t>주안국가산업단지</a:t>
            </a:r>
            <a:endParaRPr lang="en-US" altLang="ko-KR" sz="1000" spc="-150" dirty="0" smtClean="0">
              <a:ln w="6350">
                <a:solidFill>
                  <a:schemeClr val="bg1">
                    <a:alpha val="0"/>
                  </a:schemeClr>
                </a:solidFill>
              </a:ln>
              <a:solidFill>
                <a:schemeClr val="tx1">
                  <a:lumMod val="50000"/>
                  <a:lumOff val="50000"/>
                </a:schemeClr>
              </a:solidFill>
              <a:latin typeface="나눔스퀘어 ExtraBold" pitchFamily="50" charset="-127"/>
              <a:ea typeface="나눔스퀘어 ExtraBold" pitchFamily="50" charset="-127"/>
            </a:endParaRPr>
          </a:p>
          <a:p>
            <a:pPr>
              <a:defRPr/>
            </a:pPr>
            <a:r>
              <a:rPr lang="ko-KR" altLang="en-US" sz="900" spc="-150" dirty="0" smtClean="0">
                <a:ln w="6350">
                  <a:solidFill>
                    <a:schemeClr val="bg1">
                      <a:alpha val="0"/>
                    </a:schemeClr>
                  </a:solidFill>
                </a:ln>
                <a:solidFill>
                  <a:schemeClr val="tx1">
                    <a:lumMod val="50000"/>
                    <a:lumOff val="50000"/>
                  </a:schemeClr>
                </a:solidFill>
                <a:latin typeface="나눔스퀘어 ExtraBold" pitchFamily="50" charset="-127"/>
                <a:ea typeface="나눔스퀘어 ExtraBold" pitchFamily="50" charset="-127"/>
              </a:rPr>
              <a:t>전략산업거점지역</a:t>
            </a:r>
            <a:endParaRPr lang="en-US" altLang="ko-KR" sz="900" spc="-150" dirty="0" smtClean="0">
              <a:ln w="6350">
                <a:solidFill>
                  <a:schemeClr val="bg1">
                    <a:alpha val="0"/>
                  </a:schemeClr>
                </a:solidFill>
              </a:ln>
              <a:solidFill>
                <a:schemeClr val="tx1">
                  <a:lumMod val="50000"/>
                  <a:lumOff val="50000"/>
                </a:schemeClr>
              </a:solidFill>
              <a:latin typeface="나눔스퀘어 ExtraBold" pitchFamily="50" charset="-127"/>
              <a:ea typeface="나눔스퀘어 ExtraBold" pitchFamily="50" charset="-127"/>
            </a:endParaRPr>
          </a:p>
        </p:txBody>
      </p:sp>
      <p:sp>
        <p:nvSpPr>
          <p:cNvPr id="186" name="TextBox 185"/>
          <p:cNvSpPr txBox="1"/>
          <p:nvPr/>
        </p:nvSpPr>
        <p:spPr>
          <a:xfrm>
            <a:off x="2760740" y="4705728"/>
            <a:ext cx="1390067" cy="292388"/>
          </a:xfrm>
          <a:prstGeom prst="rect">
            <a:avLst/>
          </a:prstGeom>
          <a:noFill/>
          <a:ln>
            <a:noFill/>
          </a:ln>
          <a:effectLst/>
        </p:spPr>
        <p:txBody>
          <a:bodyPr wrap="square" lIns="0" tIns="0" rIns="0" bIns="0" anchor="ctr">
            <a:spAutoFit/>
            <a:scene3d>
              <a:camera prst="orthographicFront"/>
              <a:lightRig rig="threePt" dir="t"/>
            </a:scene3d>
            <a:sp3d extrusionH="50800" contourW="31750">
              <a:bevelT w="0" h="38100"/>
              <a:extrusionClr>
                <a:schemeClr val="bg1"/>
              </a:extrusionClr>
              <a:contourClr>
                <a:schemeClr val="bg1"/>
              </a:contourClr>
            </a:sp3d>
          </a:bodyPr>
          <a:lstStyle>
            <a:defPPr>
              <a:defRPr lang="ko-KR"/>
            </a:defPPr>
            <a:lvl1pPr indent="0" algn="ctr" latinLnBrk="0">
              <a:spcBef>
                <a:spcPct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600" spc="-100">
                <a:ln>
                  <a:solidFill>
                    <a:schemeClr val="bg1">
                      <a:alpha val="0"/>
                    </a:schemeClr>
                  </a:solidFill>
                </a:ln>
                <a:latin typeface="Rix고딕 EB" pitchFamily="18" charset="-127"/>
                <a:ea typeface="Rix고딕 EB" pitchFamily="18" charset="-127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latin typeface="맑은 고딕" panose="020B0503020000020004" pitchFamily="50" charset="-127"/>
                <a:ea typeface="맑은 고딕" panose="020B0503020000020004" pitchFamily="50" charset="-127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latin typeface="맑은 고딕" panose="020B0503020000020004" pitchFamily="50" charset="-127"/>
                <a:ea typeface="맑은 고딕" panose="020B0503020000020004" pitchFamily="50" charset="-127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latin typeface="맑은 고딕" panose="020B0503020000020004" pitchFamily="50" charset="-127"/>
                <a:ea typeface="맑은 고딕" panose="020B0503020000020004" pitchFamily="50" charset="-127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latin typeface="맑은 고딕" panose="020B0503020000020004" pitchFamily="50" charset="-127"/>
                <a:ea typeface="맑은 고딕" panose="020B0503020000020004" pitchFamily="50" charset="-127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latin typeface="맑은 고딕" panose="020B0503020000020004" pitchFamily="50" charset="-127"/>
                <a:ea typeface="맑은 고딕" panose="020B0503020000020004" pitchFamily="50" charset="-127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latin typeface="맑은 고딕" panose="020B0503020000020004" pitchFamily="50" charset="-127"/>
                <a:ea typeface="맑은 고딕" panose="020B0503020000020004" pitchFamily="50" charset="-127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latin typeface="맑은 고딕" panose="020B0503020000020004" pitchFamily="50" charset="-127"/>
                <a:ea typeface="맑은 고딕" panose="020B0503020000020004" pitchFamily="50" charset="-127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latin typeface="맑은 고딕" panose="020B0503020000020004" pitchFamily="50" charset="-127"/>
                <a:ea typeface="맑은 고딕" panose="020B0503020000020004" pitchFamily="50" charset="-127"/>
              </a:defRPr>
            </a:lvl9pPr>
          </a:lstStyle>
          <a:p>
            <a:pPr>
              <a:defRPr/>
            </a:pPr>
            <a:r>
              <a:rPr lang="ko-KR" altLang="en-US" sz="1000" spc="-150" dirty="0" smtClean="0">
                <a:ln w="6350">
                  <a:solidFill>
                    <a:schemeClr val="bg1">
                      <a:alpha val="0"/>
                    </a:schemeClr>
                  </a:solidFill>
                </a:ln>
                <a:solidFill>
                  <a:schemeClr val="tx1">
                    <a:lumMod val="50000"/>
                    <a:lumOff val="50000"/>
                  </a:schemeClr>
                </a:solidFill>
                <a:latin typeface="나눔스퀘어 ExtraBold" pitchFamily="50" charset="-127"/>
                <a:ea typeface="나눔스퀘어 ExtraBold" pitchFamily="50" charset="-127"/>
              </a:rPr>
              <a:t>주거지 밀집지역</a:t>
            </a:r>
          </a:p>
          <a:p>
            <a:pPr>
              <a:defRPr/>
            </a:pPr>
            <a:r>
              <a:rPr lang="ko-KR" altLang="en-US" sz="900" spc="-150" dirty="0" smtClean="0">
                <a:ln w="6350">
                  <a:solidFill>
                    <a:schemeClr val="bg1">
                      <a:alpha val="0"/>
                    </a:schemeClr>
                  </a:solidFill>
                </a:ln>
                <a:solidFill>
                  <a:schemeClr val="tx1">
                    <a:lumMod val="50000"/>
                    <a:lumOff val="50000"/>
                  </a:schemeClr>
                </a:solidFill>
                <a:latin typeface="나눔스퀘어 ExtraBold" pitchFamily="50" charset="-127"/>
                <a:ea typeface="나눔스퀘어 ExtraBold" pitchFamily="50" charset="-127"/>
              </a:rPr>
              <a:t>근린생활중심지</a:t>
            </a:r>
            <a:endParaRPr lang="en-US" altLang="ko-KR" sz="900" spc="-150" dirty="0">
              <a:ln w="6350">
                <a:solidFill>
                  <a:schemeClr val="bg1">
                    <a:alpha val="0"/>
                  </a:schemeClr>
                </a:solidFill>
              </a:ln>
              <a:solidFill>
                <a:schemeClr val="tx1">
                  <a:lumMod val="50000"/>
                  <a:lumOff val="50000"/>
                </a:schemeClr>
              </a:solidFill>
              <a:latin typeface="나눔스퀘어 ExtraBold" pitchFamily="50" charset="-127"/>
              <a:ea typeface="나눔스퀘어 ExtraBold" pitchFamily="50" charset="-127"/>
            </a:endParaRPr>
          </a:p>
        </p:txBody>
      </p:sp>
      <p:sp>
        <p:nvSpPr>
          <p:cNvPr id="187" name="TextBox 186"/>
          <p:cNvSpPr txBox="1"/>
          <p:nvPr/>
        </p:nvSpPr>
        <p:spPr>
          <a:xfrm>
            <a:off x="2879527" y="3314755"/>
            <a:ext cx="2002018" cy="323165"/>
          </a:xfrm>
          <a:prstGeom prst="rect">
            <a:avLst/>
          </a:prstGeom>
          <a:noFill/>
          <a:ln>
            <a:noFill/>
          </a:ln>
          <a:effectLst/>
        </p:spPr>
        <p:txBody>
          <a:bodyPr wrap="square" lIns="0" tIns="0" rIns="0" bIns="0" anchor="ctr">
            <a:spAutoFit/>
            <a:scene3d>
              <a:camera prst="orthographicFront"/>
              <a:lightRig rig="threePt" dir="t"/>
            </a:scene3d>
            <a:sp3d extrusionH="50800" contourW="31750">
              <a:bevelT w="0" h="38100"/>
              <a:extrusionClr>
                <a:schemeClr val="bg1"/>
              </a:extrusionClr>
              <a:contourClr>
                <a:schemeClr val="bg1"/>
              </a:contourClr>
            </a:sp3d>
          </a:bodyPr>
          <a:lstStyle>
            <a:defPPr>
              <a:defRPr lang="ko-KR"/>
            </a:defPPr>
            <a:lvl1pPr indent="0" algn="ctr" latinLnBrk="0">
              <a:spcBef>
                <a:spcPct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600" spc="-100">
                <a:ln>
                  <a:solidFill>
                    <a:schemeClr val="bg1">
                      <a:alpha val="0"/>
                    </a:schemeClr>
                  </a:solidFill>
                </a:ln>
                <a:latin typeface="Rix고딕 EB" pitchFamily="18" charset="-127"/>
                <a:ea typeface="Rix고딕 EB" pitchFamily="18" charset="-127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latin typeface="맑은 고딕" panose="020B0503020000020004" pitchFamily="50" charset="-127"/>
                <a:ea typeface="맑은 고딕" panose="020B0503020000020004" pitchFamily="50" charset="-127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latin typeface="맑은 고딕" panose="020B0503020000020004" pitchFamily="50" charset="-127"/>
                <a:ea typeface="맑은 고딕" panose="020B0503020000020004" pitchFamily="50" charset="-127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latin typeface="맑은 고딕" panose="020B0503020000020004" pitchFamily="50" charset="-127"/>
                <a:ea typeface="맑은 고딕" panose="020B0503020000020004" pitchFamily="50" charset="-127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latin typeface="맑은 고딕" panose="020B0503020000020004" pitchFamily="50" charset="-127"/>
                <a:ea typeface="맑은 고딕" panose="020B0503020000020004" pitchFamily="50" charset="-127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latin typeface="맑은 고딕" panose="020B0503020000020004" pitchFamily="50" charset="-127"/>
                <a:ea typeface="맑은 고딕" panose="020B0503020000020004" pitchFamily="50" charset="-127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latin typeface="맑은 고딕" panose="020B0503020000020004" pitchFamily="50" charset="-127"/>
                <a:ea typeface="맑은 고딕" panose="020B0503020000020004" pitchFamily="50" charset="-127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latin typeface="맑은 고딕" panose="020B0503020000020004" pitchFamily="50" charset="-127"/>
                <a:ea typeface="맑은 고딕" panose="020B0503020000020004" pitchFamily="50" charset="-127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latin typeface="맑은 고딕" panose="020B0503020000020004" pitchFamily="50" charset="-127"/>
                <a:ea typeface="맑은 고딕" panose="020B0503020000020004" pitchFamily="50" charset="-127"/>
              </a:defRPr>
            </a:lvl9pPr>
          </a:lstStyle>
          <a:p>
            <a:pPr>
              <a:defRPr/>
            </a:pPr>
            <a:r>
              <a:rPr lang="ko-KR" altLang="en-US" sz="1050" spc="-150" dirty="0" smtClean="0">
                <a:ln w="6350">
                  <a:solidFill>
                    <a:schemeClr val="bg1">
                      <a:alpha val="0"/>
                    </a:schemeClr>
                  </a:solidFill>
                </a:ln>
                <a:solidFill>
                  <a:srgbClr val="FF0000"/>
                </a:solidFill>
                <a:latin typeface="나눔스퀘어 ExtraBold" pitchFamily="50" charset="-127"/>
                <a:ea typeface="나눔스퀘어 ExtraBold" pitchFamily="50" charset="-127"/>
              </a:rPr>
              <a:t>서울</a:t>
            </a:r>
            <a:r>
              <a:rPr lang="en-US" altLang="ko-KR" sz="1050" spc="-150" dirty="0" smtClean="0">
                <a:ln w="6350">
                  <a:solidFill>
                    <a:schemeClr val="bg1">
                      <a:alpha val="0"/>
                    </a:schemeClr>
                  </a:solidFill>
                </a:ln>
                <a:solidFill>
                  <a:srgbClr val="FF0000"/>
                </a:solidFill>
                <a:latin typeface="나눔스퀘어 ExtraBold" pitchFamily="50" charset="-127"/>
                <a:ea typeface="나눔스퀘어 ExtraBold" pitchFamily="50" charset="-127"/>
              </a:rPr>
              <a:t>~</a:t>
            </a:r>
            <a:r>
              <a:rPr lang="ko-KR" altLang="en-US" sz="1050" spc="-150" dirty="0" smtClean="0">
                <a:ln w="6350">
                  <a:solidFill>
                    <a:schemeClr val="bg1">
                      <a:alpha val="0"/>
                    </a:schemeClr>
                  </a:solidFill>
                </a:ln>
                <a:solidFill>
                  <a:srgbClr val="FF0000"/>
                </a:solidFill>
                <a:latin typeface="나눔스퀘어 ExtraBold" pitchFamily="50" charset="-127"/>
                <a:ea typeface="나눔스퀘어 ExtraBold" pitchFamily="50" charset="-127"/>
              </a:rPr>
              <a:t>부평</a:t>
            </a:r>
            <a:r>
              <a:rPr lang="en-US" altLang="ko-KR" sz="1050" spc="-150" dirty="0" smtClean="0">
                <a:ln w="6350">
                  <a:solidFill>
                    <a:schemeClr val="bg1">
                      <a:alpha val="0"/>
                    </a:schemeClr>
                  </a:solidFill>
                </a:ln>
                <a:solidFill>
                  <a:srgbClr val="FF0000"/>
                </a:solidFill>
                <a:latin typeface="나눔스퀘어 ExtraBold" pitchFamily="50" charset="-127"/>
                <a:ea typeface="나눔스퀘어 ExtraBold" pitchFamily="50" charset="-127"/>
              </a:rPr>
              <a:t>~</a:t>
            </a:r>
            <a:r>
              <a:rPr lang="ko-KR" altLang="en-US" sz="1050" spc="-150" dirty="0" smtClean="0">
                <a:ln w="6350">
                  <a:solidFill>
                    <a:schemeClr val="bg1">
                      <a:alpha val="0"/>
                    </a:schemeClr>
                  </a:solidFill>
                </a:ln>
                <a:solidFill>
                  <a:srgbClr val="FF0000"/>
                </a:solidFill>
                <a:latin typeface="나눔스퀘어 ExtraBold" pitchFamily="50" charset="-127"/>
                <a:ea typeface="나눔스퀘어 ExtraBold" pitchFamily="50" charset="-127"/>
              </a:rPr>
              <a:t>석남</a:t>
            </a:r>
            <a:r>
              <a:rPr lang="en-US" altLang="ko-KR" sz="1050" spc="-150" dirty="0" smtClean="0">
                <a:ln w="6350">
                  <a:solidFill>
                    <a:schemeClr val="bg1">
                      <a:alpha val="0"/>
                    </a:schemeClr>
                  </a:solidFill>
                </a:ln>
                <a:solidFill>
                  <a:srgbClr val="FF0000"/>
                </a:solidFill>
                <a:latin typeface="나눔스퀘어 ExtraBold" pitchFamily="50" charset="-127"/>
                <a:ea typeface="나눔스퀘어 ExtraBold" pitchFamily="50" charset="-127"/>
              </a:rPr>
              <a:t>~</a:t>
            </a:r>
            <a:r>
              <a:rPr lang="ko-KR" altLang="en-US" sz="1050" spc="-150" dirty="0" err="1" smtClean="0">
                <a:ln w="6350">
                  <a:solidFill>
                    <a:schemeClr val="bg1">
                      <a:alpha val="0"/>
                    </a:schemeClr>
                  </a:solidFill>
                </a:ln>
                <a:solidFill>
                  <a:srgbClr val="FF0000"/>
                </a:solidFill>
                <a:latin typeface="나눔스퀘어 ExtraBold" pitchFamily="50" charset="-127"/>
                <a:ea typeface="나눔스퀘어 ExtraBold" pitchFamily="50" charset="-127"/>
              </a:rPr>
              <a:t>청라를</a:t>
            </a:r>
            <a:r>
              <a:rPr lang="ko-KR" altLang="en-US" sz="1050" spc="-150" dirty="0" smtClean="0">
                <a:ln w="6350">
                  <a:solidFill>
                    <a:schemeClr val="bg1">
                      <a:alpha val="0"/>
                    </a:schemeClr>
                  </a:solidFill>
                </a:ln>
                <a:solidFill>
                  <a:srgbClr val="FF0000"/>
                </a:solidFill>
                <a:latin typeface="나눔스퀘어 ExtraBold" pitchFamily="50" charset="-127"/>
                <a:ea typeface="나눔스퀘어 ExtraBold" pitchFamily="50" charset="-127"/>
              </a:rPr>
              <a:t> 연계하는</a:t>
            </a:r>
            <a:endParaRPr lang="en-US" altLang="ko-KR" sz="1050" spc="-150" dirty="0" smtClean="0">
              <a:ln w="6350">
                <a:solidFill>
                  <a:schemeClr val="bg1">
                    <a:alpha val="0"/>
                  </a:schemeClr>
                </a:solidFill>
              </a:ln>
              <a:solidFill>
                <a:srgbClr val="FF0000"/>
              </a:solidFill>
              <a:latin typeface="나눔스퀘어 ExtraBold" pitchFamily="50" charset="-127"/>
              <a:ea typeface="나눔스퀘어 ExtraBold" pitchFamily="50" charset="-127"/>
            </a:endParaRPr>
          </a:p>
          <a:p>
            <a:pPr>
              <a:defRPr/>
            </a:pPr>
            <a:r>
              <a:rPr lang="ko-KR" altLang="en-US" sz="1050" spc="-150" dirty="0" err="1" smtClean="0">
                <a:ln w="6350">
                  <a:solidFill>
                    <a:schemeClr val="bg1">
                      <a:alpha val="0"/>
                    </a:schemeClr>
                  </a:solidFill>
                </a:ln>
                <a:solidFill>
                  <a:srgbClr val="FF0000"/>
                </a:solidFill>
                <a:latin typeface="나눔스퀘어 ExtraBold" pitchFamily="50" charset="-127"/>
                <a:ea typeface="나눔스퀘어 ExtraBold" pitchFamily="50" charset="-127"/>
              </a:rPr>
              <a:t>경인축</a:t>
            </a:r>
            <a:r>
              <a:rPr lang="ko-KR" altLang="en-US" sz="1050" spc="-150" dirty="0" smtClean="0">
                <a:ln w="6350">
                  <a:solidFill>
                    <a:schemeClr val="bg1">
                      <a:alpha val="0"/>
                    </a:schemeClr>
                  </a:solidFill>
                </a:ln>
                <a:solidFill>
                  <a:srgbClr val="FF0000"/>
                </a:solidFill>
                <a:latin typeface="나눔스퀘어 ExtraBold" pitchFamily="50" charset="-127"/>
                <a:ea typeface="나눔스퀘어 ExtraBold" pitchFamily="50" charset="-127"/>
              </a:rPr>
              <a:t> 중심의 </a:t>
            </a:r>
            <a:r>
              <a:rPr lang="ko-KR" altLang="en-US" sz="1050" spc="-150" dirty="0" err="1" smtClean="0">
                <a:ln w="6350">
                  <a:solidFill>
                    <a:schemeClr val="bg1">
                      <a:alpha val="0"/>
                    </a:schemeClr>
                  </a:solidFill>
                </a:ln>
                <a:solidFill>
                  <a:srgbClr val="FF0000"/>
                </a:solidFill>
                <a:latin typeface="나눔스퀘어 ExtraBold" pitchFamily="50" charset="-127"/>
                <a:ea typeface="나눔스퀘어 ExtraBold" pitchFamily="50" charset="-127"/>
              </a:rPr>
              <a:t>경제발전축</a:t>
            </a:r>
            <a:r>
              <a:rPr lang="ko-KR" altLang="en-US" sz="1050" spc="-150" dirty="0" smtClean="0">
                <a:ln w="6350">
                  <a:solidFill>
                    <a:schemeClr val="bg1">
                      <a:alpha val="0"/>
                    </a:schemeClr>
                  </a:solidFill>
                </a:ln>
                <a:solidFill>
                  <a:srgbClr val="FF0000"/>
                </a:solidFill>
                <a:latin typeface="나눔스퀘어 ExtraBold" pitchFamily="50" charset="-127"/>
                <a:ea typeface="나눔스퀘어 ExtraBold" pitchFamily="50" charset="-127"/>
              </a:rPr>
              <a:t> 육성</a:t>
            </a:r>
            <a:endParaRPr lang="en-US" altLang="ko-KR" sz="1050" spc="-150" dirty="0" smtClean="0">
              <a:ln w="6350">
                <a:solidFill>
                  <a:schemeClr val="bg1">
                    <a:alpha val="0"/>
                  </a:schemeClr>
                </a:solidFill>
              </a:ln>
              <a:solidFill>
                <a:srgbClr val="FF0000"/>
              </a:solidFill>
              <a:latin typeface="나눔스퀘어 ExtraBold" pitchFamily="50" charset="-127"/>
              <a:ea typeface="나눔스퀘어 ExtraBold" pitchFamily="50" charset="-127"/>
            </a:endParaRPr>
          </a:p>
        </p:txBody>
      </p:sp>
      <p:sp>
        <p:nvSpPr>
          <p:cNvPr id="188" name="자유형 187"/>
          <p:cNvSpPr/>
          <p:nvPr/>
        </p:nvSpPr>
        <p:spPr>
          <a:xfrm>
            <a:off x="2295525" y="2060848"/>
            <a:ext cx="238125" cy="4769582"/>
          </a:xfrm>
          <a:custGeom>
            <a:avLst/>
            <a:gdLst>
              <a:gd name="connsiteX0" fmla="*/ 238125 w 238125"/>
              <a:gd name="connsiteY0" fmla="*/ 0 h 4667250"/>
              <a:gd name="connsiteX1" fmla="*/ 0 w 238125"/>
              <a:gd name="connsiteY1" fmla="*/ 4667250 h 46672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238125" h="4667250">
                <a:moveTo>
                  <a:pt x="238125" y="0"/>
                </a:moveTo>
                <a:lnTo>
                  <a:pt x="0" y="4667250"/>
                </a:lnTo>
              </a:path>
            </a:pathLst>
          </a:custGeom>
          <a:noFill/>
          <a:ln w="47625" cap="sq">
            <a:solidFill>
              <a:schemeClr val="bg1"/>
            </a:solidFill>
            <a:prstDash val="sysDot"/>
            <a:headEnd type="arrow" w="med" len="med"/>
            <a:tailEnd type="arrow" w="lg" len="sm"/>
          </a:ln>
          <a:effectLst>
            <a:glow rad="38100">
              <a:schemeClr val="tx1">
                <a:lumMod val="50000"/>
                <a:lumOff val="50000"/>
              </a:schemeClr>
            </a:glow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kumimoji="1" lang="ko-KR" altLang="en-US" sz="1200">
              <a:latin typeface="나눔스퀘어 ExtraBold" pitchFamily="50" charset="-127"/>
              <a:ea typeface="나눔스퀘어 ExtraBold" pitchFamily="50" charset="-127"/>
            </a:endParaRPr>
          </a:p>
        </p:txBody>
      </p:sp>
      <p:sp>
        <p:nvSpPr>
          <p:cNvPr id="189" name="타원 188"/>
          <p:cNvSpPr/>
          <p:nvPr/>
        </p:nvSpPr>
        <p:spPr>
          <a:xfrm>
            <a:off x="2164026" y="3928014"/>
            <a:ext cx="534606" cy="534604"/>
          </a:xfrm>
          <a:prstGeom prst="ellipse">
            <a:avLst/>
          </a:prstGeom>
          <a:solidFill>
            <a:srgbClr val="002060">
              <a:alpha val="40000"/>
            </a:srgbClr>
          </a:solidFill>
          <a:ln w="1270">
            <a:solidFill>
              <a:srgbClr val="002060"/>
            </a:solidFill>
            <a:prstDash val="dash"/>
          </a:ln>
          <a:effectLst>
            <a:glow rad="254000">
              <a:srgbClr val="002060">
                <a:alpha val="4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90" name="타원 189"/>
          <p:cNvSpPr/>
          <p:nvPr/>
        </p:nvSpPr>
        <p:spPr>
          <a:xfrm>
            <a:off x="1952295" y="2730471"/>
            <a:ext cx="1002690" cy="1002686"/>
          </a:xfrm>
          <a:prstGeom prst="ellipse">
            <a:avLst/>
          </a:prstGeom>
          <a:solidFill>
            <a:srgbClr val="FF0000">
              <a:alpha val="40000"/>
            </a:srgbClr>
          </a:solidFill>
          <a:ln w="1270">
            <a:solidFill>
              <a:srgbClr val="FF0000">
                <a:alpha val="50196"/>
              </a:srgbClr>
            </a:solidFill>
            <a:prstDash val="dash"/>
          </a:ln>
          <a:effectLst>
            <a:glow rad="254000">
              <a:srgbClr val="FF0000">
                <a:alpha val="4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91" name="TextBox 190"/>
          <p:cNvSpPr txBox="1"/>
          <p:nvPr/>
        </p:nvSpPr>
        <p:spPr>
          <a:xfrm>
            <a:off x="1727259" y="4089364"/>
            <a:ext cx="1390067" cy="215444"/>
          </a:xfrm>
          <a:prstGeom prst="rect">
            <a:avLst/>
          </a:prstGeom>
          <a:noFill/>
          <a:ln>
            <a:noFill/>
          </a:ln>
          <a:effectLst/>
        </p:spPr>
        <p:txBody>
          <a:bodyPr wrap="square" lIns="0" tIns="0" rIns="0" bIns="0" anchor="ctr">
            <a:spAutoFit/>
            <a:scene3d>
              <a:camera prst="orthographicFront"/>
              <a:lightRig rig="threePt" dir="t"/>
            </a:scene3d>
            <a:sp3d extrusionH="50800" contourW="31750">
              <a:bevelT w="0" h="38100"/>
              <a:extrusionClr>
                <a:schemeClr val="bg1"/>
              </a:extrusionClr>
              <a:contourClr>
                <a:schemeClr val="bg1"/>
              </a:contourClr>
            </a:sp3d>
          </a:bodyPr>
          <a:lstStyle>
            <a:defPPr>
              <a:defRPr lang="ko-KR"/>
            </a:defPPr>
            <a:lvl1pPr indent="0" algn="ctr" latinLnBrk="0">
              <a:spcBef>
                <a:spcPct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600" spc="-100">
                <a:ln>
                  <a:solidFill>
                    <a:schemeClr val="bg1">
                      <a:alpha val="0"/>
                    </a:schemeClr>
                  </a:solidFill>
                </a:ln>
                <a:latin typeface="Rix고딕 EB" pitchFamily="18" charset="-127"/>
                <a:ea typeface="Rix고딕 EB" pitchFamily="18" charset="-127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latin typeface="맑은 고딕" panose="020B0503020000020004" pitchFamily="50" charset="-127"/>
                <a:ea typeface="맑은 고딕" panose="020B0503020000020004" pitchFamily="50" charset="-127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latin typeface="맑은 고딕" panose="020B0503020000020004" pitchFamily="50" charset="-127"/>
                <a:ea typeface="맑은 고딕" panose="020B0503020000020004" pitchFamily="50" charset="-127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latin typeface="맑은 고딕" panose="020B0503020000020004" pitchFamily="50" charset="-127"/>
                <a:ea typeface="맑은 고딕" panose="020B0503020000020004" pitchFamily="50" charset="-127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latin typeface="맑은 고딕" panose="020B0503020000020004" pitchFamily="50" charset="-127"/>
                <a:ea typeface="맑은 고딕" panose="020B0503020000020004" pitchFamily="50" charset="-127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latin typeface="맑은 고딕" panose="020B0503020000020004" pitchFamily="50" charset="-127"/>
                <a:ea typeface="맑은 고딕" panose="020B0503020000020004" pitchFamily="50" charset="-127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latin typeface="맑은 고딕" panose="020B0503020000020004" pitchFamily="50" charset="-127"/>
                <a:ea typeface="맑은 고딕" panose="020B0503020000020004" pitchFamily="50" charset="-127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latin typeface="맑은 고딕" panose="020B0503020000020004" pitchFamily="50" charset="-127"/>
                <a:ea typeface="맑은 고딕" panose="020B0503020000020004" pitchFamily="50" charset="-127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latin typeface="맑은 고딕" panose="020B0503020000020004" pitchFamily="50" charset="-127"/>
                <a:ea typeface="맑은 고딕" panose="020B0503020000020004" pitchFamily="50" charset="-127"/>
              </a:defRPr>
            </a:lvl9pPr>
          </a:lstStyle>
          <a:p>
            <a:pPr>
              <a:defRPr/>
            </a:pPr>
            <a:r>
              <a:rPr lang="ko-KR" altLang="en-US" sz="1400" spc="-150" smtClean="0">
                <a:ln w="6350">
                  <a:solidFill>
                    <a:schemeClr val="bg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나눔스퀘어 ExtraBold" pitchFamily="50" charset="-127"/>
                <a:ea typeface="나눔스퀘어 ExtraBold" pitchFamily="50" charset="-127"/>
              </a:rPr>
              <a:t>원적</a:t>
            </a:r>
            <a:endParaRPr lang="en-US" altLang="ko-KR" sz="1400" spc="-150" dirty="0" smtClean="0">
              <a:ln w="6350">
                <a:solidFill>
                  <a:schemeClr val="bg1">
                    <a:alpha val="0"/>
                  </a:schemeClr>
                </a:solidFill>
              </a:ln>
              <a:solidFill>
                <a:schemeClr val="tx1">
                  <a:lumMod val="75000"/>
                  <a:lumOff val="25000"/>
                </a:schemeClr>
              </a:solidFill>
              <a:latin typeface="나눔스퀘어 ExtraBold" pitchFamily="50" charset="-127"/>
              <a:ea typeface="나눔스퀘어 ExtraBold" pitchFamily="50" charset="-127"/>
            </a:endParaRPr>
          </a:p>
        </p:txBody>
      </p:sp>
      <p:sp>
        <p:nvSpPr>
          <p:cNvPr id="192" name="TextBox 191"/>
          <p:cNvSpPr txBox="1"/>
          <p:nvPr/>
        </p:nvSpPr>
        <p:spPr>
          <a:xfrm>
            <a:off x="1718187" y="3103711"/>
            <a:ext cx="1390067" cy="276999"/>
          </a:xfrm>
          <a:prstGeom prst="rect">
            <a:avLst/>
          </a:prstGeom>
          <a:noFill/>
          <a:ln>
            <a:noFill/>
          </a:ln>
          <a:effectLst/>
        </p:spPr>
        <p:txBody>
          <a:bodyPr wrap="square" lIns="0" tIns="0" rIns="0" bIns="0" anchor="ctr">
            <a:spAutoFit/>
            <a:scene3d>
              <a:camera prst="orthographicFront"/>
              <a:lightRig rig="threePt" dir="t"/>
            </a:scene3d>
            <a:sp3d extrusionH="50800" contourW="31750">
              <a:bevelT w="0" h="38100"/>
              <a:extrusionClr>
                <a:schemeClr val="bg1"/>
              </a:extrusionClr>
              <a:contourClr>
                <a:schemeClr val="bg1"/>
              </a:contourClr>
            </a:sp3d>
          </a:bodyPr>
          <a:lstStyle>
            <a:defPPr>
              <a:defRPr lang="ko-KR"/>
            </a:defPPr>
            <a:lvl1pPr indent="0" algn="ctr" latinLnBrk="0">
              <a:spcBef>
                <a:spcPct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600" spc="-100">
                <a:ln>
                  <a:solidFill>
                    <a:schemeClr val="bg1">
                      <a:alpha val="0"/>
                    </a:schemeClr>
                  </a:solidFill>
                </a:ln>
                <a:latin typeface="Rix고딕 EB" pitchFamily="18" charset="-127"/>
                <a:ea typeface="Rix고딕 EB" pitchFamily="18" charset="-127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latin typeface="맑은 고딕" panose="020B0503020000020004" pitchFamily="50" charset="-127"/>
                <a:ea typeface="맑은 고딕" panose="020B0503020000020004" pitchFamily="50" charset="-127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latin typeface="맑은 고딕" panose="020B0503020000020004" pitchFamily="50" charset="-127"/>
                <a:ea typeface="맑은 고딕" panose="020B0503020000020004" pitchFamily="50" charset="-127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latin typeface="맑은 고딕" panose="020B0503020000020004" pitchFamily="50" charset="-127"/>
                <a:ea typeface="맑은 고딕" panose="020B0503020000020004" pitchFamily="50" charset="-127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latin typeface="맑은 고딕" panose="020B0503020000020004" pitchFamily="50" charset="-127"/>
                <a:ea typeface="맑은 고딕" panose="020B0503020000020004" pitchFamily="50" charset="-127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latin typeface="맑은 고딕" panose="020B0503020000020004" pitchFamily="50" charset="-127"/>
                <a:ea typeface="맑은 고딕" panose="020B0503020000020004" pitchFamily="50" charset="-127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latin typeface="맑은 고딕" panose="020B0503020000020004" pitchFamily="50" charset="-127"/>
                <a:ea typeface="맑은 고딕" panose="020B0503020000020004" pitchFamily="50" charset="-127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latin typeface="맑은 고딕" panose="020B0503020000020004" pitchFamily="50" charset="-127"/>
                <a:ea typeface="맑은 고딕" panose="020B0503020000020004" pitchFamily="50" charset="-127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latin typeface="맑은 고딕" panose="020B0503020000020004" pitchFamily="50" charset="-127"/>
                <a:ea typeface="맑은 고딕" panose="020B0503020000020004" pitchFamily="50" charset="-127"/>
              </a:defRPr>
            </a:lvl9pPr>
          </a:lstStyle>
          <a:p>
            <a:pPr>
              <a:defRPr/>
            </a:pPr>
            <a:r>
              <a:rPr lang="ko-KR" altLang="en-US" sz="1800" spc="-150" dirty="0" err="1" smtClean="0">
                <a:ln w="6350">
                  <a:solidFill>
                    <a:schemeClr val="bg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나눔스퀘어 ExtraBold" pitchFamily="50" charset="-127"/>
                <a:ea typeface="나눔스퀘어 ExtraBold" pitchFamily="50" charset="-127"/>
              </a:rPr>
              <a:t>석남역</a:t>
            </a:r>
            <a:endParaRPr lang="en-US" altLang="ko-KR" sz="1800" spc="-150" dirty="0" smtClean="0">
              <a:ln w="6350">
                <a:solidFill>
                  <a:schemeClr val="bg1">
                    <a:alpha val="0"/>
                  </a:schemeClr>
                </a:solidFill>
              </a:ln>
              <a:solidFill>
                <a:schemeClr val="tx1">
                  <a:lumMod val="75000"/>
                  <a:lumOff val="25000"/>
                </a:schemeClr>
              </a:solidFill>
              <a:latin typeface="나눔스퀘어 ExtraBold" pitchFamily="50" charset="-127"/>
              <a:ea typeface="나눔스퀘어 ExtraBold" pitchFamily="50" charset="-127"/>
            </a:endParaRPr>
          </a:p>
        </p:txBody>
      </p:sp>
      <p:sp>
        <p:nvSpPr>
          <p:cNvPr id="193" name="타원 192"/>
          <p:cNvSpPr/>
          <p:nvPr/>
        </p:nvSpPr>
        <p:spPr>
          <a:xfrm>
            <a:off x="2313821" y="2281858"/>
            <a:ext cx="338554" cy="338552"/>
          </a:xfrm>
          <a:prstGeom prst="ellipse">
            <a:avLst/>
          </a:prstGeom>
          <a:solidFill>
            <a:srgbClr val="002060">
              <a:alpha val="40000"/>
            </a:srgbClr>
          </a:solidFill>
          <a:ln w="1270">
            <a:solidFill>
              <a:srgbClr val="002060"/>
            </a:solidFill>
            <a:prstDash val="dash"/>
          </a:ln>
          <a:effectLst>
            <a:glow rad="254000">
              <a:srgbClr val="002060">
                <a:alpha val="4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94" name="TextBox 193"/>
          <p:cNvSpPr txBox="1"/>
          <p:nvPr/>
        </p:nvSpPr>
        <p:spPr>
          <a:xfrm>
            <a:off x="1773019" y="2334937"/>
            <a:ext cx="1390067" cy="215444"/>
          </a:xfrm>
          <a:prstGeom prst="rect">
            <a:avLst/>
          </a:prstGeom>
          <a:noFill/>
          <a:ln>
            <a:noFill/>
          </a:ln>
          <a:effectLst/>
        </p:spPr>
        <p:txBody>
          <a:bodyPr wrap="square" lIns="0" tIns="0" rIns="0" bIns="0" anchor="ctr">
            <a:spAutoFit/>
            <a:scene3d>
              <a:camera prst="orthographicFront"/>
              <a:lightRig rig="threePt" dir="t"/>
            </a:scene3d>
            <a:sp3d extrusionH="50800" contourW="31750">
              <a:bevelT w="0" h="38100"/>
              <a:extrusionClr>
                <a:schemeClr val="bg1"/>
              </a:extrusionClr>
              <a:contourClr>
                <a:schemeClr val="bg1"/>
              </a:contourClr>
            </a:sp3d>
          </a:bodyPr>
          <a:lstStyle>
            <a:defPPr>
              <a:defRPr lang="ko-KR"/>
            </a:defPPr>
            <a:lvl1pPr indent="0" algn="ctr" latinLnBrk="0">
              <a:spcBef>
                <a:spcPct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600" spc="-100">
                <a:ln>
                  <a:solidFill>
                    <a:schemeClr val="bg1">
                      <a:alpha val="0"/>
                    </a:schemeClr>
                  </a:solidFill>
                </a:ln>
                <a:latin typeface="Rix고딕 EB" pitchFamily="18" charset="-127"/>
                <a:ea typeface="Rix고딕 EB" pitchFamily="18" charset="-127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latin typeface="맑은 고딕" panose="020B0503020000020004" pitchFamily="50" charset="-127"/>
                <a:ea typeface="맑은 고딕" panose="020B0503020000020004" pitchFamily="50" charset="-127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latin typeface="맑은 고딕" panose="020B0503020000020004" pitchFamily="50" charset="-127"/>
                <a:ea typeface="맑은 고딕" panose="020B0503020000020004" pitchFamily="50" charset="-127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latin typeface="맑은 고딕" panose="020B0503020000020004" pitchFamily="50" charset="-127"/>
                <a:ea typeface="맑은 고딕" panose="020B0503020000020004" pitchFamily="50" charset="-127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latin typeface="맑은 고딕" panose="020B0503020000020004" pitchFamily="50" charset="-127"/>
                <a:ea typeface="맑은 고딕" panose="020B0503020000020004" pitchFamily="50" charset="-127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latin typeface="맑은 고딕" panose="020B0503020000020004" pitchFamily="50" charset="-127"/>
                <a:ea typeface="맑은 고딕" panose="020B0503020000020004" pitchFamily="50" charset="-127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latin typeface="맑은 고딕" panose="020B0503020000020004" pitchFamily="50" charset="-127"/>
                <a:ea typeface="맑은 고딕" panose="020B0503020000020004" pitchFamily="50" charset="-127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latin typeface="맑은 고딕" panose="020B0503020000020004" pitchFamily="50" charset="-127"/>
                <a:ea typeface="맑은 고딕" panose="020B0503020000020004" pitchFamily="50" charset="-127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latin typeface="맑은 고딕" panose="020B0503020000020004" pitchFamily="50" charset="-127"/>
                <a:ea typeface="맑은 고딕" panose="020B0503020000020004" pitchFamily="50" charset="-127"/>
              </a:defRPr>
            </a:lvl9pPr>
          </a:lstStyle>
          <a:p>
            <a:pPr>
              <a:defRPr/>
            </a:pPr>
            <a:r>
              <a:rPr lang="ko-KR" altLang="en-US" sz="1400" spc="-150" dirty="0" smtClean="0">
                <a:ln w="6350">
                  <a:solidFill>
                    <a:schemeClr val="bg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나눔스퀘어 ExtraBold" pitchFamily="50" charset="-127"/>
                <a:ea typeface="나눔스퀘어 ExtraBold" pitchFamily="50" charset="-127"/>
              </a:rPr>
              <a:t>가정</a:t>
            </a:r>
            <a:endParaRPr lang="en-US" altLang="ko-KR" sz="1400" spc="-150" dirty="0" smtClean="0">
              <a:ln w="6350">
                <a:solidFill>
                  <a:schemeClr val="bg1">
                    <a:alpha val="0"/>
                  </a:schemeClr>
                </a:solidFill>
              </a:ln>
              <a:solidFill>
                <a:schemeClr val="tx1">
                  <a:lumMod val="75000"/>
                  <a:lumOff val="25000"/>
                </a:schemeClr>
              </a:solidFill>
              <a:latin typeface="나눔스퀘어 ExtraBold" pitchFamily="50" charset="-127"/>
              <a:ea typeface="나눔스퀘어 ExtraBold" pitchFamily="50" charset="-127"/>
            </a:endParaRPr>
          </a:p>
        </p:txBody>
      </p:sp>
      <p:sp>
        <p:nvSpPr>
          <p:cNvPr id="195" name="타원 194"/>
          <p:cNvSpPr/>
          <p:nvPr/>
        </p:nvSpPr>
        <p:spPr>
          <a:xfrm>
            <a:off x="1916084" y="5615983"/>
            <a:ext cx="853356" cy="853352"/>
          </a:xfrm>
          <a:prstGeom prst="ellipse">
            <a:avLst/>
          </a:prstGeom>
          <a:solidFill>
            <a:srgbClr val="7030A0">
              <a:alpha val="60000"/>
            </a:srgbClr>
          </a:solidFill>
          <a:ln w="1270">
            <a:noFill/>
            <a:prstDash val="dash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96" name="TextBox 195"/>
          <p:cNvSpPr txBox="1"/>
          <p:nvPr/>
        </p:nvSpPr>
        <p:spPr>
          <a:xfrm>
            <a:off x="1656133" y="5909671"/>
            <a:ext cx="1390067" cy="276999"/>
          </a:xfrm>
          <a:prstGeom prst="rect">
            <a:avLst/>
          </a:prstGeom>
          <a:noFill/>
          <a:ln>
            <a:noFill/>
          </a:ln>
          <a:effectLst/>
        </p:spPr>
        <p:txBody>
          <a:bodyPr wrap="square" lIns="0" tIns="0" rIns="0" bIns="0" anchor="ctr">
            <a:spAutoFit/>
            <a:scene3d>
              <a:camera prst="orthographicFront"/>
              <a:lightRig rig="threePt" dir="t"/>
            </a:scene3d>
            <a:sp3d extrusionH="50800" contourW="31750">
              <a:bevelT w="0" h="38100"/>
              <a:extrusionClr>
                <a:schemeClr val="bg1"/>
              </a:extrusionClr>
              <a:contourClr>
                <a:schemeClr val="bg1"/>
              </a:contourClr>
            </a:sp3d>
          </a:bodyPr>
          <a:lstStyle>
            <a:defPPr>
              <a:defRPr lang="ko-KR"/>
            </a:defPPr>
            <a:lvl1pPr indent="0" algn="ctr" latinLnBrk="0">
              <a:spcBef>
                <a:spcPct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600" spc="-100">
                <a:ln>
                  <a:solidFill>
                    <a:schemeClr val="bg1">
                      <a:alpha val="0"/>
                    </a:schemeClr>
                  </a:solidFill>
                </a:ln>
                <a:latin typeface="Rix고딕 EB" pitchFamily="18" charset="-127"/>
                <a:ea typeface="Rix고딕 EB" pitchFamily="18" charset="-127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latin typeface="맑은 고딕" panose="020B0503020000020004" pitchFamily="50" charset="-127"/>
                <a:ea typeface="맑은 고딕" panose="020B0503020000020004" pitchFamily="50" charset="-127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latin typeface="맑은 고딕" panose="020B0503020000020004" pitchFamily="50" charset="-127"/>
                <a:ea typeface="맑은 고딕" panose="020B0503020000020004" pitchFamily="50" charset="-127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latin typeface="맑은 고딕" panose="020B0503020000020004" pitchFamily="50" charset="-127"/>
                <a:ea typeface="맑은 고딕" panose="020B0503020000020004" pitchFamily="50" charset="-127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latin typeface="맑은 고딕" panose="020B0503020000020004" pitchFamily="50" charset="-127"/>
                <a:ea typeface="맑은 고딕" panose="020B0503020000020004" pitchFamily="50" charset="-127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latin typeface="맑은 고딕" panose="020B0503020000020004" pitchFamily="50" charset="-127"/>
                <a:ea typeface="맑은 고딕" panose="020B0503020000020004" pitchFamily="50" charset="-127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latin typeface="맑은 고딕" panose="020B0503020000020004" pitchFamily="50" charset="-127"/>
                <a:ea typeface="맑은 고딕" panose="020B0503020000020004" pitchFamily="50" charset="-127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latin typeface="맑은 고딕" panose="020B0503020000020004" pitchFamily="50" charset="-127"/>
                <a:ea typeface="맑은 고딕" panose="020B0503020000020004" pitchFamily="50" charset="-127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latin typeface="맑은 고딕" panose="020B0503020000020004" pitchFamily="50" charset="-127"/>
                <a:ea typeface="맑은 고딕" panose="020B0503020000020004" pitchFamily="50" charset="-127"/>
              </a:defRPr>
            </a:lvl9pPr>
          </a:lstStyle>
          <a:p>
            <a:pPr>
              <a:defRPr/>
            </a:pPr>
            <a:r>
              <a:rPr lang="ko-KR" altLang="en-US" sz="1800" spc="-150" dirty="0" err="1" smtClean="0">
                <a:ln w="6350">
                  <a:solidFill>
                    <a:schemeClr val="bg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나눔스퀘어 ExtraBold" pitchFamily="50" charset="-127"/>
                <a:ea typeface="나눔스퀘어 ExtraBold" pitchFamily="50" charset="-127"/>
              </a:rPr>
              <a:t>인천교</a:t>
            </a:r>
            <a:endParaRPr lang="en-US" altLang="ko-KR" sz="1800" spc="-150" dirty="0" smtClean="0">
              <a:ln w="6350">
                <a:solidFill>
                  <a:schemeClr val="bg1">
                    <a:alpha val="0"/>
                  </a:schemeClr>
                </a:solidFill>
              </a:ln>
              <a:solidFill>
                <a:schemeClr val="tx1">
                  <a:lumMod val="75000"/>
                  <a:lumOff val="25000"/>
                </a:schemeClr>
              </a:solidFill>
              <a:latin typeface="나눔스퀘어 ExtraBold" pitchFamily="50" charset="-127"/>
              <a:ea typeface="나눔스퀘어 ExtraBold" pitchFamily="50" charset="-127"/>
            </a:endParaRPr>
          </a:p>
        </p:txBody>
      </p:sp>
      <p:sp>
        <p:nvSpPr>
          <p:cNvPr id="197" name="타원 196"/>
          <p:cNvSpPr/>
          <p:nvPr/>
        </p:nvSpPr>
        <p:spPr>
          <a:xfrm>
            <a:off x="2230383" y="4769255"/>
            <a:ext cx="376492" cy="376490"/>
          </a:xfrm>
          <a:prstGeom prst="ellipse">
            <a:avLst/>
          </a:prstGeom>
          <a:solidFill>
            <a:srgbClr val="002060">
              <a:alpha val="40000"/>
            </a:srgbClr>
          </a:solidFill>
          <a:ln w="1270">
            <a:solidFill>
              <a:srgbClr val="002060"/>
            </a:solidFill>
            <a:prstDash val="dash"/>
          </a:ln>
          <a:effectLst>
            <a:glow rad="254000">
              <a:srgbClr val="002060">
                <a:alpha val="4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98" name="TextBox 197"/>
          <p:cNvSpPr txBox="1"/>
          <p:nvPr/>
        </p:nvSpPr>
        <p:spPr>
          <a:xfrm>
            <a:off x="1712745" y="4844515"/>
            <a:ext cx="1390067" cy="215444"/>
          </a:xfrm>
          <a:prstGeom prst="rect">
            <a:avLst/>
          </a:prstGeom>
          <a:noFill/>
          <a:ln>
            <a:noFill/>
          </a:ln>
          <a:effectLst/>
        </p:spPr>
        <p:txBody>
          <a:bodyPr wrap="square" lIns="0" tIns="0" rIns="0" bIns="0" anchor="ctr">
            <a:spAutoFit/>
            <a:scene3d>
              <a:camera prst="orthographicFront"/>
              <a:lightRig rig="threePt" dir="t"/>
            </a:scene3d>
            <a:sp3d extrusionH="50800" contourW="31750">
              <a:bevelT w="0" h="38100"/>
              <a:extrusionClr>
                <a:schemeClr val="bg1"/>
              </a:extrusionClr>
              <a:contourClr>
                <a:schemeClr val="bg1"/>
              </a:contourClr>
            </a:sp3d>
          </a:bodyPr>
          <a:lstStyle>
            <a:defPPr>
              <a:defRPr lang="ko-KR"/>
            </a:defPPr>
            <a:lvl1pPr indent="0" algn="ctr" latinLnBrk="0">
              <a:spcBef>
                <a:spcPct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600" spc="-100">
                <a:ln>
                  <a:solidFill>
                    <a:schemeClr val="bg1">
                      <a:alpha val="0"/>
                    </a:schemeClr>
                  </a:solidFill>
                </a:ln>
                <a:latin typeface="Rix고딕 EB" pitchFamily="18" charset="-127"/>
                <a:ea typeface="Rix고딕 EB" pitchFamily="18" charset="-127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latin typeface="맑은 고딕" panose="020B0503020000020004" pitchFamily="50" charset="-127"/>
                <a:ea typeface="맑은 고딕" panose="020B0503020000020004" pitchFamily="50" charset="-127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latin typeface="맑은 고딕" panose="020B0503020000020004" pitchFamily="50" charset="-127"/>
                <a:ea typeface="맑은 고딕" panose="020B0503020000020004" pitchFamily="50" charset="-127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latin typeface="맑은 고딕" panose="020B0503020000020004" pitchFamily="50" charset="-127"/>
                <a:ea typeface="맑은 고딕" panose="020B0503020000020004" pitchFamily="50" charset="-127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latin typeface="맑은 고딕" panose="020B0503020000020004" pitchFamily="50" charset="-127"/>
                <a:ea typeface="맑은 고딕" panose="020B0503020000020004" pitchFamily="50" charset="-127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latin typeface="맑은 고딕" panose="020B0503020000020004" pitchFamily="50" charset="-127"/>
                <a:ea typeface="맑은 고딕" panose="020B0503020000020004" pitchFamily="50" charset="-127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latin typeface="맑은 고딕" panose="020B0503020000020004" pitchFamily="50" charset="-127"/>
                <a:ea typeface="맑은 고딕" panose="020B0503020000020004" pitchFamily="50" charset="-127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latin typeface="맑은 고딕" panose="020B0503020000020004" pitchFamily="50" charset="-127"/>
                <a:ea typeface="맑은 고딕" panose="020B0503020000020004" pitchFamily="50" charset="-127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latin typeface="맑은 고딕" panose="020B0503020000020004" pitchFamily="50" charset="-127"/>
                <a:ea typeface="맑은 고딕" panose="020B0503020000020004" pitchFamily="50" charset="-127"/>
              </a:defRPr>
            </a:lvl9pPr>
          </a:lstStyle>
          <a:p>
            <a:pPr>
              <a:defRPr/>
            </a:pPr>
            <a:r>
              <a:rPr lang="ko-KR" altLang="en-US" sz="1400" spc="-150" dirty="0" err="1" smtClean="0">
                <a:ln w="6350">
                  <a:solidFill>
                    <a:schemeClr val="bg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나눔스퀘어 ExtraBold" pitchFamily="50" charset="-127"/>
                <a:ea typeface="나눔스퀘어 ExtraBold" pitchFamily="50" charset="-127"/>
              </a:rPr>
              <a:t>가</a:t>
            </a:r>
            <a:r>
              <a:rPr lang="ko-KR" altLang="en-US" sz="1400" spc="-150" dirty="0" err="1">
                <a:ln w="6350">
                  <a:solidFill>
                    <a:schemeClr val="bg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나눔스퀘어 ExtraBold" pitchFamily="50" charset="-127"/>
                <a:ea typeface="나눔스퀘어 ExtraBold" pitchFamily="50" charset="-127"/>
              </a:rPr>
              <a:t>좌</a:t>
            </a:r>
            <a:endParaRPr lang="en-US" altLang="ko-KR" sz="1400" spc="-150" dirty="0" smtClean="0">
              <a:ln w="6350">
                <a:solidFill>
                  <a:schemeClr val="bg1">
                    <a:alpha val="0"/>
                  </a:schemeClr>
                </a:solidFill>
              </a:ln>
              <a:solidFill>
                <a:schemeClr val="tx1">
                  <a:lumMod val="75000"/>
                  <a:lumOff val="25000"/>
                </a:schemeClr>
              </a:solidFill>
              <a:latin typeface="나눔스퀘어 ExtraBold" pitchFamily="50" charset="-127"/>
              <a:ea typeface="나눔스퀘어 ExtraBold" pitchFamily="50" charset="-127"/>
            </a:endParaRPr>
          </a:p>
        </p:txBody>
      </p:sp>
      <p:sp>
        <p:nvSpPr>
          <p:cNvPr id="199" name="타원 198"/>
          <p:cNvSpPr/>
          <p:nvPr/>
        </p:nvSpPr>
        <p:spPr>
          <a:xfrm>
            <a:off x="714033" y="5145745"/>
            <a:ext cx="942100" cy="942095"/>
          </a:xfrm>
          <a:prstGeom prst="ellipse">
            <a:avLst/>
          </a:prstGeom>
          <a:solidFill>
            <a:srgbClr val="7F7F7F">
              <a:alpha val="60000"/>
            </a:srgbClr>
          </a:solidFill>
          <a:ln w="1270">
            <a:noFill/>
            <a:prstDash val="dash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00" name="TextBox 199"/>
          <p:cNvSpPr txBox="1"/>
          <p:nvPr/>
        </p:nvSpPr>
        <p:spPr>
          <a:xfrm>
            <a:off x="582888" y="5470267"/>
            <a:ext cx="1171120" cy="292388"/>
          </a:xfrm>
          <a:prstGeom prst="rect">
            <a:avLst/>
          </a:prstGeom>
          <a:noFill/>
          <a:ln>
            <a:noFill/>
          </a:ln>
          <a:effectLst/>
        </p:spPr>
        <p:txBody>
          <a:bodyPr wrap="square" lIns="0" tIns="0" rIns="0" bIns="0" anchor="ctr">
            <a:spAutoFit/>
            <a:scene3d>
              <a:camera prst="orthographicFront"/>
              <a:lightRig rig="threePt" dir="t"/>
            </a:scene3d>
            <a:sp3d extrusionH="50800" contourW="31750">
              <a:bevelT w="0" h="38100"/>
              <a:extrusionClr>
                <a:schemeClr val="bg1"/>
              </a:extrusionClr>
              <a:contourClr>
                <a:schemeClr val="bg1"/>
              </a:contourClr>
            </a:sp3d>
          </a:bodyPr>
          <a:lstStyle>
            <a:defPPr>
              <a:defRPr lang="ko-KR"/>
            </a:defPPr>
            <a:lvl1pPr indent="0" algn="ctr" latinLnBrk="0">
              <a:spcBef>
                <a:spcPct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600" spc="-100">
                <a:ln>
                  <a:solidFill>
                    <a:schemeClr val="bg1">
                      <a:alpha val="0"/>
                    </a:schemeClr>
                  </a:solidFill>
                </a:ln>
                <a:latin typeface="Rix고딕 EB" pitchFamily="18" charset="-127"/>
                <a:ea typeface="Rix고딕 EB" pitchFamily="18" charset="-127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latin typeface="맑은 고딕" panose="020B0503020000020004" pitchFamily="50" charset="-127"/>
                <a:ea typeface="맑은 고딕" panose="020B0503020000020004" pitchFamily="50" charset="-127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latin typeface="맑은 고딕" panose="020B0503020000020004" pitchFamily="50" charset="-127"/>
                <a:ea typeface="맑은 고딕" panose="020B0503020000020004" pitchFamily="50" charset="-127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latin typeface="맑은 고딕" panose="020B0503020000020004" pitchFamily="50" charset="-127"/>
                <a:ea typeface="맑은 고딕" panose="020B0503020000020004" pitchFamily="50" charset="-127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latin typeface="맑은 고딕" panose="020B0503020000020004" pitchFamily="50" charset="-127"/>
                <a:ea typeface="맑은 고딕" panose="020B0503020000020004" pitchFamily="50" charset="-127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latin typeface="맑은 고딕" panose="020B0503020000020004" pitchFamily="50" charset="-127"/>
                <a:ea typeface="맑은 고딕" panose="020B0503020000020004" pitchFamily="50" charset="-127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latin typeface="맑은 고딕" panose="020B0503020000020004" pitchFamily="50" charset="-127"/>
                <a:ea typeface="맑은 고딕" panose="020B0503020000020004" pitchFamily="50" charset="-127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latin typeface="맑은 고딕" panose="020B0503020000020004" pitchFamily="50" charset="-127"/>
                <a:ea typeface="맑은 고딕" panose="020B0503020000020004" pitchFamily="50" charset="-127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latin typeface="맑은 고딕" panose="020B0503020000020004" pitchFamily="50" charset="-127"/>
                <a:ea typeface="맑은 고딕" panose="020B0503020000020004" pitchFamily="50" charset="-127"/>
              </a:defRPr>
            </a:lvl9pPr>
          </a:lstStyle>
          <a:p>
            <a:pPr>
              <a:defRPr/>
            </a:pPr>
            <a:r>
              <a:rPr lang="ko-KR" altLang="en-US" sz="1000" spc="-150" dirty="0" smtClean="0">
                <a:ln w="6350">
                  <a:solidFill>
                    <a:schemeClr val="bg1">
                      <a:alpha val="0"/>
                    </a:schemeClr>
                  </a:solidFill>
                </a:ln>
                <a:solidFill>
                  <a:schemeClr val="tx1">
                    <a:lumMod val="50000"/>
                    <a:lumOff val="50000"/>
                  </a:schemeClr>
                </a:solidFill>
                <a:latin typeface="나눔스퀘어 ExtraBold" pitchFamily="50" charset="-127"/>
                <a:ea typeface="나눔스퀘어 ExtraBold" pitchFamily="50" charset="-127"/>
              </a:rPr>
              <a:t>인천기계일반산업단지</a:t>
            </a:r>
            <a:endParaRPr lang="en-US" altLang="ko-KR" sz="1000" spc="-150" dirty="0" smtClean="0">
              <a:ln w="6350">
                <a:solidFill>
                  <a:schemeClr val="bg1">
                    <a:alpha val="0"/>
                  </a:schemeClr>
                </a:solidFill>
              </a:ln>
              <a:solidFill>
                <a:schemeClr val="tx1">
                  <a:lumMod val="50000"/>
                  <a:lumOff val="50000"/>
                </a:schemeClr>
              </a:solidFill>
              <a:latin typeface="나눔스퀘어 ExtraBold" pitchFamily="50" charset="-127"/>
              <a:ea typeface="나눔스퀘어 ExtraBold" pitchFamily="50" charset="-127"/>
            </a:endParaRPr>
          </a:p>
          <a:p>
            <a:pPr>
              <a:defRPr/>
            </a:pPr>
            <a:r>
              <a:rPr lang="ko-KR" altLang="en-US" sz="900" spc="-150" dirty="0" smtClean="0">
                <a:ln w="6350">
                  <a:solidFill>
                    <a:schemeClr val="bg1">
                      <a:alpha val="0"/>
                    </a:schemeClr>
                  </a:solidFill>
                </a:ln>
                <a:solidFill>
                  <a:schemeClr val="tx1">
                    <a:lumMod val="50000"/>
                    <a:lumOff val="50000"/>
                  </a:schemeClr>
                </a:solidFill>
                <a:latin typeface="나눔스퀘어 ExtraBold" pitchFamily="50" charset="-127"/>
                <a:ea typeface="나눔스퀘어 ExtraBold" pitchFamily="50" charset="-127"/>
              </a:rPr>
              <a:t>전략산업거점지역</a:t>
            </a:r>
            <a:endParaRPr lang="en-US" altLang="ko-KR" sz="900" spc="-150" dirty="0" smtClean="0">
              <a:ln w="6350">
                <a:solidFill>
                  <a:schemeClr val="bg1">
                    <a:alpha val="0"/>
                  </a:schemeClr>
                </a:solidFill>
              </a:ln>
              <a:solidFill>
                <a:schemeClr val="tx1">
                  <a:lumMod val="50000"/>
                  <a:lumOff val="50000"/>
                </a:schemeClr>
              </a:solidFill>
              <a:latin typeface="나눔스퀘어 ExtraBold" pitchFamily="50" charset="-127"/>
              <a:ea typeface="나눔스퀘어 ExtraBold" pitchFamily="50" charset="-127"/>
            </a:endParaRPr>
          </a:p>
        </p:txBody>
      </p:sp>
      <p:sp>
        <p:nvSpPr>
          <p:cNvPr id="201" name="TextBox 200"/>
          <p:cNvSpPr txBox="1"/>
          <p:nvPr/>
        </p:nvSpPr>
        <p:spPr>
          <a:xfrm>
            <a:off x="121710" y="2817803"/>
            <a:ext cx="2002018" cy="323165"/>
          </a:xfrm>
          <a:prstGeom prst="rect">
            <a:avLst/>
          </a:prstGeom>
          <a:noFill/>
          <a:ln>
            <a:noFill/>
          </a:ln>
          <a:effectLst/>
        </p:spPr>
        <p:txBody>
          <a:bodyPr wrap="square" lIns="0" tIns="0" rIns="0" bIns="0" anchor="ctr">
            <a:spAutoFit/>
            <a:scene3d>
              <a:camera prst="orthographicFront"/>
              <a:lightRig rig="threePt" dir="t"/>
            </a:scene3d>
            <a:sp3d extrusionH="50800" contourW="31750">
              <a:bevelT w="0" h="38100"/>
              <a:extrusionClr>
                <a:schemeClr val="bg1"/>
              </a:extrusionClr>
              <a:contourClr>
                <a:schemeClr val="bg1"/>
              </a:contourClr>
            </a:sp3d>
          </a:bodyPr>
          <a:lstStyle>
            <a:defPPr>
              <a:defRPr lang="ko-KR"/>
            </a:defPPr>
            <a:lvl1pPr indent="0" algn="ctr" latinLnBrk="0">
              <a:spcBef>
                <a:spcPct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600" spc="-100">
                <a:ln>
                  <a:solidFill>
                    <a:schemeClr val="bg1">
                      <a:alpha val="0"/>
                    </a:schemeClr>
                  </a:solidFill>
                </a:ln>
                <a:latin typeface="Rix고딕 EB" pitchFamily="18" charset="-127"/>
                <a:ea typeface="Rix고딕 EB" pitchFamily="18" charset="-127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latin typeface="맑은 고딕" panose="020B0503020000020004" pitchFamily="50" charset="-127"/>
                <a:ea typeface="맑은 고딕" panose="020B0503020000020004" pitchFamily="50" charset="-127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latin typeface="맑은 고딕" panose="020B0503020000020004" pitchFamily="50" charset="-127"/>
                <a:ea typeface="맑은 고딕" panose="020B0503020000020004" pitchFamily="50" charset="-127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latin typeface="맑은 고딕" panose="020B0503020000020004" pitchFamily="50" charset="-127"/>
                <a:ea typeface="맑은 고딕" panose="020B0503020000020004" pitchFamily="50" charset="-127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latin typeface="맑은 고딕" panose="020B0503020000020004" pitchFamily="50" charset="-127"/>
                <a:ea typeface="맑은 고딕" panose="020B0503020000020004" pitchFamily="50" charset="-127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latin typeface="맑은 고딕" panose="020B0503020000020004" pitchFamily="50" charset="-127"/>
                <a:ea typeface="맑은 고딕" panose="020B0503020000020004" pitchFamily="50" charset="-127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latin typeface="맑은 고딕" panose="020B0503020000020004" pitchFamily="50" charset="-127"/>
                <a:ea typeface="맑은 고딕" panose="020B0503020000020004" pitchFamily="50" charset="-127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latin typeface="맑은 고딕" panose="020B0503020000020004" pitchFamily="50" charset="-127"/>
                <a:ea typeface="맑은 고딕" panose="020B0503020000020004" pitchFamily="50" charset="-127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latin typeface="맑은 고딕" panose="020B0503020000020004" pitchFamily="50" charset="-127"/>
                <a:ea typeface="맑은 고딕" panose="020B0503020000020004" pitchFamily="50" charset="-127"/>
              </a:defRPr>
            </a:lvl9pPr>
          </a:lstStyle>
          <a:p>
            <a:pPr>
              <a:defRPr/>
            </a:pPr>
            <a:r>
              <a:rPr lang="ko-KR" altLang="en-US" sz="1050" spc="-150" dirty="0" err="1" smtClean="0">
                <a:ln w="6350">
                  <a:solidFill>
                    <a:schemeClr val="bg1">
                      <a:alpha val="0"/>
                    </a:schemeClr>
                  </a:solidFill>
                </a:ln>
                <a:solidFill>
                  <a:schemeClr val="accent3">
                    <a:lumMod val="50000"/>
                  </a:schemeClr>
                </a:solidFill>
                <a:latin typeface="나눔스퀘어 ExtraBold" pitchFamily="50" charset="-127"/>
                <a:ea typeface="나눔스퀘어 ExtraBold" pitchFamily="50" charset="-127"/>
              </a:rPr>
              <a:t>원적산</a:t>
            </a:r>
            <a:r>
              <a:rPr lang="en-US" altLang="ko-KR" sz="1050" spc="-150" dirty="0">
                <a:ln w="6350">
                  <a:solidFill>
                    <a:schemeClr val="bg1">
                      <a:alpha val="0"/>
                    </a:schemeClr>
                  </a:solidFill>
                </a:ln>
                <a:solidFill>
                  <a:schemeClr val="accent3">
                    <a:lumMod val="50000"/>
                  </a:schemeClr>
                </a:solidFill>
                <a:latin typeface="나눔스퀘어 ExtraBold" pitchFamily="50" charset="-127"/>
                <a:ea typeface="나눔스퀘어 ExtraBold" pitchFamily="50" charset="-127"/>
              </a:rPr>
              <a:t>~</a:t>
            </a:r>
            <a:r>
              <a:rPr lang="ko-KR" altLang="en-US" sz="1050" spc="-150" dirty="0" smtClean="0">
                <a:ln w="6350">
                  <a:solidFill>
                    <a:schemeClr val="bg1">
                      <a:alpha val="0"/>
                    </a:schemeClr>
                  </a:solidFill>
                </a:ln>
                <a:solidFill>
                  <a:schemeClr val="accent3">
                    <a:lumMod val="50000"/>
                  </a:schemeClr>
                </a:solidFill>
                <a:latin typeface="나눔스퀘어 ExtraBold" pitchFamily="50" charset="-127"/>
                <a:ea typeface="나눔스퀘어 ExtraBold" pitchFamily="50" charset="-127"/>
              </a:rPr>
              <a:t>  </a:t>
            </a:r>
            <a:r>
              <a:rPr lang="ko-KR" altLang="en-US" sz="1050" spc="-150" dirty="0" err="1" smtClean="0">
                <a:ln w="6350">
                  <a:solidFill>
                    <a:schemeClr val="bg1">
                      <a:alpha val="0"/>
                    </a:schemeClr>
                  </a:solidFill>
                </a:ln>
                <a:solidFill>
                  <a:schemeClr val="accent3">
                    <a:lumMod val="50000"/>
                  </a:schemeClr>
                </a:solidFill>
                <a:latin typeface="나눔스퀘어 ExtraBold" pitchFamily="50" charset="-127"/>
                <a:ea typeface="나눔스퀘어 ExtraBold" pitchFamily="50" charset="-127"/>
              </a:rPr>
              <a:t>석남도시숲</a:t>
            </a:r>
            <a:r>
              <a:rPr lang="ko-KR" altLang="en-US" sz="1050" spc="-150" dirty="0">
                <a:ln w="6350">
                  <a:solidFill>
                    <a:schemeClr val="bg1">
                      <a:alpha val="0"/>
                    </a:schemeClr>
                  </a:solidFill>
                </a:ln>
                <a:solidFill>
                  <a:schemeClr val="accent3">
                    <a:lumMod val="50000"/>
                  </a:schemeClr>
                </a:solidFill>
                <a:latin typeface="나눔스퀘어 ExtraBold" pitchFamily="50" charset="-127"/>
                <a:ea typeface="나눔스퀘어 ExtraBold" pitchFamily="50" charset="-127"/>
              </a:rPr>
              <a:t> </a:t>
            </a:r>
            <a:r>
              <a:rPr lang="en-US" altLang="ko-KR" sz="1050" spc="-150" dirty="0" smtClean="0">
                <a:ln w="6350">
                  <a:solidFill>
                    <a:schemeClr val="bg1">
                      <a:alpha val="0"/>
                    </a:schemeClr>
                  </a:solidFill>
                </a:ln>
                <a:solidFill>
                  <a:schemeClr val="accent3">
                    <a:lumMod val="50000"/>
                  </a:schemeClr>
                </a:solidFill>
                <a:latin typeface="나눔스퀘어 ExtraBold" pitchFamily="50" charset="-127"/>
                <a:ea typeface="나눔스퀘어 ExtraBold" pitchFamily="50" charset="-127"/>
              </a:rPr>
              <a:t>~ </a:t>
            </a:r>
            <a:r>
              <a:rPr lang="ko-KR" altLang="en-US" sz="1050" spc="-150" dirty="0" err="1" smtClean="0">
                <a:ln w="6350">
                  <a:solidFill>
                    <a:schemeClr val="bg1">
                      <a:alpha val="0"/>
                    </a:schemeClr>
                  </a:solidFill>
                </a:ln>
                <a:solidFill>
                  <a:schemeClr val="accent3">
                    <a:lumMod val="50000"/>
                  </a:schemeClr>
                </a:solidFill>
                <a:latin typeface="나눔스퀘어 ExtraBold" pitchFamily="50" charset="-127"/>
                <a:ea typeface="나눔스퀘어 ExtraBold" pitchFamily="50" charset="-127"/>
              </a:rPr>
              <a:t>청라호수공원</a:t>
            </a:r>
            <a:r>
              <a:rPr lang="ko-KR" altLang="en-US" sz="1050" spc="-150" dirty="0" smtClean="0">
                <a:ln w="6350">
                  <a:solidFill>
                    <a:schemeClr val="bg1">
                      <a:alpha val="0"/>
                    </a:schemeClr>
                  </a:solidFill>
                </a:ln>
                <a:solidFill>
                  <a:schemeClr val="accent3">
                    <a:lumMod val="50000"/>
                  </a:schemeClr>
                </a:solidFill>
                <a:latin typeface="나눔스퀘어 ExtraBold" pitchFamily="50" charset="-127"/>
                <a:ea typeface="나눔스퀘어 ExtraBold" pitchFamily="50" charset="-127"/>
              </a:rPr>
              <a:t> 연계한 </a:t>
            </a:r>
            <a:endParaRPr lang="en-US" altLang="ko-KR" sz="1050" spc="-150" dirty="0" smtClean="0">
              <a:ln w="6350">
                <a:solidFill>
                  <a:schemeClr val="bg1">
                    <a:alpha val="0"/>
                  </a:schemeClr>
                </a:solidFill>
              </a:ln>
              <a:solidFill>
                <a:schemeClr val="accent3">
                  <a:lumMod val="50000"/>
                </a:schemeClr>
              </a:solidFill>
              <a:latin typeface="나눔스퀘어 ExtraBold" pitchFamily="50" charset="-127"/>
              <a:ea typeface="나눔스퀘어 ExtraBold" pitchFamily="50" charset="-127"/>
            </a:endParaRPr>
          </a:p>
          <a:p>
            <a:pPr>
              <a:defRPr/>
            </a:pPr>
            <a:r>
              <a:rPr lang="ko-KR" altLang="en-US" sz="1050" spc="-150" dirty="0" err="1" smtClean="0">
                <a:ln w="6350">
                  <a:solidFill>
                    <a:schemeClr val="bg1">
                      <a:alpha val="0"/>
                    </a:schemeClr>
                  </a:solidFill>
                </a:ln>
                <a:solidFill>
                  <a:schemeClr val="accent3">
                    <a:lumMod val="50000"/>
                  </a:schemeClr>
                </a:solidFill>
                <a:latin typeface="나눔스퀘어 ExtraBold" pitchFamily="50" charset="-127"/>
                <a:ea typeface="나눔스퀘어 ExtraBold" pitchFamily="50" charset="-127"/>
              </a:rPr>
              <a:t>공원ㆍ녹지</a:t>
            </a:r>
            <a:r>
              <a:rPr lang="ko-KR" altLang="en-US" sz="1050" spc="-150" dirty="0" smtClean="0">
                <a:ln w="6350">
                  <a:solidFill>
                    <a:schemeClr val="bg1">
                      <a:alpha val="0"/>
                    </a:schemeClr>
                  </a:solidFill>
                </a:ln>
                <a:solidFill>
                  <a:schemeClr val="accent3">
                    <a:lumMod val="50000"/>
                  </a:schemeClr>
                </a:solidFill>
                <a:latin typeface="나눔스퀘어 ExtraBold" pitchFamily="50" charset="-127"/>
                <a:ea typeface="나눔스퀘어 ExtraBold" pitchFamily="50" charset="-127"/>
              </a:rPr>
              <a:t> 그린네트워크 축 조성</a:t>
            </a:r>
            <a:endParaRPr lang="en-US" altLang="ko-KR" sz="1050" spc="-150" dirty="0" smtClean="0">
              <a:ln w="6350">
                <a:solidFill>
                  <a:schemeClr val="bg1">
                    <a:alpha val="0"/>
                  </a:schemeClr>
                </a:solidFill>
              </a:ln>
              <a:solidFill>
                <a:schemeClr val="accent3">
                  <a:lumMod val="50000"/>
                </a:schemeClr>
              </a:solidFill>
              <a:latin typeface="나눔스퀘어 ExtraBold" pitchFamily="50" charset="-127"/>
              <a:ea typeface="나눔스퀘어 ExtraBold" pitchFamily="50" charset="-127"/>
            </a:endParaRPr>
          </a:p>
        </p:txBody>
      </p:sp>
      <p:sp>
        <p:nvSpPr>
          <p:cNvPr id="83" name="슬라이드 번호 개체 틀 5"/>
          <p:cNvSpPr txBox="1">
            <a:spLocks/>
          </p:cNvSpPr>
          <p:nvPr/>
        </p:nvSpPr>
        <p:spPr>
          <a:xfrm>
            <a:off x="8494917" y="6470650"/>
            <a:ext cx="5107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ko-KR"/>
            </a:defPPr>
            <a:lvl1pPr marL="0" algn="r" defTabSz="914400" rtl="0" eaLnBrk="1" latinLnBrk="1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F26BD57E-2DF4-4293-8FA1-A2AB16AABCDB}" type="slidenum">
              <a:rPr lang="ko-KR" altLang="en-US" sz="1600" b="1" smtClean="0">
                <a:latin typeface="나눔스퀘어 ExtraBold" pitchFamily="50" charset="-127"/>
                <a:ea typeface="나눔스퀘어 ExtraBold" pitchFamily="50" charset="-127"/>
              </a:rPr>
              <a:pPr/>
              <a:t>23</a:t>
            </a:fld>
            <a:endParaRPr lang="ko-KR" altLang="en-US" sz="1600" b="1" dirty="0">
              <a:latin typeface="나눔스퀘어 ExtraBold" pitchFamily="50" charset="-127"/>
              <a:ea typeface="나눔스퀘어 ExtraBold" pitchFamily="50" charset="-127"/>
            </a:endParaRPr>
          </a:p>
        </p:txBody>
      </p:sp>
      <p:sp>
        <p:nvSpPr>
          <p:cNvPr id="86" name="제목 1"/>
          <p:cNvSpPr>
            <a:spLocks noGrp="1"/>
          </p:cNvSpPr>
          <p:nvPr>
            <p:ph type="title"/>
          </p:nvPr>
        </p:nvSpPr>
        <p:spPr>
          <a:xfrm>
            <a:off x="1574234" y="131563"/>
            <a:ext cx="7569765" cy="954107"/>
          </a:xfrm>
        </p:spPr>
        <p:txBody>
          <a:bodyPr/>
          <a:lstStyle/>
          <a:p>
            <a:pPr latinLnBrk="0"/>
            <a:r>
              <a:rPr lang="ko-KR" altLang="en-US" sz="2800" b="1" kern="1200" dirty="0" smtClean="0">
                <a:solidFill>
                  <a:schemeClr val="tx1"/>
                </a:solidFill>
              </a:rPr>
              <a:t>서구권역</a:t>
            </a:r>
            <a:r>
              <a:rPr lang="en-US" altLang="ko-KR" sz="2800" b="1" kern="1200" dirty="0" smtClean="0">
                <a:solidFill>
                  <a:schemeClr val="tx1"/>
                </a:solidFill>
              </a:rPr>
              <a:t/>
            </a:r>
            <a:br>
              <a:rPr lang="en-US" altLang="ko-KR" sz="2800" b="1" kern="1200" dirty="0" smtClean="0">
                <a:solidFill>
                  <a:schemeClr val="tx1"/>
                </a:solidFill>
              </a:rPr>
            </a:br>
            <a:r>
              <a:rPr lang="ko-KR" altLang="en-US" sz="2800" b="1" kern="1200" dirty="0" smtClean="0">
                <a:solidFill>
                  <a:schemeClr val="tx1"/>
                </a:solidFill>
              </a:rPr>
              <a:t>일자리창출을 위한 </a:t>
            </a:r>
            <a:r>
              <a:rPr lang="en-US" altLang="ko-KR" sz="2800" b="1" dirty="0" smtClean="0">
                <a:ln>
                  <a:solidFill>
                    <a:srgbClr val="9B8357">
                      <a:lumMod val="75000"/>
                      <a:alpha val="0"/>
                    </a:srgbClr>
                  </a:solidFill>
                </a:ln>
                <a:solidFill>
                  <a:schemeClr val="tx1"/>
                </a:solidFill>
              </a:rPr>
              <a:t>4</a:t>
            </a:r>
            <a:r>
              <a:rPr lang="ko-KR" altLang="en-US" sz="2800" b="1" dirty="0" smtClean="0">
                <a:ln>
                  <a:solidFill>
                    <a:srgbClr val="9B8357">
                      <a:lumMod val="75000"/>
                      <a:alpha val="0"/>
                    </a:srgbClr>
                  </a:solidFill>
                </a:ln>
                <a:solidFill>
                  <a:schemeClr val="tx1"/>
                </a:solidFill>
              </a:rPr>
              <a:t>차 산업혁명 기지로 만들겠습니다</a:t>
            </a:r>
            <a:endParaRPr lang="ko-KR" altLang="en-US" sz="2800" b="1" dirty="0">
              <a:ln>
                <a:solidFill>
                  <a:srgbClr val="9B8357">
                    <a:lumMod val="75000"/>
                    <a:alpha val="0"/>
                  </a:srgbClr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87" name="TextBox 231"/>
          <p:cNvSpPr txBox="1">
            <a:spLocks noChangeArrowheads="1"/>
          </p:cNvSpPr>
          <p:nvPr/>
        </p:nvSpPr>
        <p:spPr bwMode="auto">
          <a:xfrm>
            <a:off x="412842" y="207305"/>
            <a:ext cx="1006475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defPPr>
              <a:defRPr lang="ko-KR"/>
            </a:defPPr>
            <a:lvl1pPr latinLnBrk="0">
              <a:spcBef>
                <a:spcPts val="1200"/>
              </a:spcBef>
              <a:buFont typeface="Arial" panose="020B0604020202020204" pitchFamily="34" charset="0"/>
              <a:buNone/>
              <a:defRPr sz="2400">
                <a:latin typeface="Rix고딕 B" pitchFamily="18" charset="-127"/>
                <a:ea typeface="Rix고딕 B" pitchFamily="18" charset="-127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latin typeface="맑은 고딕" panose="020B0503020000020004" pitchFamily="50" charset="-127"/>
                <a:ea typeface="맑은 고딕" panose="020B0503020000020004" pitchFamily="50" charset="-127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latin typeface="맑은 고딕" panose="020B0503020000020004" pitchFamily="50" charset="-127"/>
                <a:ea typeface="맑은 고딕" panose="020B0503020000020004" pitchFamily="50" charset="-127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latin typeface="맑은 고딕" panose="020B0503020000020004" pitchFamily="50" charset="-127"/>
                <a:ea typeface="맑은 고딕" panose="020B0503020000020004" pitchFamily="50" charset="-127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latin typeface="맑은 고딕" panose="020B0503020000020004" pitchFamily="50" charset="-127"/>
                <a:ea typeface="맑은 고딕" panose="020B0503020000020004" pitchFamily="50" charset="-127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latin typeface="맑은 고딕" panose="020B0503020000020004" pitchFamily="50" charset="-127"/>
                <a:ea typeface="맑은 고딕" panose="020B0503020000020004" pitchFamily="50" charset="-127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latin typeface="맑은 고딕" panose="020B0503020000020004" pitchFamily="50" charset="-127"/>
                <a:ea typeface="맑은 고딕" panose="020B0503020000020004" pitchFamily="50" charset="-127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latin typeface="맑은 고딕" panose="020B0503020000020004" pitchFamily="50" charset="-127"/>
                <a:ea typeface="맑은 고딕" panose="020B0503020000020004" pitchFamily="50" charset="-127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latin typeface="맑은 고딕" panose="020B0503020000020004" pitchFamily="50" charset="-127"/>
                <a:ea typeface="맑은 고딕" panose="020B0503020000020004" pitchFamily="50" charset="-127"/>
              </a:defRPr>
            </a:lvl9pPr>
          </a:lstStyle>
          <a:p>
            <a:pPr algn="ctr">
              <a:defRPr/>
            </a:pPr>
            <a:r>
              <a:rPr lang="en-US" altLang="ko-KR" sz="3600" dirty="0">
                <a:ln>
                  <a:solidFill>
                    <a:srgbClr val="9B8357">
                      <a:lumMod val="75000"/>
                      <a:alpha val="0"/>
                    </a:srgbClr>
                  </a:solidFill>
                </a:ln>
                <a:solidFill>
                  <a:prstClr val="white"/>
                </a:solidFill>
                <a:latin typeface="나눔스퀘어 ExtraBold" pitchFamily="50" charset="-127"/>
                <a:ea typeface="나눔스퀘어 ExtraBold" pitchFamily="50" charset="-127"/>
              </a:rPr>
              <a:t>5</a:t>
            </a:r>
            <a:r>
              <a:rPr lang="en-US" altLang="ko-KR" sz="3600" dirty="0" smtClean="0">
                <a:ln>
                  <a:solidFill>
                    <a:srgbClr val="9B8357">
                      <a:lumMod val="75000"/>
                      <a:alpha val="0"/>
                    </a:srgbClr>
                  </a:solidFill>
                </a:ln>
                <a:solidFill>
                  <a:prstClr val="white"/>
                </a:solidFill>
                <a:latin typeface="나눔스퀘어 ExtraBold" pitchFamily="50" charset="-127"/>
                <a:ea typeface="나눔스퀘어 ExtraBold" pitchFamily="50" charset="-127"/>
              </a:rPr>
              <a:t>.3</a:t>
            </a:r>
            <a:endParaRPr lang="ko-KR" altLang="en-US" sz="3600" dirty="0">
              <a:ln>
                <a:solidFill>
                  <a:srgbClr val="9B8357">
                    <a:lumMod val="75000"/>
                    <a:alpha val="0"/>
                  </a:srgbClr>
                </a:solidFill>
              </a:ln>
              <a:solidFill>
                <a:prstClr val="white"/>
              </a:solidFill>
              <a:latin typeface="나눔스퀘어 ExtraBold" pitchFamily="50" charset="-127"/>
              <a:ea typeface="나눔스퀘어 ExtraBold" pitchFamily="50" charset="-127"/>
            </a:endParaRPr>
          </a:p>
        </p:txBody>
      </p:sp>
      <p:pic>
        <p:nvPicPr>
          <p:cNvPr id="88" name="Picture 2" descr=" 기사의 0번째 이미지"/>
          <p:cNvPicPr>
            <a:picLocks noChangeArrowheads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4708"/>
          <a:stretch/>
        </p:blipFill>
        <p:spPr bwMode="auto">
          <a:xfrm>
            <a:off x="7131595" y="1560079"/>
            <a:ext cx="2067185" cy="1864461"/>
          </a:xfrm>
          <a:prstGeom prst="rect">
            <a:avLst/>
          </a:prstGeom>
          <a:effectLst>
            <a:softEdge rad="317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62" name="Text Box 65"/>
          <p:cNvSpPr txBox="1">
            <a:spLocks noChangeArrowheads="1"/>
          </p:cNvSpPr>
          <p:nvPr/>
        </p:nvSpPr>
        <p:spPr bwMode="auto">
          <a:xfrm>
            <a:off x="4900889" y="2431152"/>
            <a:ext cx="2839463" cy="49244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fontAlgn="base" latinLnBrk="0"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ko-KR" sz="1300" spc="-150" dirty="0" smtClean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accent3">
                    <a:lumMod val="50000"/>
                  </a:schemeClr>
                </a:solidFill>
                <a:latin typeface="나눔고딕 ExtraBold" pitchFamily="50" charset="-127"/>
                <a:ea typeface="나눔고딕 ExtraBold" pitchFamily="50" charset="-127"/>
              </a:rPr>
              <a:t>‘</a:t>
            </a:r>
            <a:r>
              <a:rPr lang="ko-KR" altLang="en-US" sz="1300" spc="-150" dirty="0" smtClean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accent3">
                    <a:lumMod val="50000"/>
                  </a:schemeClr>
                </a:solidFill>
                <a:latin typeface="나눔고딕 ExtraBold" pitchFamily="50" charset="-127"/>
                <a:ea typeface="나눔고딕 ExtraBold" pitchFamily="50" charset="-127"/>
              </a:rPr>
              <a:t>생활문화와 산업이 교류하는 창조공간</a:t>
            </a:r>
            <a:r>
              <a:rPr lang="en-US" altLang="ko-KR" sz="1300" spc="-150" dirty="0" smtClean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accent3">
                    <a:lumMod val="50000"/>
                  </a:schemeClr>
                </a:solidFill>
                <a:latin typeface="나눔고딕 ExtraBold" pitchFamily="50" charset="-127"/>
                <a:ea typeface="나눔고딕 ExtraBold" pitchFamily="50" charset="-127"/>
              </a:rPr>
              <a:t>’</a:t>
            </a:r>
          </a:p>
          <a:p>
            <a:pPr fontAlgn="base" latinLnBrk="0"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ko-KR" sz="1300" spc="-150" dirty="0" smtClean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accent3">
                    <a:lumMod val="50000"/>
                  </a:schemeClr>
                </a:solidFill>
                <a:latin typeface="나눔고딕 ExtraBold" pitchFamily="50" charset="-127"/>
                <a:ea typeface="나눔고딕 ExtraBold" pitchFamily="50" charset="-127"/>
              </a:rPr>
              <a:t> (</a:t>
            </a:r>
            <a:r>
              <a:rPr lang="ko-KR" altLang="en-US" sz="1300" spc="-150" dirty="0" smtClean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accent3">
                    <a:lumMod val="50000"/>
                  </a:schemeClr>
                </a:solidFill>
                <a:latin typeface="나눔고딕 ExtraBold" pitchFamily="50" charset="-127"/>
                <a:ea typeface="나눔고딕 ExtraBold" pitchFamily="50" charset="-127"/>
              </a:rPr>
              <a:t>창업활동의 중심지</a:t>
            </a:r>
            <a:r>
              <a:rPr lang="en-US" altLang="ko-KR" sz="1300" spc="-150" dirty="0" smtClean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accent3">
                    <a:lumMod val="50000"/>
                  </a:schemeClr>
                </a:solidFill>
                <a:latin typeface="나눔고딕 ExtraBold" pitchFamily="50" charset="-127"/>
                <a:ea typeface="나눔고딕 ExtraBold" pitchFamily="50" charset="-127"/>
              </a:rPr>
              <a:t>)</a:t>
            </a:r>
          </a:p>
        </p:txBody>
      </p:sp>
      <p:sp>
        <p:nvSpPr>
          <p:cNvPr id="164" name="Text Box 65"/>
          <p:cNvSpPr txBox="1">
            <a:spLocks noChangeArrowheads="1"/>
          </p:cNvSpPr>
          <p:nvPr/>
        </p:nvSpPr>
        <p:spPr bwMode="auto">
          <a:xfrm>
            <a:off x="4900888" y="4026071"/>
            <a:ext cx="2839463" cy="49244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fontAlgn="base" latinLnBrk="0"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ko-KR" sz="1300" dirty="0" smtClean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accent5">
                    <a:lumMod val="75000"/>
                  </a:schemeClr>
                </a:solidFill>
                <a:latin typeface="나눔고딕 ExtraBold" pitchFamily="50" charset="-127"/>
                <a:ea typeface="나눔고딕 ExtraBold" pitchFamily="50" charset="-127"/>
              </a:rPr>
              <a:t>‘</a:t>
            </a:r>
            <a:r>
              <a:rPr lang="ko-KR" altLang="en-US" sz="1300" dirty="0" err="1" smtClean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accent5">
                    <a:lumMod val="75000"/>
                  </a:schemeClr>
                </a:solidFill>
                <a:latin typeface="나눔고딕 ExtraBold" pitchFamily="50" charset="-127"/>
                <a:ea typeface="나눔고딕 ExtraBold" pitchFamily="50" charset="-127"/>
              </a:rPr>
              <a:t>더블역세권의</a:t>
            </a:r>
            <a:r>
              <a:rPr lang="ko-KR" altLang="en-US" sz="1300" dirty="0" smtClean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accent5">
                    <a:lumMod val="75000"/>
                  </a:schemeClr>
                </a:solidFill>
                <a:latin typeface="나눔고딕 ExtraBold" pitchFamily="50" charset="-127"/>
                <a:ea typeface="나눔고딕 ExtraBold" pitchFamily="50" charset="-127"/>
              </a:rPr>
              <a:t> 지역성장거점</a:t>
            </a:r>
            <a:r>
              <a:rPr lang="en-US" altLang="ko-KR" sz="1300" dirty="0" smtClean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accent5">
                    <a:lumMod val="75000"/>
                  </a:schemeClr>
                </a:solidFill>
                <a:latin typeface="나눔고딕 ExtraBold" pitchFamily="50" charset="-127"/>
                <a:ea typeface="나눔고딕 ExtraBold" pitchFamily="50" charset="-127"/>
              </a:rPr>
              <a:t>’</a:t>
            </a:r>
            <a:endParaRPr lang="ko-KR" altLang="en-US" sz="1300" dirty="0" smtClean="0">
              <a:ln>
                <a:solidFill>
                  <a:schemeClr val="bg1">
                    <a:alpha val="0"/>
                  </a:schemeClr>
                </a:solidFill>
              </a:ln>
              <a:solidFill>
                <a:schemeClr val="accent5">
                  <a:lumMod val="75000"/>
                </a:schemeClr>
              </a:solidFill>
              <a:latin typeface="나눔고딕 ExtraBold" pitchFamily="50" charset="-127"/>
              <a:ea typeface="나눔고딕 ExtraBold" pitchFamily="50" charset="-127"/>
            </a:endParaRPr>
          </a:p>
          <a:p>
            <a:pPr fontAlgn="base" latinLnBrk="0">
              <a:spcBef>
                <a:spcPct val="0"/>
              </a:spcBef>
              <a:spcAft>
                <a:spcPct val="0"/>
              </a:spcAft>
              <a:defRPr/>
            </a:pPr>
            <a:r>
              <a:rPr lang="ko-KR" altLang="en-US" sz="1300" dirty="0" smtClean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accent5">
                    <a:lumMod val="75000"/>
                  </a:schemeClr>
                </a:solidFill>
                <a:latin typeface="나눔고딕 ExtraBold" pitchFamily="50" charset="-127"/>
                <a:ea typeface="나눔고딕 ExtraBold" pitchFamily="50" charset="-127"/>
              </a:rPr>
              <a:t> </a:t>
            </a:r>
            <a:r>
              <a:rPr lang="en-US" altLang="ko-KR" sz="1300" dirty="0" smtClean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accent5">
                    <a:lumMod val="75000"/>
                  </a:schemeClr>
                </a:solidFill>
                <a:latin typeface="나눔고딕 ExtraBold" pitchFamily="50" charset="-127"/>
                <a:ea typeface="나눔고딕 ExtraBold" pitchFamily="50" charset="-127"/>
              </a:rPr>
              <a:t>(</a:t>
            </a:r>
            <a:r>
              <a:rPr lang="ko-KR" altLang="en-US" sz="1300" dirty="0" smtClean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accent5">
                    <a:lumMod val="75000"/>
                  </a:schemeClr>
                </a:solidFill>
                <a:latin typeface="나눔고딕 ExtraBold" pitchFamily="50" charset="-127"/>
                <a:ea typeface="나눔고딕 ExtraBold" pitchFamily="50" charset="-127"/>
              </a:rPr>
              <a:t>서구권역 연계 거점</a:t>
            </a:r>
            <a:r>
              <a:rPr lang="en-US" altLang="ko-KR" sz="1300" dirty="0" smtClean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accent5">
                    <a:lumMod val="75000"/>
                  </a:schemeClr>
                </a:solidFill>
                <a:latin typeface="나눔고딕 ExtraBold" pitchFamily="50" charset="-127"/>
                <a:ea typeface="나눔고딕 ExtraBold" pitchFamily="50" charset="-127"/>
              </a:rPr>
              <a:t>)</a:t>
            </a:r>
            <a:endParaRPr lang="ko-KR" altLang="en-US" sz="1300" dirty="0">
              <a:ln>
                <a:solidFill>
                  <a:schemeClr val="bg1">
                    <a:alpha val="0"/>
                  </a:schemeClr>
                </a:solidFill>
              </a:ln>
              <a:solidFill>
                <a:schemeClr val="accent5">
                  <a:lumMod val="75000"/>
                </a:schemeClr>
              </a:solidFill>
              <a:latin typeface="나눔고딕 ExtraBold" pitchFamily="50" charset="-127"/>
              <a:ea typeface="나눔고딕 ExtraBold" pitchFamily="50" charset="-127"/>
            </a:endParaRPr>
          </a:p>
        </p:txBody>
      </p:sp>
      <p:pic>
        <p:nvPicPr>
          <p:cNvPr id="3074" name="Picture 2" descr="C:\Users\user\Desktop\sub02_05.jpg"/>
          <p:cNvPicPr>
            <a:picLocks noChangeAspect="1" noChangeArrowheads="1"/>
          </p:cNvPicPr>
          <p:nvPr/>
        </p:nvPicPr>
        <p:blipFill rotWithShape="1"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7657"/>
          <a:stretch/>
        </p:blipFill>
        <p:spPr bwMode="auto">
          <a:xfrm>
            <a:off x="7278585" y="3342532"/>
            <a:ext cx="1815394" cy="1475939"/>
          </a:xfrm>
          <a:prstGeom prst="rect">
            <a:avLst/>
          </a:prstGeom>
          <a:effectLst>
            <a:softEdge rad="317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9" name="Picture 4" descr="http://pds.skyedaily.com/news_data/14346125022JTpzd9jP8NfJoMLMolFSM.jpg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00192" y="5013325"/>
            <a:ext cx="2843808" cy="1664476"/>
          </a:xfrm>
          <a:prstGeom prst="rect">
            <a:avLst/>
          </a:prstGeom>
          <a:effectLst>
            <a:softEdge rad="317500"/>
          </a:effectLst>
          <a:extLst/>
        </p:spPr>
      </p:pic>
      <p:sp>
        <p:nvSpPr>
          <p:cNvPr id="161" name="Text Box 65"/>
          <p:cNvSpPr txBox="1">
            <a:spLocks noChangeArrowheads="1"/>
          </p:cNvSpPr>
          <p:nvPr/>
        </p:nvSpPr>
        <p:spPr bwMode="auto">
          <a:xfrm>
            <a:off x="4900889" y="1548166"/>
            <a:ext cx="2983479" cy="49244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fontAlgn="base" latinLnBrk="0"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ko-KR" sz="1300" spc="-150" dirty="0" smtClean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rgbClr val="002060"/>
                </a:solidFill>
                <a:latin typeface="나눔고딕 ExtraBold" pitchFamily="50" charset="-127"/>
                <a:ea typeface="나눔고딕 ExtraBold" pitchFamily="50" charset="-127"/>
              </a:rPr>
              <a:t>‘4</a:t>
            </a:r>
            <a:r>
              <a:rPr lang="ko-KR" altLang="en-US" sz="1300" spc="-150" dirty="0" smtClean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rgbClr val="002060"/>
                </a:solidFill>
                <a:latin typeface="나눔고딕 ExtraBold" pitchFamily="50" charset="-127"/>
                <a:ea typeface="나눔고딕 ExtraBold" pitchFamily="50" charset="-127"/>
              </a:rPr>
              <a:t>차 산업혁명을 준비하는 미래 혁신지구</a:t>
            </a:r>
            <a:r>
              <a:rPr lang="en-US" altLang="ko-KR" sz="1300" spc="-150" dirty="0" smtClean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rgbClr val="002060"/>
                </a:solidFill>
                <a:latin typeface="나눔고딕 ExtraBold" pitchFamily="50" charset="-127"/>
                <a:ea typeface="나눔고딕 ExtraBold" pitchFamily="50" charset="-127"/>
              </a:rPr>
              <a:t>’</a:t>
            </a:r>
          </a:p>
          <a:p>
            <a:pPr fontAlgn="base" latinLnBrk="0"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ko-KR" sz="1300" spc="-150" dirty="0" smtClean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rgbClr val="002060"/>
                </a:solidFill>
                <a:latin typeface="나눔고딕 ExtraBold" pitchFamily="50" charset="-127"/>
                <a:ea typeface="나눔고딕 ExtraBold" pitchFamily="50" charset="-127"/>
              </a:rPr>
              <a:t> (</a:t>
            </a:r>
            <a:r>
              <a:rPr lang="ko-KR" altLang="en-US" sz="1300" spc="-150" dirty="0" smtClean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rgbClr val="002060"/>
                </a:solidFill>
                <a:latin typeface="나눔고딕 ExtraBold" pitchFamily="50" charset="-127"/>
                <a:ea typeface="나눔고딕 ExtraBold" pitchFamily="50" charset="-127"/>
              </a:rPr>
              <a:t>미래형지식기반 </a:t>
            </a:r>
            <a:r>
              <a:rPr lang="en-US" altLang="ko-KR" sz="1300" spc="-150" dirty="0" smtClean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rgbClr val="002060"/>
                </a:solidFill>
                <a:latin typeface="나눔고딕 ExtraBold" pitchFamily="50" charset="-127"/>
                <a:ea typeface="나눔고딕 ExtraBold" pitchFamily="50" charset="-127"/>
              </a:rPr>
              <a:t>4</a:t>
            </a:r>
            <a:r>
              <a:rPr lang="ko-KR" altLang="en-US" sz="1300" spc="-150" dirty="0" smtClean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rgbClr val="002060"/>
                </a:solidFill>
                <a:latin typeface="나눔고딕 ExtraBold" pitchFamily="50" charset="-127"/>
                <a:ea typeface="나눔고딕 ExtraBold" pitchFamily="50" charset="-127"/>
              </a:rPr>
              <a:t>차 </a:t>
            </a:r>
            <a:r>
              <a:rPr lang="ko-KR" altLang="en-US" sz="1300" spc="-150" dirty="0" err="1" smtClean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rgbClr val="002060"/>
                </a:solidFill>
                <a:latin typeface="나눔고딕 ExtraBold" pitchFamily="50" charset="-127"/>
                <a:ea typeface="나눔고딕 ExtraBold" pitchFamily="50" charset="-127"/>
              </a:rPr>
              <a:t>산업ㆍ업무거점</a:t>
            </a:r>
            <a:r>
              <a:rPr lang="en-US" altLang="ko-KR" sz="1300" spc="-150" dirty="0" smtClean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rgbClr val="002060"/>
                </a:solidFill>
                <a:latin typeface="나눔고딕 ExtraBold" pitchFamily="50" charset="-127"/>
                <a:ea typeface="나눔고딕 ExtraBold" pitchFamily="50" charset="-127"/>
              </a:rPr>
              <a:t>)</a:t>
            </a:r>
            <a:endParaRPr lang="ko-KR" altLang="en-US" sz="1300" spc="-150" dirty="0">
              <a:ln>
                <a:solidFill>
                  <a:schemeClr val="bg1">
                    <a:alpha val="0"/>
                  </a:schemeClr>
                </a:solidFill>
              </a:ln>
              <a:solidFill>
                <a:srgbClr val="002060"/>
              </a:solidFill>
              <a:latin typeface="나눔고딕 ExtraBold" pitchFamily="50" charset="-127"/>
              <a:ea typeface="나눔고딕 ExtraBold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376495511"/>
      </p:ext>
    </p:extLst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직사각형 6"/>
          <p:cNvSpPr/>
          <p:nvPr/>
        </p:nvSpPr>
        <p:spPr>
          <a:xfrm>
            <a:off x="0" y="5085184"/>
            <a:ext cx="9144000" cy="177281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6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10" name="Rectangle 8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12" name="Rectangle 10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4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138" name="제목 1"/>
          <p:cNvSpPr>
            <a:spLocks noGrp="1"/>
          </p:cNvSpPr>
          <p:nvPr>
            <p:ph type="title"/>
          </p:nvPr>
        </p:nvSpPr>
        <p:spPr>
          <a:xfrm>
            <a:off x="1574235" y="347009"/>
            <a:ext cx="7569766" cy="523220"/>
          </a:xfrm>
        </p:spPr>
        <p:txBody>
          <a:bodyPr/>
          <a:lstStyle/>
          <a:p>
            <a:pPr lvl="0" latinLnBrk="0">
              <a:spcBef>
                <a:spcPts val="0"/>
              </a:spcBef>
              <a:defRPr lang="ko-KR" altLang="en-US"/>
            </a:pPr>
            <a:r>
              <a:rPr lang="ko-KR" altLang="en-US" sz="2800" b="1" dirty="0" smtClean="0">
                <a:ln>
                  <a:solidFill>
                    <a:srgbClr val="9B8357">
                      <a:lumMod val="75000"/>
                      <a:alpha val="0"/>
                    </a:srgbClr>
                  </a:solidFill>
                </a:ln>
                <a:solidFill>
                  <a:schemeClr val="tx1"/>
                </a:solidFill>
              </a:rPr>
              <a:t>생활권 계획은 시민과 함께 만들어가겠습니다</a:t>
            </a:r>
            <a:endParaRPr lang="ko-KR" altLang="en-US" sz="2800" b="1" dirty="0">
              <a:ln>
                <a:solidFill>
                  <a:srgbClr val="9B8357">
                    <a:lumMod val="75000"/>
                    <a:alpha val="0"/>
                  </a:srgbClr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57" name="슬라이드 번호 개체 틀 5"/>
          <p:cNvSpPr txBox="1">
            <a:spLocks/>
          </p:cNvSpPr>
          <p:nvPr/>
        </p:nvSpPr>
        <p:spPr>
          <a:xfrm>
            <a:off x="8669745" y="6237312"/>
            <a:ext cx="5107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ko-KR"/>
            </a:defPPr>
            <a:lvl1pPr marL="0" algn="r" defTabSz="914400" rtl="0" eaLnBrk="1" latinLnBrk="1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F26BD57E-2DF4-4293-8FA1-A2AB16AABCDB}" type="slidenum">
              <a:rPr lang="ko-KR" altLang="en-US" sz="1600" b="1" smtClean="0">
                <a:latin typeface="나눔스퀘어 ExtraBold" pitchFamily="50" charset="-127"/>
                <a:ea typeface="나눔스퀘어 ExtraBold" pitchFamily="50" charset="-127"/>
              </a:rPr>
              <a:pPr/>
              <a:t>24</a:t>
            </a:fld>
            <a:endParaRPr lang="ko-KR" altLang="en-US" sz="1600" b="1" dirty="0">
              <a:latin typeface="나눔스퀘어 ExtraBold" pitchFamily="50" charset="-127"/>
              <a:ea typeface="나눔스퀘어 ExtraBold" pitchFamily="50" charset="-127"/>
            </a:endParaRPr>
          </a:p>
        </p:txBody>
      </p:sp>
      <p:sp>
        <p:nvSpPr>
          <p:cNvPr id="58" name="TextBox 231"/>
          <p:cNvSpPr txBox="1">
            <a:spLocks noChangeArrowheads="1"/>
          </p:cNvSpPr>
          <p:nvPr/>
        </p:nvSpPr>
        <p:spPr bwMode="auto">
          <a:xfrm>
            <a:off x="412842" y="207305"/>
            <a:ext cx="1006475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defPPr>
              <a:defRPr lang="ko-KR"/>
            </a:defPPr>
            <a:lvl1pPr latinLnBrk="0">
              <a:spcBef>
                <a:spcPts val="1200"/>
              </a:spcBef>
              <a:buFont typeface="Arial" panose="020B0604020202020204" pitchFamily="34" charset="0"/>
              <a:buNone/>
              <a:defRPr sz="2400">
                <a:latin typeface="Rix고딕 B" pitchFamily="18" charset="-127"/>
                <a:ea typeface="Rix고딕 B" pitchFamily="18" charset="-127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latin typeface="맑은 고딕" panose="020B0503020000020004" pitchFamily="50" charset="-127"/>
                <a:ea typeface="맑은 고딕" panose="020B0503020000020004" pitchFamily="50" charset="-127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latin typeface="맑은 고딕" panose="020B0503020000020004" pitchFamily="50" charset="-127"/>
                <a:ea typeface="맑은 고딕" panose="020B0503020000020004" pitchFamily="50" charset="-127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latin typeface="맑은 고딕" panose="020B0503020000020004" pitchFamily="50" charset="-127"/>
                <a:ea typeface="맑은 고딕" panose="020B0503020000020004" pitchFamily="50" charset="-127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latin typeface="맑은 고딕" panose="020B0503020000020004" pitchFamily="50" charset="-127"/>
                <a:ea typeface="맑은 고딕" panose="020B0503020000020004" pitchFamily="50" charset="-127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latin typeface="맑은 고딕" panose="020B0503020000020004" pitchFamily="50" charset="-127"/>
                <a:ea typeface="맑은 고딕" panose="020B0503020000020004" pitchFamily="50" charset="-127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latin typeface="맑은 고딕" panose="020B0503020000020004" pitchFamily="50" charset="-127"/>
                <a:ea typeface="맑은 고딕" panose="020B0503020000020004" pitchFamily="50" charset="-127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latin typeface="맑은 고딕" panose="020B0503020000020004" pitchFamily="50" charset="-127"/>
                <a:ea typeface="맑은 고딕" panose="020B0503020000020004" pitchFamily="50" charset="-127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latin typeface="맑은 고딕" panose="020B0503020000020004" pitchFamily="50" charset="-127"/>
                <a:ea typeface="맑은 고딕" panose="020B0503020000020004" pitchFamily="50" charset="-127"/>
              </a:defRPr>
            </a:lvl9pPr>
          </a:lstStyle>
          <a:p>
            <a:pPr algn="ctr"/>
            <a:r>
              <a:rPr lang="en-US" altLang="ko-KR" sz="3600" dirty="0">
                <a:ln>
                  <a:solidFill>
                    <a:srgbClr val="9B8357">
                      <a:lumMod val="75000"/>
                      <a:alpha val="0"/>
                    </a:srgbClr>
                  </a:solidFill>
                </a:ln>
                <a:solidFill>
                  <a:prstClr val="white"/>
                </a:solidFill>
                <a:latin typeface="나눔스퀘어 ExtraBold" pitchFamily="50" charset="-127"/>
                <a:ea typeface="나눔스퀘어 ExtraBold" pitchFamily="50" charset="-127"/>
              </a:rPr>
              <a:t>5</a:t>
            </a:r>
            <a:r>
              <a:rPr lang="en-US" altLang="ko-KR" sz="3600" dirty="0" smtClean="0">
                <a:ln>
                  <a:solidFill>
                    <a:srgbClr val="9B8357">
                      <a:lumMod val="75000"/>
                      <a:alpha val="0"/>
                    </a:srgbClr>
                  </a:solidFill>
                </a:ln>
                <a:solidFill>
                  <a:prstClr val="white"/>
                </a:solidFill>
                <a:latin typeface="나눔스퀘어 ExtraBold" pitchFamily="50" charset="-127"/>
                <a:ea typeface="나눔스퀘어 ExtraBold" pitchFamily="50" charset="-127"/>
              </a:rPr>
              <a:t>.4</a:t>
            </a:r>
            <a:endParaRPr lang="ko-KR" altLang="en-US" sz="3600" dirty="0">
              <a:ln>
                <a:solidFill>
                  <a:srgbClr val="9B8357">
                    <a:lumMod val="75000"/>
                    <a:alpha val="0"/>
                  </a:srgbClr>
                </a:solidFill>
              </a:ln>
              <a:solidFill>
                <a:prstClr val="white"/>
              </a:solidFill>
              <a:latin typeface="나눔스퀘어 ExtraBold" pitchFamily="50" charset="-127"/>
              <a:ea typeface="나눔스퀘어 ExtraBold" pitchFamily="50" charset="-127"/>
            </a:endParaRPr>
          </a:p>
        </p:txBody>
      </p:sp>
      <p:sp>
        <p:nvSpPr>
          <p:cNvPr id="62" name="직사각형 61"/>
          <p:cNvSpPr/>
          <p:nvPr/>
        </p:nvSpPr>
        <p:spPr>
          <a:xfrm>
            <a:off x="6105281" y="5329872"/>
            <a:ext cx="2925698" cy="692272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63" name="직사각형 62"/>
          <p:cNvSpPr/>
          <p:nvPr/>
        </p:nvSpPr>
        <p:spPr>
          <a:xfrm>
            <a:off x="91863" y="5329873"/>
            <a:ext cx="2964644" cy="692272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64" name="Text Box 65"/>
          <p:cNvSpPr txBox="1">
            <a:spLocks noChangeArrowheads="1"/>
          </p:cNvSpPr>
          <p:nvPr/>
        </p:nvSpPr>
        <p:spPr bwMode="auto">
          <a:xfrm>
            <a:off x="91863" y="1806855"/>
            <a:ext cx="2964644" cy="527994"/>
          </a:xfrm>
          <a:prstGeom prst="rect">
            <a:avLst/>
          </a:prstGeom>
          <a:solidFill>
            <a:srgbClr val="0070C0">
              <a:alpha val="60000"/>
            </a:srgbClr>
          </a:solidFill>
          <a:ln w="9525">
            <a:noFill/>
            <a:miter lim="800000"/>
            <a:headEnd/>
            <a:tailEnd/>
          </a:ln>
        </p:spPr>
        <p:txBody>
          <a:bodyPr wrap="square" anchor="ctr">
            <a:noAutofit/>
          </a:bodyPr>
          <a:lstStyle/>
          <a:p>
            <a:pPr algn="ctr" fontAlgn="base" latinLnBrk="0">
              <a:spcBef>
                <a:spcPct val="0"/>
              </a:spcBef>
              <a:spcAft>
                <a:spcPct val="0"/>
              </a:spcAft>
              <a:defRPr/>
            </a:pPr>
            <a:r>
              <a:rPr lang="ko-KR" altLang="en-US" spc="-150" dirty="0" smtClean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bg1"/>
                </a:solidFill>
                <a:latin typeface="나눔고딕 ExtraBold" pitchFamily="50" charset="-127"/>
                <a:ea typeface="나눔고딕 ExtraBold" pitchFamily="50" charset="-127"/>
              </a:rPr>
              <a:t>인천기점 생활권</a:t>
            </a:r>
            <a:endParaRPr lang="en-US" altLang="ko-KR" spc="-150" dirty="0">
              <a:ln>
                <a:solidFill>
                  <a:schemeClr val="bg1">
                    <a:alpha val="0"/>
                  </a:schemeClr>
                </a:solidFill>
              </a:ln>
              <a:solidFill>
                <a:schemeClr val="bg1"/>
              </a:solidFill>
              <a:latin typeface="나눔고딕 ExtraBold" pitchFamily="50" charset="-127"/>
              <a:ea typeface="나눔고딕 ExtraBold" pitchFamily="50" charset="-127"/>
            </a:endParaRPr>
          </a:p>
        </p:txBody>
      </p:sp>
      <p:sp>
        <p:nvSpPr>
          <p:cNvPr id="65" name="Text Box 65"/>
          <p:cNvSpPr txBox="1">
            <a:spLocks noChangeArrowheads="1"/>
          </p:cNvSpPr>
          <p:nvPr/>
        </p:nvSpPr>
        <p:spPr bwMode="auto">
          <a:xfrm>
            <a:off x="3102347" y="1805079"/>
            <a:ext cx="2941911" cy="527994"/>
          </a:xfrm>
          <a:prstGeom prst="rect">
            <a:avLst/>
          </a:prstGeom>
          <a:solidFill>
            <a:srgbClr val="9BBB59">
              <a:alpha val="69804"/>
            </a:srgbClr>
          </a:solidFill>
          <a:ln w="9525">
            <a:noFill/>
            <a:miter lim="800000"/>
            <a:headEnd/>
            <a:tailEnd/>
          </a:ln>
        </p:spPr>
        <p:txBody>
          <a:bodyPr wrap="square" anchor="ctr">
            <a:noAutofit/>
          </a:bodyPr>
          <a:lstStyle/>
          <a:p>
            <a:pPr algn="ctr" fontAlgn="base" latinLnBrk="0">
              <a:spcBef>
                <a:spcPct val="0"/>
              </a:spcBef>
              <a:spcAft>
                <a:spcPct val="0"/>
              </a:spcAft>
              <a:defRPr/>
            </a:pPr>
            <a:r>
              <a:rPr lang="ko-KR" altLang="en-US" spc="-150" smtClean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bg1"/>
                </a:solidFill>
                <a:latin typeface="나눔고딕 ExtraBold" pitchFamily="50" charset="-127"/>
                <a:ea typeface="나눔고딕 ExtraBold" pitchFamily="50" charset="-127"/>
              </a:rPr>
              <a:t>용현 생활권</a:t>
            </a:r>
            <a:endParaRPr lang="ko-KR" altLang="en-US" spc="-150" dirty="0">
              <a:ln>
                <a:solidFill>
                  <a:schemeClr val="bg1">
                    <a:alpha val="0"/>
                  </a:schemeClr>
                </a:solidFill>
              </a:ln>
              <a:solidFill>
                <a:schemeClr val="bg1"/>
              </a:solidFill>
              <a:latin typeface="나눔고딕 ExtraBold" pitchFamily="50" charset="-127"/>
              <a:ea typeface="나눔고딕 ExtraBold" pitchFamily="50" charset="-127"/>
            </a:endParaRPr>
          </a:p>
        </p:txBody>
      </p:sp>
      <p:sp>
        <p:nvSpPr>
          <p:cNvPr id="66" name="Text Box 65"/>
          <p:cNvSpPr txBox="1">
            <a:spLocks noChangeArrowheads="1"/>
          </p:cNvSpPr>
          <p:nvPr/>
        </p:nvSpPr>
        <p:spPr bwMode="auto">
          <a:xfrm>
            <a:off x="6116164" y="1807825"/>
            <a:ext cx="2914887" cy="527994"/>
          </a:xfrm>
          <a:prstGeom prst="rect">
            <a:avLst/>
          </a:prstGeom>
          <a:solidFill>
            <a:srgbClr val="953735">
              <a:alpha val="60000"/>
            </a:srgbClr>
          </a:solidFill>
          <a:ln w="9525">
            <a:noFill/>
            <a:miter lim="800000"/>
            <a:headEnd/>
            <a:tailEnd/>
          </a:ln>
        </p:spPr>
        <p:txBody>
          <a:bodyPr wrap="square" anchor="ctr">
            <a:noAutofit/>
          </a:bodyPr>
          <a:lstStyle/>
          <a:p>
            <a:pPr algn="ctr" fontAlgn="base" latinLnBrk="0">
              <a:spcBef>
                <a:spcPct val="0"/>
              </a:spcBef>
              <a:spcAft>
                <a:spcPct val="0"/>
              </a:spcAft>
              <a:defRPr/>
            </a:pPr>
            <a:r>
              <a:rPr lang="ko-KR" altLang="en-US" spc="-150" smtClean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bg1"/>
                </a:solidFill>
                <a:latin typeface="나눔고딕 ExtraBold" pitchFamily="50" charset="-127"/>
                <a:ea typeface="나눔고딕 ExtraBold" pitchFamily="50" charset="-127"/>
              </a:rPr>
              <a:t>수봉 생활권</a:t>
            </a:r>
            <a:endParaRPr lang="ko-KR" altLang="en-US" spc="-150" dirty="0">
              <a:ln>
                <a:solidFill>
                  <a:schemeClr val="bg1">
                    <a:alpha val="0"/>
                  </a:schemeClr>
                </a:solidFill>
              </a:ln>
              <a:solidFill>
                <a:schemeClr val="bg1"/>
              </a:solidFill>
              <a:latin typeface="나눔고딕 ExtraBold" pitchFamily="50" charset="-127"/>
              <a:ea typeface="나눔고딕 ExtraBold" pitchFamily="50" charset="-127"/>
            </a:endParaRPr>
          </a:p>
        </p:txBody>
      </p:sp>
      <p:sp>
        <p:nvSpPr>
          <p:cNvPr id="68" name="직사각형 67"/>
          <p:cNvSpPr/>
          <p:nvPr/>
        </p:nvSpPr>
        <p:spPr>
          <a:xfrm>
            <a:off x="3113693" y="5329872"/>
            <a:ext cx="2945283" cy="692272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67" name="Text Box 65"/>
          <p:cNvSpPr txBox="1">
            <a:spLocks noChangeArrowheads="1"/>
          </p:cNvSpPr>
          <p:nvPr/>
        </p:nvSpPr>
        <p:spPr bwMode="auto">
          <a:xfrm>
            <a:off x="3113693" y="5522355"/>
            <a:ext cx="2930565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 fontAlgn="base" latinLnBrk="0">
              <a:spcBef>
                <a:spcPct val="0"/>
              </a:spcBef>
              <a:spcAft>
                <a:spcPct val="0"/>
              </a:spcAft>
              <a:defRPr/>
            </a:pPr>
            <a:r>
              <a:rPr lang="ko-KR" altLang="en-US" dirty="0" smtClean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accent3">
                    <a:lumMod val="50000"/>
                  </a:schemeClr>
                </a:solidFill>
                <a:latin typeface="나눔고딕 ExtraBold" pitchFamily="50" charset="-127"/>
                <a:ea typeface="나눔고딕 ExtraBold" pitchFamily="50" charset="-127"/>
              </a:rPr>
              <a:t>꿈을 실현하는 문화예술공간</a:t>
            </a:r>
            <a:endParaRPr lang="en-US" altLang="ko-KR" dirty="0" smtClean="0">
              <a:ln>
                <a:solidFill>
                  <a:schemeClr val="bg1">
                    <a:alpha val="0"/>
                  </a:schemeClr>
                </a:solidFill>
              </a:ln>
              <a:solidFill>
                <a:schemeClr val="accent3">
                  <a:lumMod val="50000"/>
                </a:schemeClr>
              </a:solidFill>
              <a:latin typeface="나눔고딕 ExtraBold" pitchFamily="50" charset="-127"/>
              <a:ea typeface="나눔고딕 ExtraBold" pitchFamily="50" charset="-127"/>
            </a:endParaRPr>
          </a:p>
        </p:txBody>
      </p:sp>
      <p:sp>
        <p:nvSpPr>
          <p:cNvPr id="69" name="Text Box 65"/>
          <p:cNvSpPr txBox="1">
            <a:spLocks noChangeArrowheads="1"/>
          </p:cNvSpPr>
          <p:nvPr/>
        </p:nvSpPr>
        <p:spPr bwMode="auto">
          <a:xfrm>
            <a:off x="91863" y="5522355"/>
            <a:ext cx="2930565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 fontAlgn="base" latinLnBrk="0">
              <a:spcBef>
                <a:spcPct val="0"/>
              </a:spcBef>
              <a:spcAft>
                <a:spcPct val="0"/>
              </a:spcAft>
              <a:defRPr/>
            </a:pPr>
            <a:r>
              <a:rPr lang="ko-KR" altLang="en-US" dirty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rgbClr val="0066CC"/>
                </a:solidFill>
                <a:latin typeface="나눔고딕 ExtraBold" pitchFamily="50" charset="-127"/>
                <a:ea typeface="나눔고딕 ExtraBold" pitchFamily="50" charset="-127"/>
              </a:rPr>
              <a:t>인천의 미래를 여는 공간</a:t>
            </a:r>
          </a:p>
        </p:txBody>
      </p:sp>
      <p:sp>
        <p:nvSpPr>
          <p:cNvPr id="70" name="Text Box 65"/>
          <p:cNvSpPr txBox="1">
            <a:spLocks noChangeArrowheads="1"/>
          </p:cNvSpPr>
          <p:nvPr/>
        </p:nvSpPr>
        <p:spPr bwMode="auto">
          <a:xfrm>
            <a:off x="6100486" y="5522355"/>
            <a:ext cx="2930565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 fontAlgn="base" latinLnBrk="0">
              <a:spcBef>
                <a:spcPct val="0"/>
              </a:spcBef>
              <a:spcAft>
                <a:spcPct val="0"/>
              </a:spcAft>
              <a:defRPr/>
            </a:pPr>
            <a:r>
              <a:rPr lang="ko-KR" altLang="en-US" dirty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accent2"/>
                </a:solidFill>
                <a:latin typeface="나눔고딕 ExtraBold" pitchFamily="50" charset="-127"/>
                <a:ea typeface="나눔고딕 ExtraBold" pitchFamily="50" charset="-127"/>
              </a:rPr>
              <a:t>가족이 함께 찾고 싶은 공간</a:t>
            </a:r>
          </a:p>
        </p:txBody>
      </p:sp>
      <p:sp>
        <p:nvSpPr>
          <p:cNvPr id="71" name="TextBox 47"/>
          <p:cNvSpPr txBox="1"/>
          <p:nvPr/>
        </p:nvSpPr>
        <p:spPr>
          <a:xfrm>
            <a:off x="999138" y="1556792"/>
            <a:ext cx="1116013" cy="176407"/>
          </a:xfrm>
          <a:prstGeom prst="rect">
            <a:avLst/>
          </a:prstGeom>
          <a:noFill/>
          <a:ln>
            <a:noFill/>
          </a:ln>
        </p:spPr>
        <p:txBody>
          <a:bodyPr wrap="none" lIns="0" tIns="0" rIns="0" bIns="0" anchor="ctr">
            <a:noAutofit/>
            <a:scene3d>
              <a:camera prst="orthographicFront"/>
              <a:lightRig rig="threePt" dir="t"/>
            </a:scene3d>
            <a:sp3d extrusionH="50800" contourW="31750">
              <a:bevelT w="0" h="38100"/>
              <a:extrusionClr>
                <a:schemeClr val="bg1"/>
              </a:extrusionClr>
              <a:contourClr>
                <a:schemeClr val="bg1"/>
              </a:contourClr>
            </a:sp3d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altLang="ko-KR" spc="-120" dirty="0" smtClean="0">
                <a:latin typeface="나눔스퀘어 ExtraBold" pitchFamily="50" charset="-127"/>
                <a:ea typeface="나눔스퀘어 ExtraBold" pitchFamily="50" charset="-127"/>
              </a:rPr>
              <a:t>1</a:t>
            </a:r>
            <a:r>
              <a:rPr lang="ko-KR" altLang="en-US" spc="-120" dirty="0" smtClean="0">
                <a:latin typeface="나눔스퀘어 ExtraBold" pitchFamily="50" charset="-127"/>
                <a:ea typeface="나눔스퀘어 ExtraBold" pitchFamily="50" charset="-127"/>
              </a:rPr>
              <a:t>생활권</a:t>
            </a:r>
            <a:endParaRPr lang="en-US" altLang="ko-KR" spc="-120" dirty="0">
              <a:latin typeface="나눔스퀘어 ExtraBold" pitchFamily="50" charset="-127"/>
              <a:ea typeface="나눔스퀘어 ExtraBold" pitchFamily="50" charset="-127"/>
            </a:endParaRPr>
          </a:p>
        </p:txBody>
      </p:sp>
      <p:sp>
        <p:nvSpPr>
          <p:cNvPr id="72" name="TextBox 47"/>
          <p:cNvSpPr txBox="1"/>
          <p:nvPr/>
        </p:nvSpPr>
        <p:spPr>
          <a:xfrm>
            <a:off x="4028571" y="1556792"/>
            <a:ext cx="1116013" cy="176407"/>
          </a:xfrm>
          <a:prstGeom prst="rect">
            <a:avLst/>
          </a:prstGeom>
          <a:noFill/>
          <a:ln>
            <a:noFill/>
          </a:ln>
        </p:spPr>
        <p:txBody>
          <a:bodyPr wrap="none" lIns="0" tIns="0" rIns="0" bIns="0" anchor="ctr">
            <a:noAutofit/>
            <a:scene3d>
              <a:camera prst="orthographicFront"/>
              <a:lightRig rig="threePt" dir="t"/>
            </a:scene3d>
            <a:sp3d extrusionH="50800" contourW="31750">
              <a:bevelT w="0" h="38100"/>
              <a:extrusionClr>
                <a:schemeClr val="bg1"/>
              </a:extrusionClr>
              <a:contourClr>
                <a:schemeClr val="bg1"/>
              </a:contourClr>
            </a:sp3d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altLang="ko-KR" spc="-120" dirty="0" smtClean="0">
                <a:latin typeface="나눔스퀘어 ExtraBold" pitchFamily="50" charset="-127"/>
                <a:ea typeface="나눔스퀘어 ExtraBold" pitchFamily="50" charset="-127"/>
              </a:rPr>
              <a:t>2</a:t>
            </a:r>
            <a:r>
              <a:rPr lang="ko-KR" altLang="en-US" spc="-120" dirty="0" smtClean="0">
                <a:latin typeface="나눔스퀘어 ExtraBold" pitchFamily="50" charset="-127"/>
                <a:ea typeface="나눔스퀘어 ExtraBold" pitchFamily="50" charset="-127"/>
              </a:rPr>
              <a:t>생활권</a:t>
            </a:r>
            <a:endParaRPr lang="en-US" altLang="ko-KR" spc="-120" dirty="0">
              <a:latin typeface="나눔스퀘어 ExtraBold" pitchFamily="50" charset="-127"/>
              <a:ea typeface="나눔스퀘어 ExtraBold" pitchFamily="50" charset="-127"/>
            </a:endParaRPr>
          </a:p>
        </p:txBody>
      </p:sp>
      <p:sp>
        <p:nvSpPr>
          <p:cNvPr id="73" name="TextBox 47"/>
          <p:cNvSpPr txBox="1"/>
          <p:nvPr/>
        </p:nvSpPr>
        <p:spPr>
          <a:xfrm>
            <a:off x="6998981" y="1556792"/>
            <a:ext cx="1116013" cy="176407"/>
          </a:xfrm>
          <a:prstGeom prst="rect">
            <a:avLst/>
          </a:prstGeom>
          <a:noFill/>
          <a:ln>
            <a:noFill/>
          </a:ln>
        </p:spPr>
        <p:txBody>
          <a:bodyPr wrap="none" lIns="0" tIns="0" rIns="0" bIns="0" anchor="ctr">
            <a:noAutofit/>
            <a:scene3d>
              <a:camera prst="orthographicFront"/>
              <a:lightRig rig="threePt" dir="t"/>
            </a:scene3d>
            <a:sp3d extrusionH="50800" contourW="31750">
              <a:bevelT w="0" h="38100"/>
              <a:extrusionClr>
                <a:schemeClr val="bg1"/>
              </a:extrusionClr>
              <a:contourClr>
                <a:schemeClr val="bg1"/>
              </a:contourClr>
            </a:sp3d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altLang="ko-KR" spc="-120" dirty="0">
                <a:latin typeface="나눔스퀘어 ExtraBold" pitchFamily="50" charset="-127"/>
                <a:ea typeface="나눔스퀘어 ExtraBold" pitchFamily="50" charset="-127"/>
              </a:rPr>
              <a:t>3</a:t>
            </a:r>
            <a:r>
              <a:rPr lang="ko-KR" altLang="en-US" spc="-120" dirty="0" smtClean="0">
                <a:latin typeface="나눔스퀘어 ExtraBold" pitchFamily="50" charset="-127"/>
                <a:ea typeface="나눔스퀘어 ExtraBold" pitchFamily="50" charset="-127"/>
              </a:rPr>
              <a:t>생활권</a:t>
            </a:r>
            <a:endParaRPr lang="en-US" altLang="ko-KR" spc="-120" dirty="0">
              <a:latin typeface="나눔스퀘어 ExtraBold" pitchFamily="50" charset="-127"/>
              <a:ea typeface="나눔스퀘어 ExtraBold" pitchFamily="50" charset="-127"/>
            </a:endParaRPr>
          </a:p>
        </p:txBody>
      </p:sp>
      <p:pic>
        <p:nvPicPr>
          <p:cNvPr id="2050" name="Picture 2" descr="C:\Users\user\Desktop\생활권발전구상도_보고자료용(Panel)_170829재수정\슬라이드1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16" t="14841" r="1852" b="16049"/>
          <a:stretch/>
        </p:blipFill>
        <p:spPr bwMode="auto">
          <a:xfrm>
            <a:off x="91863" y="2378228"/>
            <a:ext cx="2964644" cy="28476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C:\Users\user\Desktop\생활권발전구상도_보고자료용(Panel)_170829재수정\슬라이드2.JPG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87" t="15253" r="2001" b="15997"/>
          <a:stretch/>
        </p:blipFill>
        <p:spPr bwMode="auto">
          <a:xfrm>
            <a:off x="3113693" y="2401118"/>
            <a:ext cx="2930565" cy="28247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C:\Users\user\Desktop\생활권발전구상도_보고자료용(Panel)_170829재수정\슬라이드3.JPG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90" t="14818" r="1561" b="16286"/>
          <a:stretch/>
        </p:blipFill>
        <p:spPr bwMode="auto">
          <a:xfrm>
            <a:off x="6117981" y="2403804"/>
            <a:ext cx="2912998" cy="28220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20702920"/>
      </p:ext>
    </p:extLst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직사각형 6"/>
          <p:cNvSpPr/>
          <p:nvPr/>
        </p:nvSpPr>
        <p:spPr>
          <a:xfrm>
            <a:off x="0" y="5085184"/>
            <a:ext cx="9144000" cy="177281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6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10" name="Rectangle 8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12" name="Rectangle 10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4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57" name="슬라이드 번호 개체 틀 5"/>
          <p:cNvSpPr txBox="1">
            <a:spLocks/>
          </p:cNvSpPr>
          <p:nvPr/>
        </p:nvSpPr>
        <p:spPr>
          <a:xfrm>
            <a:off x="8669745" y="6237312"/>
            <a:ext cx="5107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ko-KR"/>
            </a:defPPr>
            <a:lvl1pPr marL="0" algn="r" defTabSz="914400" rtl="0" eaLnBrk="1" latinLnBrk="1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F26BD57E-2DF4-4293-8FA1-A2AB16AABCDB}" type="slidenum">
              <a:rPr lang="ko-KR" altLang="en-US" sz="1600" b="1" smtClean="0">
                <a:latin typeface="나눔스퀘어 ExtraBold" pitchFamily="50" charset="-127"/>
                <a:ea typeface="나눔스퀘어 ExtraBold" pitchFamily="50" charset="-127"/>
              </a:rPr>
              <a:pPr/>
              <a:t>25</a:t>
            </a:fld>
            <a:endParaRPr lang="ko-KR" altLang="en-US" sz="1600" b="1" dirty="0">
              <a:latin typeface="나눔스퀘어 ExtraBold" pitchFamily="50" charset="-127"/>
              <a:ea typeface="나눔스퀘어 ExtraBold" pitchFamily="50" charset="-127"/>
            </a:endParaRPr>
          </a:p>
        </p:txBody>
      </p:sp>
      <p:sp>
        <p:nvSpPr>
          <p:cNvPr id="64" name="Text Box 65"/>
          <p:cNvSpPr txBox="1">
            <a:spLocks noChangeArrowheads="1"/>
          </p:cNvSpPr>
          <p:nvPr/>
        </p:nvSpPr>
        <p:spPr bwMode="auto">
          <a:xfrm>
            <a:off x="77349" y="2007508"/>
            <a:ext cx="2930565" cy="527994"/>
          </a:xfrm>
          <a:prstGeom prst="rect">
            <a:avLst/>
          </a:prstGeom>
          <a:solidFill>
            <a:srgbClr val="0070C0">
              <a:alpha val="60000"/>
            </a:srgbClr>
          </a:solidFill>
          <a:ln w="9525">
            <a:noFill/>
            <a:miter lim="800000"/>
            <a:headEnd/>
            <a:tailEnd/>
          </a:ln>
        </p:spPr>
        <p:txBody>
          <a:bodyPr wrap="square" anchor="ctr">
            <a:noAutofit/>
          </a:bodyPr>
          <a:lstStyle/>
          <a:p>
            <a:pPr algn="ctr" fontAlgn="base" latinLnBrk="0">
              <a:spcBef>
                <a:spcPct val="0"/>
              </a:spcBef>
              <a:spcAft>
                <a:spcPct val="0"/>
              </a:spcAft>
              <a:defRPr/>
            </a:pPr>
            <a:r>
              <a:rPr lang="ko-KR" altLang="en-US" spc="-150" dirty="0" err="1" smtClean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bg1"/>
                </a:solidFill>
                <a:latin typeface="나눔고딕 ExtraBold" pitchFamily="50" charset="-127"/>
                <a:ea typeface="나눔고딕 ExtraBold" pitchFamily="50" charset="-127"/>
              </a:rPr>
              <a:t>도화ㆍ주안</a:t>
            </a:r>
            <a:r>
              <a:rPr lang="ko-KR" altLang="en-US" spc="-150" dirty="0" smtClean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bg1"/>
                </a:solidFill>
                <a:latin typeface="나눔고딕 ExtraBold" pitchFamily="50" charset="-127"/>
                <a:ea typeface="나눔고딕 ExtraBold" pitchFamily="50" charset="-127"/>
              </a:rPr>
              <a:t> 생활권</a:t>
            </a:r>
            <a:endParaRPr lang="en-US" altLang="ko-KR" spc="-150" dirty="0">
              <a:ln>
                <a:solidFill>
                  <a:schemeClr val="bg1">
                    <a:alpha val="0"/>
                  </a:schemeClr>
                </a:solidFill>
              </a:ln>
              <a:solidFill>
                <a:schemeClr val="bg1"/>
              </a:solidFill>
              <a:latin typeface="나눔고딕 ExtraBold" pitchFamily="50" charset="-127"/>
              <a:ea typeface="나눔고딕 ExtraBold" pitchFamily="50" charset="-127"/>
            </a:endParaRPr>
          </a:p>
        </p:txBody>
      </p:sp>
      <p:sp>
        <p:nvSpPr>
          <p:cNvPr id="65" name="Text Box 65"/>
          <p:cNvSpPr txBox="1">
            <a:spLocks noChangeArrowheads="1"/>
          </p:cNvSpPr>
          <p:nvPr/>
        </p:nvSpPr>
        <p:spPr bwMode="auto">
          <a:xfrm>
            <a:off x="3087833" y="2005732"/>
            <a:ext cx="2941911" cy="527994"/>
          </a:xfrm>
          <a:prstGeom prst="rect">
            <a:avLst/>
          </a:prstGeom>
          <a:solidFill>
            <a:srgbClr val="9BBB59">
              <a:alpha val="69804"/>
            </a:srgbClr>
          </a:solidFill>
          <a:ln w="9525">
            <a:noFill/>
            <a:miter lim="800000"/>
            <a:headEnd/>
            <a:tailEnd/>
          </a:ln>
        </p:spPr>
        <p:txBody>
          <a:bodyPr wrap="square" anchor="ctr">
            <a:noAutofit/>
          </a:bodyPr>
          <a:lstStyle/>
          <a:p>
            <a:pPr algn="ctr" fontAlgn="base" latinLnBrk="0">
              <a:spcBef>
                <a:spcPct val="0"/>
              </a:spcBef>
              <a:spcAft>
                <a:spcPct val="0"/>
              </a:spcAft>
              <a:defRPr/>
            </a:pPr>
            <a:r>
              <a:rPr lang="ko-KR" altLang="en-US" spc="-150" dirty="0" err="1" smtClean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bg1"/>
                </a:solidFill>
                <a:latin typeface="나눔고딕 ExtraBold" pitchFamily="50" charset="-127"/>
                <a:ea typeface="나눔고딕 ExtraBold" pitchFamily="50" charset="-127"/>
              </a:rPr>
              <a:t>인천</a:t>
            </a:r>
            <a:r>
              <a:rPr lang="ko-KR" altLang="en-US" spc="-150" dirty="0" err="1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bg1"/>
                </a:solidFill>
                <a:latin typeface="나눔고딕 ExtraBold" pitchFamily="50" charset="-127"/>
                <a:ea typeface="나눔고딕 ExtraBold" pitchFamily="50" charset="-127"/>
              </a:rPr>
              <a:t>교</a:t>
            </a:r>
            <a:r>
              <a:rPr lang="ko-KR" altLang="en-US" spc="-150" dirty="0" smtClean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bg1"/>
                </a:solidFill>
                <a:latin typeface="나눔고딕 ExtraBold" pitchFamily="50" charset="-127"/>
                <a:ea typeface="나눔고딕 ExtraBold" pitchFamily="50" charset="-127"/>
              </a:rPr>
              <a:t> 생활권</a:t>
            </a:r>
            <a:endParaRPr lang="ko-KR" altLang="en-US" spc="-150" dirty="0">
              <a:ln>
                <a:solidFill>
                  <a:schemeClr val="bg1">
                    <a:alpha val="0"/>
                  </a:schemeClr>
                </a:solidFill>
              </a:ln>
              <a:solidFill>
                <a:schemeClr val="bg1"/>
              </a:solidFill>
              <a:latin typeface="나눔고딕 ExtraBold" pitchFamily="50" charset="-127"/>
              <a:ea typeface="나눔고딕 ExtraBold" pitchFamily="50" charset="-127"/>
            </a:endParaRPr>
          </a:p>
        </p:txBody>
      </p:sp>
      <p:sp>
        <p:nvSpPr>
          <p:cNvPr id="66" name="Text Box 65"/>
          <p:cNvSpPr txBox="1">
            <a:spLocks noChangeArrowheads="1"/>
          </p:cNvSpPr>
          <p:nvPr/>
        </p:nvSpPr>
        <p:spPr bwMode="auto">
          <a:xfrm>
            <a:off x="6101650" y="2008478"/>
            <a:ext cx="2934400" cy="527994"/>
          </a:xfrm>
          <a:prstGeom prst="rect">
            <a:avLst/>
          </a:prstGeom>
          <a:solidFill>
            <a:srgbClr val="953735">
              <a:alpha val="60000"/>
            </a:srgbClr>
          </a:solidFill>
          <a:ln w="9525">
            <a:noFill/>
            <a:miter lim="800000"/>
            <a:headEnd/>
            <a:tailEnd/>
          </a:ln>
        </p:spPr>
        <p:txBody>
          <a:bodyPr wrap="square" anchor="ctr">
            <a:noAutofit/>
          </a:bodyPr>
          <a:lstStyle/>
          <a:p>
            <a:pPr algn="ctr" fontAlgn="base" latinLnBrk="0">
              <a:spcBef>
                <a:spcPct val="0"/>
              </a:spcBef>
              <a:spcAft>
                <a:spcPct val="0"/>
              </a:spcAft>
              <a:defRPr/>
            </a:pPr>
            <a:r>
              <a:rPr lang="ko-KR" altLang="en-US" spc="-150" dirty="0" err="1" smtClean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bg1"/>
                </a:solidFill>
                <a:latin typeface="나눔고딕 ExtraBold" pitchFamily="50" charset="-127"/>
                <a:ea typeface="나눔고딕 ExtraBold" pitchFamily="50" charset="-127"/>
              </a:rPr>
              <a:t>가</a:t>
            </a:r>
            <a:r>
              <a:rPr lang="ko-KR" altLang="en-US" spc="-150" dirty="0" err="1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bg1"/>
                </a:solidFill>
                <a:latin typeface="나눔고딕 ExtraBold" pitchFamily="50" charset="-127"/>
                <a:ea typeface="나눔고딕 ExtraBold" pitchFamily="50" charset="-127"/>
              </a:rPr>
              <a:t>좌</a:t>
            </a:r>
            <a:r>
              <a:rPr lang="ko-KR" altLang="en-US" spc="-150" dirty="0" smtClean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bg1"/>
                </a:solidFill>
                <a:latin typeface="나눔고딕 ExtraBold" pitchFamily="50" charset="-127"/>
                <a:ea typeface="나눔고딕 ExtraBold" pitchFamily="50" charset="-127"/>
              </a:rPr>
              <a:t> 생활권</a:t>
            </a:r>
            <a:endParaRPr lang="ko-KR" altLang="en-US" spc="-150" dirty="0">
              <a:ln>
                <a:solidFill>
                  <a:schemeClr val="bg1">
                    <a:alpha val="0"/>
                  </a:schemeClr>
                </a:solidFill>
              </a:ln>
              <a:solidFill>
                <a:schemeClr val="bg1"/>
              </a:solidFill>
              <a:latin typeface="나눔고딕 ExtraBold" pitchFamily="50" charset="-127"/>
              <a:ea typeface="나눔고딕 ExtraBold" pitchFamily="50" charset="-127"/>
            </a:endParaRPr>
          </a:p>
        </p:txBody>
      </p:sp>
      <p:sp>
        <p:nvSpPr>
          <p:cNvPr id="71" name="TextBox 47"/>
          <p:cNvSpPr txBox="1"/>
          <p:nvPr/>
        </p:nvSpPr>
        <p:spPr>
          <a:xfrm>
            <a:off x="984624" y="1757445"/>
            <a:ext cx="1116013" cy="176407"/>
          </a:xfrm>
          <a:prstGeom prst="rect">
            <a:avLst/>
          </a:prstGeom>
          <a:noFill/>
          <a:ln>
            <a:noFill/>
          </a:ln>
        </p:spPr>
        <p:txBody>
          <a:bodyPr wrap="none" lIns="0" tIns="0" rIns="0" bIns="0" anchor="ctr">
            <a:noAutofit/>
            <a:scene3d>
              <a:camera prst="orthographicFront"/>
              <a:lightRig rig="threePt" dir="t"/>
            </a:scene3d>
            <a:sp3d extrusionH="50800" contourW="31750">
              <a:bevelT w="0" h="38100"/>
              <a:extrusionClr>
                <a:schemeClr val="bg1"/>
              </a:extrusionClr>
              <a:contourClr>
                <a:schemeClr val="bg1"/>
              </a:contourClr>
            </a:sp3d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altLang="ko-KR" spc="-120" dirty="0">
                <a:latin typeface="나눔스퀘어 ExtraBold" pitchFamily="50" charset="-127"/>
                <a:ea typeface="나눔스퀘어 ExtraBold" pitchFamily="50" charset="-127"/>
              </a:rPr>
              <a:t>4</a:t>
            </a:r>
            <a:r>
              <a:rPr lang="ko-KR" altLang="en-US" spc="-120" dirty="0" smtClean="0">
                <a:latin typeface="나눔스퀘어 ExtraBold" pitchFamily="50" charset="-127"/>
                <a:ea typeface="나눔스퀘어 ExtraBold" pitchFamily="50" charset="-127"/>
              </a:rPr>
              <a:t>생활권</a:t>
            </a:r>
            <a:endParaRPr lang="en-US" altLang="ko-KR" spc="-120" dirty="0">
              <a:latin typeface="나눔스퀘어 ExtraBold" pitchFamily="50" charset="-127"/>
              <a:ea typeface="나눔스퀘어 ExtraBold" pitchFamily="50" charset="-127"/>
            </a:endParaRPr>
          </a:p>
        </p:txBody>
      </p:sp>
      <p:sp>
        <p:nvSpPr>
          <p:cNvPr id="72" name="TextBox 47"/>
          <p:cNvSpPr txBox="1"/>
          <p:nvPr/>
        </p:nvSpPr>
        <p:spPr>
          <a:xfrm>
            <a:off x="4014057" y="1757445"/>
            <a:ext cx="1116013" cy="176407"/>
          </a:xfrm>
          <a:prstGeom prst="rect">
            <a:avLst/>
          </a:prstGeom>
          <a:noFill/>
          <a:ln>
            <a:noFill/>
          </a:ln>
        </p:spPr>
        <p:txBody>
          <a:bodyPr wrap="none" lIns="0" tIns="0" rIns="0" bIns="0" anchor="ctr">
            <a:noAutofit/>
            <a:scene3d>
              <a:camera prst="orthographicFront"/>
              <a:lightRig rig="threePt" dir="t"/>
            </a:scene3d>
            <a:sp3d extrusionH="50800" contourW="31750">
              <a:bevelT w="0" h="38100"/>
              <a:extrusionClr>
                <a:schemeClr val="bg1"/>
              </a:extrusionClr>
              <a:contourClr>
                <a:schemeClr val="bg1"/>
              </a:contourClr>
            </a:sp3d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altLang="ko-KR" spc="-120" dirty="0">
                <a:latin typeface="나눔스퀘어 ExtraBold" pitchFamily="50" charset="-127"/>
                <a:ea typeface="나눔스퀘어 ExtraBold" pitchFamily="50" charset="-127"/>
              </a:rPr>
              <a:t>5</a:t>
            </a:r>
            <a:r>
              <a:rPr lang="ko-KR" altLang="en-US" spc="-120" dirty="0" smtClean="0">
                <a:latin typeface="나눔스퀘어 ExtraBold" pitchFamily="50" charset="-127"/>
                <a:ea typeface="나눔스퀘어 ExtraBold" pitchFamily="50" charset="-127"/>
              </a:rPr>
              <a:t>생활권</a:t>
            </a:r>
            <a:endParaRPr lang="en-US" altLang="ko-KR" spc="-120" dirty="0">
              <a:latin typeface="나눔스퀘어 ExtraBold" pitchFamily="50" charset="-127"/>
              <a:ea typeface="나눔스퀘어 ExtraBold" pitchFamily="50" charset="-127"/>
            </a:endParaRPr>
          </a:p>
        </p:txBody>
      </p:sp>
      <p:sp>
        <p:nvSpPr>
          <p:cNvPr id="73" name="TextBox 47"/>
          <p:cNvSpPr txBox="1"/>
          <p:nvPr/>
        </p:nvSpPr>
        <p:spPr>
          <a:xfrm>
            <a:off x="6984467" y="1757445"/>
            <a:ext cx="1116013" cy="176407"/>
          </a:xfrm>
          <a:prstGeom prst="rect">
            <a:avLst/>
          </a:prstGeom>
          <a:noFill/>
          <a:ln>
            <a:noFill/>
          </a:ln>
        </p:spPr>
        <p:txBody>
          <a:bodyPr wrap="none" lIns="0" tIns="0" rIns="0" bIns="0" anchor="ctr">
            <a:noAutofit/>
            <a:scene3d>
              <a:camera prst="orthographicFront"/>
              <a:lightRig rig="threePt" dir="t"/>
            </a:scene3d>
            <a:sp3d extrusionH="50800" contourW="31750">
              <a:bevelT w="0" h="38100"/>
              <a:extrusionClr>
                <a:schemeClr val="bg1"/>
              </a:extrusionClr>
              <a:contourClr>
                <a:schemeClr val="bg1"/>
              </a:contourClr>
            </a:sp3d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altLang="ko-KR" spc="-120" dirty="0" smtClean="0">
                <a:latin typeface="나눔스퀘어 ExtraBold" pitchFamily="50" charset="-127"/>
                <a:ea typeface="나눔스퀘어 ExtraBold" pitchFamily="50" charset="-127"/>
              </a:rPr>
              <a:t>6</a:t>
            </a:r>
            <a:r>
              <a:rPr lang="ko-KR" altLang="en-US" spc="-120" dirty="0" smtClean="0">
                <a:latin typeface="나눔스퀘어 ExtraBold" pitchFamily="50" charset="-127"/>
                <a:ea typeface="나눔스퀘어 ExtraBold" pitchFamily="50" charset="-127"/>
              </a:rPr>
              <a:t>생활권</a:t>
            </a:r>
            <a:endParaRPr lang="en-US" altLang="ko-KR" spc="-120" dirty="0">
              <a:latin typeface="나눔스퀘어 ExtraBold" pitchFamily="50" charset="-127"/>
              <a:ea typeface="나눔스퀘어 ExtraBold" pitchFamily="50" charset="-127"/>
            </a:endParaRPr>
          </a:p>
        </p:txBody>
      </p:sp>
      <p:sp>
        <p:nvSpPr>
          <p:cNvPr id="29" name="제목 1"/>
          <p:cNvSpPr txBox="1">
            <a:spLocks/>
          </p:cNvSpPr>
          <p:nvPr/>
        </p:nvSpPr>
        <p:spPr>
          <a:xfrm>
            <a:off x="1574235" y="347009"/>
            <a:ext cx="7569766" cy="523220"/>
          </a:xfrm>
          <a:prstGeom prst="rect">
            <a:avLst/>
          </a:prstGeom>
        </p:spPr>
        <p:txBody>
          <a:bodyPr vert="horz" wrap="square" lIns="91440" tIns="45720" rIns="91440" bIns="45720" rtlCol="0" anchor="ctr">
            <a:spAutoFit/>
          </a:bodyPr>
          <a:lstStyle>
            <a:lvl1pPr algn="l" defTabSz="914400" rtl="0" eaLnBrk="1" latinLnBrk="1" hangingPunct="1">
              <a:lnSpc>
                <a:spcPct val="100000"/>
              </a:lnSpc>
              <a:spcBef>
                <a:spcPct val="0"/>
              </a:spcBef>
              <a:buNone/>
              <a:defRPr kumimoji="0" lang="ko-KR" altLang="en-US" sz="2400" i="0" u="none" strike="noStrike" kern="0" cap="none" spc="-150" normalizeH="0" baseline="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ysClr val="windowText" lastClr="000000"/>
                </a:solidFill>
                <a:effectLst/>
                <a:uLnTx/>
                <a:uFillTx/>
                <a:latin typeface="나눔스퀘어 ExtraBold" pitchFamily="50" charset="-127"/>
                <a:ea typeface="나눔스퀘어 ExtraBold" pitchFamily="50" charset="-127"/>
                <a:cs typeface="+mn-cs"/>
              </a:defRPr>
            </a:lvl1pPr>
          </a:lstStyle>
          <a:p>
            <a:pPr latinLnBrk="0">
              <a:spcBef>
                <a:spcPts val="0"/>
              </a:spcBef>
              <a:defRPr lang="ko-KR" altLang="en-US"/>
            </a:pPr>
            <a:r>
              <a:rPr lang="ko-KR" altLang="en-US" sz="2800" b="1" dirty="0">
                <a:ln>
                  <a:solidFill>
                    <a:srgbClr val="9B8357">
                      <a:lumMod val="75000"/>
                      <a:alpha val="0"/>
                    </a:srgbClr>
                  </a:solidFill>
                </a:ln>
                <a:solidFill>
                  <a:schemeClr val="tx1"/>
                </a:solidFill>
              </a:rPr>
              <a:t>생활권 계획은 시민과 함께 만들어가겠습니다</a:t>
            </a:r>
          </a:p>
        </p:txBody>
      </p:sp>
      <p:pic>
        <p:nvPicPr>
          <p:cNvPr id="3074" name="Picture 2" descr="C:\Users\user\Desktop\생활권발전구상도_보고자료용(Panel)_170829재수정\슬라이드4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61" t="15005" r="1863" b="16617"/>
          <a:stretch/>
        </p:blipFill>
        <p:spPr bwMode="auto">
          <a:xfrm>
            <a:off x="91863" y="2587890"/>
            <a:ext cx="2916051" cy="27499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5" name="Picture 3" descr="C:\Users\user\Desktop\생활권발전구상도_보고자료용(Panel)_170829재수정\슬라이드5.JPG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05" t="15070" r="2001" b="15640"/>
          <a:stretch/>
        </p:blipFill>
        <p:spPr bwMode="auto">
          <a:xfrm>
            <a:off x="3087833" y="2571827"/>
            <a:ext cx="2941911" cy="27822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0" name="직사각형 29"/>
          <p:cNvSpPr/>
          <p:nvPr/>
        </p:nvSpPr>
        <p:spPr>
          <a:xfrm>
            <a:off x="6105281" y="5401023"/>
            <a:ext cx="2925698" cy="692272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0" name="Text Box 65"/>
          <p:cNvSpPr txBox="1">
            <a:spLocks noChangeArrowheads="1"/>
          </p:cNvSpPr>
          <p:nvPr/>
        </p:nvSpPr>
        <p:spPr bwMode="auto">
          <a:xfrm>
            <a:off x="6085972" y="5446964"/>
            <a:ext cx="2930565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 fontAlgn="base" latinLnBrk="0">
              <a:spcBef>
                <a:spcPct val="0"/>
              </a:spcBef>
              <a:spcAft>
                <a:spcPct val="0"/>
              </a:spcAft>
              <a:defRPr/>
            </a:pPr>
            <a:r>
              <a:rPr lang="ko-KR" altLang="en-US" dirty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accent2"/>
                </a:solidFill>
                <a:latin typeface="나눔고딕 ExtraBold" pitchFamily="50" charset="-127"/>
                <a:ea typeface="나눔고딕 ExtraBold" pitchFamily="50" charset="-127"/>
              </a:rPr>
              <a:t>생활문화와 산업이 교류하는 창조공간</a:t>
            </a:r>
          </a:p>
        </p:txBody>
      </p:sp>
      <p:sp>
        <p:nvSpPr>
          <p:cNvPr id="31" name="직사각형 30"/>
          <p:cNvSpPr/>
          <p:nvPr/>
        </p:nvSpPr>
        <p:spPr>
          <a:xfrm>
            <a:off x="91863" y="5401024"/>
            <a:ext cx="2916051" cy="692272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2" name="직사각형 31"/>
          <p:cNvSpPr/>
          <p:nvPr/>
        </p:nvSpPr>
        <p:spPr>
          <a:xfrm>
            <a:off x="3113693" y="5401023"/>
            <a:ext cx="2945283" cy="692272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67" name="Text Box 65"/>
          <p:cNvSpPr txBox="1">
            <a:spLocks noChangeArrowheads="1"/>
          </p:cNvSpPr>
          <p:nvPr/>
        </p:nvSpPr>
        <p:spPr bwMode="auto">
          <a:xfrm>
            <a:off x="3099179" y="5439930"/>
            <a:ext cx="2930565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 fontAlgn="base" latinLnBrk="0"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ko-KR" dirty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accent3">
                    <a:lumMod val="50000"/>
                  </a:schemeClr>
                </a:solidFill>
                <a:latin typeface="나눔고딕 ExtraBold" pitchFamily="50" charset="-127"/>
                <a:ea typeface="나눔고딕 ExtraBold" pitchFamily="50" charset="-127"/>
              </a:rPr>
              <a:t>4</a:t>
            </a:r>
            <a:r>
              <a:rPr lang="ko-KR" altLang="en-US" dirty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accent3">
                    <a:lumMod val="50000"/>
                  </a:schemeClr>
                </a:solidFill>
                <a:latin typeface="나눔고딕 ExtraBold" pitchFamily="50" charset="-127"/>
                <a:ea typeface="나눔고딕 ExtraBold" pitchFamily="50" charset="-127"/>
              </a:rPr>
              <a:t>차 산업혁명을 준비하는 미래혁신지구</a:t>
            </a:r>
          </a:p>
        </p:txBody>
      </p:sp>
      <p:sp>
        <p:nvSpPr>
          <p:cNvPr id="69" name="Text Box 65"/>
          <p:cNvSpPr txBox="1">
            <a:spLocks noChangeArrowheads="1"/>
          </p:cNvSpPr>
          <p:nvPr/>
        </p:nvSpPr>
        <p:spPr bwMode="auto">
          <a:xfrm>
            <a:off x="77349" y="5596049"/>
            <a:ext cx="2930565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 fontAlgn="base" latinLnBrk="0">
              <a:spcBef>
                <a:spcPct val="0"/>
              </a:spcBef>
              <a:spcAft>
                <a:spcPct val="0"/>
              </a:spcAft>
              <a:defRPr/>
            </a:pPr>
            <a:r>
              <a:rPr lang="ko-KR" altLang="en-US" dirty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rgbClr val="0066CC"/>
                </a:solidFill>
                <a:latin typeface="나눔고딕 ExtraBold" pitchFamily="50" charset="-127"/>
                <a:ea typeface="나눔고딕 ExtraBold" pitchFamily="50" charset="-127"/>
              </a:rPr>
              <a:t>문화</a:t>
            </a:r>
            <a:r>
              <a:rPr lang="en-US" altLang="ko-KR" dirty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rgbClr val="0066CC"/>
                </a:solidFill>
                <a:latin typeface="나눔고딕 ExtraBold" pitchFamily="50" charset="-127"/>
                <a:ea typeface="나눔고딕 ExtraBold" pitchFamily="50" charset="-127"/>
              </a:rPr>
              <a:t>·</a:t>
            </a:r>
            <a:r>
              <a:rPr lang="ko-KR" altLang="en-US" dirty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rgbClr val="0066CC"/>
                </a:solidFill>
                <a:latin typeface="나눔고딕 ExtraBold" pitchFamily="50" charset="-127"/>
                <a:ea typeface="나눔고딕 ExtraBold" pitchFamily="50" charset="-127"/>
              </a:rPr>
              <a:t>상업의 동반성장지역</a:t>
            </a:r>
          </a:p>
        </p:txBody>
      </p:sp>
      <p:pic>
        <p:nvPicPr>
          <p:cNvPr id="3076" name="Picture 4" descr="C:\Users\user\Desktop\생활권발전구상도_보고자료용(Panel)_170829재수정\슬라이드6.JPG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81" t="14957" r="2000" b="15803"/>
          <a:stretch/>
        </p:blipFill>
        <p:spPr bwMode="auto">
          <a:xfrm>
            <a:off x="6105281" y="2548280"/>
            <a:ext cx="2911256" cy="28108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3" name="TextBox 231"/>
          <p:cNvSpPr txBox="1">
            <a:spLocks noChangeArrowheads="1"/>
          </p:cNvSpPr>
          <p:nvPr/>
        </p:nvSpPr>
        <p:spPr bwMode="auto">
          <a:xfrm>
            <a:off x="412842" y="207305"/>
            <a:ext cx="1006475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defPPr>
              <a:defRPr lang="ko-KR"/>
            </a:defPPr>
            <a:lvl1pPr latinLnBrk="0">
              <a:spcBef>
                <a:spcPts val="1200"/>
              </a:spcBef>
              <a:buFont typeface="Arial" panose="020B0604020202020204" pitchFamily="34" charset="0"/>
              <a:buNone/>
              <a:defRPr sz="2400">
                <a:latin typeface="Rix고딕 B" pitchFamily="18" charset="-127"/>
                <a:ea typeface="Rix고딕 B" pitchFamily="18" charset="-127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latin typeface="맑은 고딕" panose="020B0503020000020004" pitchFamily="50" charset="-127"/>
                <a:ea typeface="맑은 고딕" panose="020B0503020000020004" pitchFamily="50" charset="-127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latin typeface="맑은 고딕" panose="020B0503020000020004" pitchFamily="50" charset="-127"/>
                <a:ea typeface="맑은 고딕" panose="020B0503020000020004" pitchFamily="50" charset="-127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latin typeface="맑은 고딕" panose="020B0503020000020004" pitchFamily="50" charset="-127"/>
                <a:ea typeface="맑은 고딕" panose="020B0503020000020004" pitchFamily="50" charset="-127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latin typeface="맑은 고딕" panose="020B0503020000020004" pitchFamily="50" charset="-127"/>
                <a:ea typeface="맑은 고딕" panose="020B0503020000020004" pitchFamily="50" charset="-127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latin typeface="맑은 고딕" panose="020B0503020000020004" pitchFamily="50" charset="-127"/>
                <a:ea typeface="맑은 고딕" panose="020B0503020000020004" pitchFamily="50" charset="-127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latin typeface="맑은 고딕" panose="020B0503020000020004" pitchFamily="50" charset="-127"/>
                <a:ea typeface="맑은 고딕" panose="020B0503020000020004" pitchFamily="50" charset="-127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latin typeface="맑은 고딕" panose="020B0503020000020004" pitchFamily="50" charset="-127"/>
                <a:ea typeface="맑은 고딕" panose="020B0503020000020004" pitchFamily="50" charset="-127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latin typeface="맑은 고딕" panose="020B0503020000020004" pitchFamily="50" charset="-127"/>
                <a:ea typeface="맑은 고딕" panose="020B0503020000020004" pitchFamily="50" charset="-127"/>
              </a:defRPr>
            </a:lvl9pPr>
          </a:lstStyle>
          <a:p>
            <a:pPr algn="ctr"/>
            <a:r>
              <a:rPr lang="en-US" altLang="ko-KR" sz="3600" dirty="0">
                <a:ln>
                  <a:solidFill>
                    <a:srgbClr val="9B8357">
                      <a:lumMod val="75000"/>
                      <a:alpha val="0"/>
                    </a:srgbClr>
                  </a:solidFill>
                </a:ln>
                <a:solidFill>
                  <a:prstClr val="white"/>
                </a:solidFill>
                <a:latin typeface="나눔스퀘어 ExtraBold" pitchFamily="50" charset="-127"/>
                <a:ea typeface="나눔스퀘어 ExtraBold" pitchFamily="50" charset="-127"/>
              </a:rPr>
              <a:t>5</a:t>
            </a:r>
            <a:r>
              <a:rPr lang="en-US" altLang="ko-KR" sz="3600" dirty="0" smtClean="0">
                <a:ln>
                  <a:solidFill>
                    <a:srgbClr val="9B8357">
                      <a:lumMod val="75000"/>
                      <a:alpha val="0"/>
                    </a:srgbClr>
                  </a:solidFill>
                </a:ln>
                <a:solidFill>
                  <a:prstClr val="white"/>
                </a:solidFill>
                <a:latin typeface="나눔스퀘어 ExtraBold" pitchFamily="50" charset="-127"/>
                <a:ea typeface="나눔스퀘어 ExtraBold" pitchFamily="50" charset="-127"/>
              </a:rPr>
              <a:t>.4</a:t>
            </a:r>
            <a:endParaRPr lang="ko-KR" altLang="en-US" sz="3600" dirty="0">
              <a:ln>
                <a:solidFill>
                  <a:srgbClr val="9B8357">
                    <a:lumMod val="75000"/>
                    <a:alpha val="0"/>
                  </a:srgbClr>
                </a:solidFill>
              </a:ln>
              <a:solidFill>
                <a:prstClr val="white"/>
              </a:solidFill>
              <a:latin typeface="나눔스퀘어 ExtraBold" pitchFamily="50" charset="-127"/>
              <a:ea typeface="나눔스퀘어 ExtraBold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476625614"/>
      </p:ext>
    </p:extLst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직사각형 6"/>
          <p:cNvSpPr/>
          <p:nvPr/>
        </p:nvSpPr>
        <p:spPr>
          <a:xfrm>
            <a:off x="0" y="5085184"/>
            <a:ext cx="9144000" cy="177281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6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10" name="Rectangle 8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12" name="Rectangle 10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4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57" name="슬라이드 번호 개체 틀 5"/>
          <p:cNvSpPr txBox="1">
            <a:spLocks/>
          </p:cNvSpPr>
          <p:nvPr/>
        </p:nvSpPr>
        <p:spPr>
          <a:xfrm>
            <a:off x="8669745" y="6237312"/>
            <a:ext cx="5107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ko-KR"/>
            </a:defPPr>
            <a:lvl1pPr marL="0" algn="r" defTabSz="914400" rtl="0" eaLnBrk="1" latinLnBrk="1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F26BD57E-2DF4-4293-8FA1-A2AB16AABCDB}" type="slidenum">
              <a:rPr lang="ko-KR" altLang="en-US" sz="1600" b="1" smtClean="0">
                <a:latin typeface="나눔스퀘어 ExtraBold" pitchFamily="50" charset="-127"/>
                <a:ea typeface="나눔스퀘어 ExtraBold" pitchFamily="50" charset="-127"/>
              </a:rPr>
              <a:pPr/>
              <a:t>26</a:t>
            </a:fld>
            <a:endParaRPr lang="ko-KR" altLang="en-US" sz="1600" b="1" dirty="0">
              <a:latin typeface="나눔스퀘어 ExtraBold" pitchFamily="50" charset="-127"/>
              <a:ea typeface="나눔스퀘어 ExtraBold" pitchFamily="50" charset="-127"/>
            </a:endParaRPr>
          </a:p>
        </p:txBody>
      </p:sp>
      <p:sp>
        <p:nvSpPr>
          <p:cNvPr id="62" name="직사각형 61"/>
          <p:cNvSpPr/>
          <p:nvPr/>
        </p:nvSpPr>
        <p:spPr>
          <a:xfrm>
            <a:off x="6090766" y="5396533"/>
            <a:ext cx="2945283" cy="692272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63" name="직사각형 62"/>
          <p:cNvSpPr/>
          <p:nvPr/>
        </p:nvSpPr>
        <p:spPr>
          <a:xfrm>
            <a:off x="77349" y="5396534"/>
            <a:ext cx="2964644" cy="692272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64" name="Text Box 65"/>
          <p:cNvSpPr txBox="1">
            <a:spLocks noChangeArrowheads="1"/>
          </p:cNvSpPr>
          <p:nvPr/>
        </p:nvSpPr>
        <p:spPr bwMode="auto">
          <a:xfrm>
            <a:off x="77349" y="2007508"/>
            <a:ext cx="2930565" cy="527994"/>
          </a:xfrm>
          <a:prstGeom prst="rect">
            <a:avLst/>
          </a:prstGeom>
          <a:solidFill>
            <a:srgbClr val="0070C0">
              <a:alpha val="60000"/>
            </a:srgbClr>
          </a:solidFill>
          <a:ln w="9525">
            <a:noFill/>
            <a:miter lim="800000"/>
            <a:headEnd/>
            <a:tailEnd/>
          </a:ln>
        </p:spPr>
        <p:txBody>
          <a:bodyPr wrap="square" anchor="ctr">
            <a:noAutofit/>
          </a:bodyPr>
          <a:lstStyle/>
          <a:p>
            <a:pPr algn="ctr" fontAlgn="base" latinLnBrk="0">
              <a:spcBef>
                <a:spcPct val="0"/>
              </a:spcBef>
              <a:spcAft>
                <a:spcPct val="0"/>
              </a:spcAft>
              <a:defRPr/>
            </a:pPr>
            <a:r>
              <a:rPr lang="ko-KR" altLang="en-US" spc="-150" dirty="0" smtClean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bg1"/>
                </a:solidFill>
                <a:latin typeface="나눔고딕 ExtraBold" pitchFamily="50" charset="-127"/>
                <a:ea typeface="나눔고딕 ExtraBold" pitchFamily="50" charset="-127"/>
              </a:rPr>
              <a:t>원적 생활권</a:t>
            </a:r>
            <a:endParaRPr lang="en-US" altLang="ko-KR" spc="-150" dirty="0">
              <a:ln>
                <a:solidFill>
                  <a:schemeClr val="bg1">
                    <a:alpha val="0"/>
                  </a:schemeClr>
                </a:solidFill>
              </a:ln>
              <a:solidFill>
                <a:schemeClr val="bg1"/>
              </a:solidFill>
              <a:latin typeface="나눔고딕 ExtraBold" pitchFamily="50" charset="-127"/>
              <a:ea typeface="나눔고딕 ExtraBold" pitchFamily="50" charset="-127"/>
            </a:endParaRPr>
          </a:p>
        </p:txBody>
      </p:sp>
      <p:sp>
        <p:nvSpPr>
          <p:cNvPr id="65" name="Text Box 65"/>
          <p:cNvSpPr txBox="1">
            <a:spLocks noChangeArrowheads="1"/>
          </p:cNvSpPr>
          <p:nvPr/>
        </p:nvSpPr>
        <p:spPr bwMode="auto">
          <a:xfrm>
            <a:off x="3087833" y="2005732"/>
            <a:ext cx="2941911" cy="527994"/>
          </a:xfrm>
          <a:prstGeom prst="rect">
            <a:avLst/>
          </a:prstGeom>
          <a:solidFill>
            <a:srgbClr val="9BBB59">
              <a:alpha val="69804"/>
            </a:srgbClr>
          </a:solidFill>
          <a:ln w="9525">
            <a:noFill/>
            <a:miter lim="800000"/>
            <a:headEnd/>
            <a:tailEnd/>
          </a:ln>
        </p:spPr>
        <p:txBody>
          <a:bodyPr wrap="square" anchor="ctr">
            <a:noAutofit/>
          </a:bodyPr>
          <a:lstStyle/>
          <a:p>
            <a:pPr algn="ctr" fontAlgn="base" latinLnBrk="0">
              <a:spcBef>
                <a:spcPct val="0"/>
              </a:spcBef>
              <a:spcAft>
                <a:spcPct val="0"/>
              </a:spcAft>
              <a:defRPr/>
            </a:pPr>
            <a:r>
              <a:rPr lang="ko-KR" altLang="en-US" spc="-150" dirty="0" smtClean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bg1"/>
                </a:solidFill>
                <a:latin typeface="나눔고딕 ExtraBold" pitchFamily="50" charset="-127"/>
                <a:ea typeface="나눔고딕 ExtraBold" pitchFamily="50" charset="-127"/>
              </a:rPr>
              <a:t>석남 생활권</a:t>
            </a:r>
            <a:endParaRPr lang="ko-KR" altLang="en-US" spc="-150" dirty="0">
              <a:ln>
                <a:solidFill>
                  <a:schemeClr val="bg1">
                    <a:alpha val="0"/>
                  </a:schemeClr>
                </a:solidFill>
              </a:ln>
              <a:solidFill>
                <a:schemeClr val="bg1"/>
              </a:solidFill>
              <a:latin typeface="나눔고딕 ExtraBold" pitchFamily="50" charset="-127"/>
              <a:ea typeface="나눔고딕 ExtraBold" pitchFamily="50" charset="-127"/>
            </a:endParaRPr>
          </a:p>
        </p:txBody>
      </p:sp>
      <p:sp>
        <p:nvSpPr>
          <p:cNvPr id="66" name="Text Box 65"/>
          <p:cNvSpPr txBox="1">
            <a:spLocks noChangeArrowheads="1"/>
          </p:cNvSpPr>
          <p:nvPr/>
        </p:nvSpPr>
        <p:spPr bwMode="auto">
          <a:xfrm>
            <a:off x="6101650" y="2008478"/>
            <a:ext cx="2934400" cy="527994"/>
          </a:xfrm>
          <a:prstGeom prst="rect">
            <a:avLst/>
          </a:prstGeom>
          <a:solidFill>
            <a:srgbClr val="953735">
              <a:alpha val="60000"/>
            </a:srgbClr>
          </a:solidFill>
          <a:ln w="9525">
            <a:noFill/>
            <a:miter lim="800000"/>
            <a:headEnd/>
            <a:tailEnd/>
          </a:ln>
        </p:spPr>
        <p:txBody>
          <a:bodyPr wrap="square" anchor="ctr">
            <a:noAutofit/>
          </a:bodyPr>
          <a:lstStyle/>
          <a:p>
            <a:pPr algn="ctr" fontAlgn="base" latinLnBrk="0">
              <a:spcBef>
                <a:spcPct val="0"/>
              </a:spcBef>
              <a:spcAft>
                <a:spcPct val="0"/>
              </a:spcAft>
              <a:defRPr/>
            </a:pPr>
            <a:r>
              <a:rPr lang="ko-KR" altLang="en-US" spc="-150" dirty="0" smtClean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bg1"/>
                </a:solidFill>
                <a:latin typeface="나눔고딕 ExtraBold" pitchFamily="50" charset="-127"/>
                <a:ea typeface="나눔고딕 ExtraBold" pitchFamily="50" charset="-127"/>
              </a:rPr>
              <a:t>가정 생활권</a:t>
            </a:r>
            <a:endParaRPr lang="ko-KR" altLang="en-US" spc="-150" dirty="0">
              <a:ln>
                <a:solidFill>
                  <a:schemeClr val="bg1">
                    <a:alpha val="0"/>
                  </a:schemeClr>
                </a:solidFill>
              </a:ln>
              <a:solidFill>
                <a:schemeClr val="bg1"/>
              </a:solidFill>
              <a:latin typeface="나눔고딕 ExtraBold" pitchFamily="50" charset="-127"/>
              <a:ea typeface="나눔고딕 ExtraBold" pitchFamily="50" charset="-127"/>
            </a:endParaRPr>
          </a:p>
        </p:txBody>
      </p:sp>
      <p:sp>
        <p:nvSpPr>
          <p:cNvPr id="68" name="직사각형 67"/>
          <p:cNvSpPr/>
          <p:nvPr/>
        </p:nvSpPr>
        <p:spPr>
          <a:xfrm>
            <a:off x="3099179" y="5396533"/>
            <a:ext cx="2945283" cy="692272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67" name="Text Box 65"/>
          <p:cNvSpPr txBox="1">
            <a:spLocks noChangeArrowheads="1"/>
          </p:cNvSpPr>
          <p:nvPr/>
        </p:nvSpPr>
        <p:spPr bwMode="auto">
          <a:xfrm>
            <a:off x="3099179" y="5589016"/>
            <a:ext cx="2930565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 fontAlgn="base" latinLnBrk="0">
              <a:spcBef>
                <a:spcPct val="0"/>
              </a:spcBef>
              <a:spcAft>
                <a:spcPct val="0"/>
              </a:spcAft>
              <a:defRPr/>
            </a:pPr>
            <a:r>
              <a:rPr lang="ko-KR" altLang="en-US" dirty="0" err="1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accent3">
                    <a:lumMod val="50000"/>
                  </a:schemeClr>
                </a:solidFill>
                <a:latin typeface="나눔고딕 ExtraBold" pitchFamily="50" charset="-127"/>
                <a:ea typeface="나눔고딕 ExtraBold" pitchFamily="50" charset="-127"/>
              </a:rPr>
              <a:t>더블역세권의</a:t>
            </a:r>
            <a:r>
              <a:rPr lang="ko-KR" altLang="en-US" dirty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accent3">
                    <a:lumMod val="50000"/>
                  </a:schemeClr>
                </a:solidFill>
                <a:latin typeface="나눔고딕 ExtraBold" pitchFamily="50" charset="-127"/>
                <a:ea typeface="나눔고딕 ExtraBold" pitchFamily="50" charset="-127"/>
              </a:rPr>
              <a:t> 지역성장거점</a:t>
            </a:r>
          </a:p>
        </p:txBody>
      </p:sp>
      <p:sp>
        <p:nvSpPr>
          <p:cNvPr id="69" name="Text Box 65"/>
          <p:cNvSpPr txBox="1">
            <a:spLocks noChangeArrowheads="1"/>
          </p:cNvSpPr>
          <p:nvPr/>
        </p:nvSpPr>
        <p:spPr bwMode="auto">
          <a:xfrm>
            <a:off x="77349" y="5446965"/>
            <a:ext cx="2930565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 fontAlgn="base" latinLnBrk="0">
              <a:spcBef>
                <a:spcPct val="0"/>
              </a:spcBef>
              <a:spcAft>
                <a:spcPct val="0"/>
              </a:spcAft>
              <a:defRPr/>
            </a:pPr>
            <a:r>
              <a:rPr lang="ko-KR" altLang="en-US" dirty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rgbClr val="0066CC"/>
                </a:solidFill>
                <a:latin typeface="나눔고딕 ExtraBold" pitchFamily="50" charset="-127"/>
                <a:ea typeface="나눔고딕 ExtraBold" pitchFamily="50" charset="-127"/>
              </a:rPr>
              <a:t>여성이 행복하고 안전한 </a:t>
            </a:r>
            <a:r>
              <a:rPr lang="ko-KR" altLang="en-US" dirty="0" err="1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rgbClr val="0066CC"/>
                </a:solidFill>
                <a:latin typeface="나눔고딕 ExtraBold" pitchFamily="50" charset="-127"/>
                <a:ea typeface="나눔고딕 ExtraBold" pitchFamily="50" charset="-127"/>
              </a:rPr>
              <a:t>힐링공간</a:t>
            </a:r>
            <a:endParaRPr lang="ko-KR" altLang="en-US" dirty="0">
              <a:ln>
                <a:solidFill>
                  <a:schemeClr val="bg1">
                    <a:alpha val="0"/>
                  </a:schemeClr>
                </a:solidFill>
              </a:ln>
              <a:solidFill>
                <a:srgbClr val="0066CC"/>
              </a:solidFill>
              <a:latin typeface="나눔고딕 ExtraBold" pitchFamily="50" charset="-127"/>
              <a:ea typeface="나눔고딕 ExtraBold" pitchFamily="50" charset="-127"/>
            </a:endParaRPr>
          </a:p>
        </p:txBody>
      </p:sp>
      <p:sp>
        <p:nvSpPr>
          <p:cNvPr id="70" name="Text Box 65"/>
          <p:cNvSpPr txBox="1">
            <a:spLocks noChangeArrowheads="1"/>
          </p:cNvSpPr>
          <p:nvPr/>
        </p:nvSpPr>
        <p:spPr bwMode="auto">
          <a:xfrm>
            <a:off x="6085972" y="5589016"/>
            <a:ext cx="2930565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 fontAlgn="base" latinLnBrk="0">
              <a:spcBef>
                <a:spcPct val="0"/>
              </a:spcBef>
              <a:spcAft>
                <a:spcPct val="0"/>
              </a:spcAft>
              <a:defRPr/>
            </a:pPr>
            <a:r>
              <a:rPr lang="ko-KR" altLang="en-US" dirty="0" smtClean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accent2"/>
                </a:solidFill>
                <a:latin typeface="나눔고딕 ExtraBold" pitchFamily="50" charset="-127"/>
                <a:ea typeface="나눔고딕 ExtraBold" pitchFamily="50" charset="-127"/>
              </a:rPr>
              <a:t>전통과 책의 마을</a:t>
            </a:r>
            <a:endParaRPr lang="ko-KR" altLang="en-US" dirty="0">
              <a:ln>
                <a:solidFill>
                  <a:schemeClr val="bg1">
                    <a:alpha val="0"/>
                  </a:schemeClr>
                </a:solidFill>
              </a:ln>
              <a:solidFill>
                <a:schemeClr val="accent2"/>
              </a:solidFill>
              <a:latin typeface="나눔고딕 ExtraBold" pitchFamily="50" charset="-127"/>
              <a:ea typeface="나눔고딕 ExtraBold" pitchFamily="50" charset="-127"/>
            </a:endParaRPr>
          </a:p>
        </p:txBody>
      </p:sp>
      <p:sp>
        <p:nvSpPr>
          <p:cNvPr id="71" name="TextBox 47"/>
          <p:cNvSpPr txBox="1"/>
          <p:nvPr/>
        </p:nvSpPr>
        <p:spPr>
          <a:xfrm>
            <a:off x="984624" y="1757445"/>
            <a:ext cx="1116013" cy="176407"/>
          </a:xfrm>
          <a:prstGeom prst="rect">
            <a:avLst/>
          </a:prstGeom>
          <a:noFill/>
          <a:ln>
            <a:noFill/>
          </a:ln>
        </p:spPr>
        <p:txBody>
          <a:bodyPr wrap="none" lIns="0" tIns="0" rIns="0" bIns="0" anchor="ctr">
            <a:noAutofit/>
            <a:scene3d>
              <a:camera prst="orthographicFront"/>
              <a:lightRig rig="threePt" dir="t"/>
            </a:scene3d>
            <a:sp3d extrusionH="50800" contourW="31750">
              <a:bevelT w="0" h="38100"/>
              <a:extrusionClr>
                <a:schemeClr val="bg1"/>
              </a:extrusionClr>
              <a:contourClr>
                <a:schemeClr val="bg1"/>
              </a:contourClr>
            </a:sp3d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altLang="ko-KR" spc="-120" dirty="0" smtClean="0">
                <a:latin typeface="나눔스퀘어 ExtraBold" pitchFamily="50" charset="-127"/>
                <a:ea typeface="나눔스퀘어 ExtraBold" pitchFamily="50" charset="-127"/>
              </a:rPr>
              <a:t>7</a:t>
            </a:r>
            <a:r>
              <a:rPr lang="ko-KR" altLang="en-US" spc="-120" dirty="0" smtClean="0">
                <a:latin typeface="나눔스퀘어 ExtraBold" pitchFamily="50" charset="-127"/>
                <a:ea typeface="나눔스퀘어 ExtraBold" pitchFamily="50" charset="-127"/>
              </a:rPr>
              <a:t>생활권</a:t>
            </a:r>
            <a:endParaRPr lang="en-US" altLang="ko-KR" spc="-120" dirty="0">
              <a:latin typeface="나눔스퀘어 ExtraBold" pitchFamily="50" charset="-127"/>
              <a:ea typeface="나눔스퀘어 ExtraBold" pitchFamily="50" charset="-127"/>
            </a:endParaRPr>
          </a:p>
        </p:txBody>
      </p:sp>
      <p:sp>
        <p:nvSpPr>
          <p:cNvPr id="72" name="TextBox 47"/>
          <p:cNvSpPr txBox="1"/>
          <p:nvPr/>
        </p:nvSpPr>
        <p:spPr>
          <a:xfrm>
            <a:off x="4014057" y="1757445"/>
            <a:ext cx="1116013" cy="176407"/>
          </a:xfrm>
          <a:prstGeom prst="rect">
            <a:avLst/>
          </a:prstGeom>
          <a:noFill/>
          <a:ln>
            <a:noFill/>
          </a:ln>
        </p:spPr>
        <p:txBody>
          <a:bodyPr wrap="none" lIns="0" tIns="0" rIns="0" bIns="0" anchor="ctr">
            <a:noAutofit/>
            <a:scene3d>
              <a:camera prst="orthographicFront"/>
              <a:lightRig rig="threePt" dir="t"/>
            </a:scene3d>
            <a:sp3d extrusionH="50800" contourW="31750">
              <a:bevelT w="0" h="38100"/>
              <a:extrusionClr>
                <a:schemeClr val="bg1"/>
              </a:extrusionClr>
              <a:contourClr>
                <a:schemeClr val="bg1"/>
              </a:contourClr>
            </a:sp3d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altLang="ko-KR" spc="-120" dirty="0" smtClean="0">
                <a:latin typeface="나눔스퀘어 ExtraBold" pitchFamily="50" charset="-127"/>
                <a:ea typeface="나눔스퀘어 ExtraBold" pitchFamily="50" charset="-127"/>
              </a:rPr>
              <a:t>8</a:t>
            </a:r>
            <a:r>
              <a:rPr lang="ko-KR" altLang="en-US" spc="-120" dirty="0" smtClean="0">
                <a:latin typeface="나눔스퀘어 ExtraBold" pitchFamily="50" charset="-127"/>
                <a:ea typeface="나눔스퀘어 ExtraBold" pitchFamily="50" charset="-127"/>
              </a:rPr>
              <a:t>생활권</a:t>
            </a:r>
            <a:endParaRPr lang="en-US" altLang="ko-KR" spc="-120" dirty="0">
              <a:latin typeface="나눔스퀘어 ExtraBold" pitchFamily="50" charset="-127"/>
              <a:ea typeface="나눔스퀘어 ExtraBold" pitchFamily="50" charset="-127"/>
            </a:endParaRPr>
          </a:p>
        </p:txBody>
      </p:sp>
      <p:sp>
        <p:nvSpPr>
          <p:cNvPr id="73" name="TextBox 47"/>
          <p:cNvSpPr txBox="1"/>
          <p:nvPr/>
        </p:nvSpPr>
        <p:spPr>
          <a:xfrm>
            <a:off x="6984467" y="1757445"/>
            <a:ext cx="1116013" cy="176407"/>
          </a:xfrm>
          <a:prstGeom prst="rect">
            <a:avLst/>
          </a:prstGeom>
          <a:noFill/>
          <a:ln>
            <a:noFill/>
          </a:ln>
        </p:spPr>
        <p:txBody>
          <a:bodyPr wrap="none" lIns="0" tIns="0" rIns="0" bIns="0" anchor="ctr">
            <a:noAutofit/>
            <a:scene3d>
              <a:camera prst="orthographicFront"/>
              <a:lightRig rig="threePt" dir="t"/>
            </a:scene3d>
            <a:sp3d extrusionH="50800" contourW="31750">
              <a:bevelT w="0" h="38100"/>
              <a:extrusionClr>
                <a:schemeClr val="bg1"/>
              </a:extrusionClr>
              <a:contourClr>
                <a:schemeClr val="bg1"/>
              </a:contourClr>
            </a:sp3d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altLang="ko-KR" spc="-120" dirty="0" smtClean="0">
                <a:latin typeface="나눔스퀘어 ExtraBold" pitchFamily="50" charset="-127"/>
                <a:ea typeface="나눔스퀘어 ExtraBold" pitchFamily="50" charset="-127"/>
              </a:rPr>
              <a:t>9</a:t>
            </a:r>
            <a:r>
              <a:rPr lang="ko-KR" altLang="en-US" spc="-120" dirty="0" smtClean="0">
                <a:latin typeface="나눔스퀘어 ExtraBold" pitchFamily="50" charset="-127"/>
                <a:ea typeface="나눔스퀘어 ExtraBold" pitchFamily="50" charset="-127"/>
              </a:rPr>
              <a:t>생활권</a:t>
            </a:r>
            <a:endParaRPr lang="en-US" altLang="ko-KR" spc="-120" dirty="0">
              <a:latin typeface="나눔스퀘어 ExtraBold" pitchFamily="50" charset="-127"/>
              <a:ea typeface="나눔스퀘어 ExtraBold" pitchFamily="50" charset="-127"/>
            </a:endParaRPr>
          </a:p>
        </p:txBody>
      </p:sp>
      <p:sp>
        <p:nvSpPr>
          <p:cNvPr id="28" name="제목 1"/>
          <p:cNvSpPr>
            <a:spLocks noGrp="1"/>
          </p:cNvSpPr>
          <p:nvPr>
            <p:ph type="title"/>
          </p:nvPr>
        </p:nvSpPr>
        <p:spPr>
          <a:xfrm>
            <a:off x="1574235" y="347009"/>
            <a:ext cx="7569766" cy="523220"/>
          </a:xfrm>
        </p:spPr>
        <p:txBody>
          <a:bodyPr/>
          <a:lstStyle/>
          <a:p>
            <a:pPr lvl="0" latinLnBrk="0">
              <a:spcBef>
                <a:spcPts val="0"/>
              </a:spcBef>
              <a:defRPr lang="ko-KR" altLang="en-US"/>
            </a:pPr>
            <a:r>
              <a:rPr lang="ko-KR" altLang="en-US" sz="2800" b="1" dirty="0">
                <a:ln>
                  <a:solidFill>
                    <a:srgbClr val="9B8357">
                      <a:lumMod val="75000"/>
                      <a:alpha val="0"/>
                    </a:srgbClr>
                  </a:solidFill>
                </a:ln>
                <a:solidFill>
                  <a:schemeClr val="tx1"/>
                </a:solidFill>
              </a:rPr>
              <a:t>생활권 계획은 시민과 함께 만들어가겠습니다</a:t>
            </a:r>
          </a:p>
        </p:txBody>
      </p:sp>
      <p:pic>
        <p:nvPicPr>
          <p:cNvPr id="4098" name="Picture 2" descr="C:\Users\user\Desktop\생활권발전구상도_보고자료용(Panel)_170829재수정\슬라이드7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87" t="15136" r="1488" b="17251"/>
          <a:stretch/>
        </p:blipFill>
        <p:spPr bwMode="auto">
          <a:xfrm>
            <a:off x="77349" y="2591280"/>
            <a:ext cx="2930565" cy="27285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9" name="Picture 3" descr="C:\Users\user\Desktop\생활권발전구상도_보고자료용(Panel)_170829재수정\슬라이드8.JPG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40" t="15797" r="1282" b="16552"/>
          <a:stretch/>
        </p:blipFill>
        <p:spPr bwMode="auto">
          <a:xfrm>
            <a:off x="3099179" y="2594410"/>
            <a:ext cx="2930565" cy="27257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0" name="Picture 4" descr="C:\Users\user\Desktop\생활권발전구상도_보고자료용(Panel)_170829재수정\슬라이드9.JPG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57" t="15060" r="1282" b="16302"/>
          <a:stretch/>
        </p:blipFill>
        <p:spPr bwMode="auto">
          <a:xfrm>
            <a:off x="6090765" y="2595306"/>
            <a:ext cx="2925771" cy="27244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1" name="TextBox 231"/>
          <p:cNvSpPr txBox="1">
            <a:spLocks noChangeArrowheads="1"/>
          </p:cNvSpPr>
          <p:nvPr/>
        </p:nvSpPr>
        <p:spPr bwMode="auto">
          <a:xfrm>
            <a:off x="412842" y="207305"/>
            <a:ext cx="1006475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defPPr>
              <a:defRPr lang="ko-KR"/>
            </a:defPPr>
            <a:lvl1pPr latinLnBrk="0">
              <a:spcBef>
                <a:spcPts val="1200"/>
              </a:spcBef>
              <a:buFont typeface="Arial" panose="020B0604020202020204" pitchFamily="34" charset="0"/>
              <a:buNone/>
              <a:defRPr sz="2400">
                <a:latin typeface="Rix고딕 B" pitchFamily="18" charset="-127"/>
                <a:ea typeface="Rix고딕 B" pitchFamily="18" charset="-127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latin typeface="맑은 고딕" panose="020B0503020000020004" pitchFamily="50" charset="-127"/>
                <a:ea typeface="맑은 고딕" panose="020B0503020000020004" pitchFamily="50" charset="-127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latin typeface="맑은 고딕" panose="020B0503020000020004" pitchFamily="50" charset="-127"/>
                <a:ea typeface="맑은 고딕" panose="020B0503020000020004" pitchFamily="50" charset="-127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latin typeface="맑은 고딕" panose="020B0503020000020004" pitchFamily="50" charset="-127"/>
                <a:ea typeface="맑은 고딕" panose="020B0503020000020004" pitchFamily="50" charset="-127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latin typeface="맑은 고딕" panose="020B0503020000020004" pitchFamily="50" charset="-127"/>
                <a:ea typeface="맑은 고딕" panose="020B0503020000020004" pitchFamily="50" charset="-127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latin typeface="맑은 고딕" panose="020B0503020000020004" pitchFamily="50" charset="-127"/>
                <a:ea typeface="맑은 고딕" panose="020B0503020000020004" pitchFamily="50" charset="-127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latin typeface="맑은 고딕" panose="020B0503020000020004" pitchFamily="50" charset="-127"/>
                <a:ea typeface="맑은 고딕" panose="020B0503020000020004" pitchFamily="50" charset="-127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latin typeface="맑은 고딕" panose="020B0503020000020004" pitchFamily="50" charset="-127"/>
                <a:ea typeface="맑은 고딕" panose="020B0503020000020004" pitchFamily="50" charset="-127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latin typeface="맑은 고딕" panose="020B0503020000020004" pitchFamily="50" charset="-127"/>
                <a:ea typeface="맑은 고딕" panose="020B0503020000020004" pitchFamily="50" charset="-127"/>
              </a:defRPr>
            </a:lvl9pPr>
          </a:lstStyle>
          <a:p>
            <a:pPr algn="ctr"/>
            <a:r>
              <a:rPr lang="en-US" altLang="ko-KR" sz="3600" dirty="0">
                <a:ln>
                  <a:solidFill>
                    <a:srgbClr val="9B8357">
                      <a:lumMod val="75000"/>
                      <a:alpha val="0"/>
                    </a:srgbClr>
                  </a:solidFill>
                </a:ln>
                <a:solidFill>
                  <a:prstClr val="white"/>
                </a:solidFill>
                <a:latin typeface="나눔스퀘어 ExtraBold" pitchFamily="50" charset="-127"/>
                <a:ea typeface="나눔스퀘어 ExtraBold" pitchFamily="50" charset="-127"/>
              </a:rPr>
              <a:t>5</a:t>
            </a:r>
            <a:r>
              <a:rPr lang="en-US" altLang="ko-KR" sz="3600" dirty="0" smtClean="0">
                <a:ln>
                  <a:solidFill>
                    <a:srgbClr val="9B8357">
                      <a:lumMod val="75000"/>
                      <a:alpha val="0"/>
                    </a:srgbClr>
                  </a:solidFill>
                </a:ln>
                <a:solidFill>
                  <a:prstClr val="white"/>
                </a:solidFill>
                <a:latin typeface="나눔스퀘어 ExtraBold" pitchFamily="50" charset="-127"/>
                <a:ea typeface="나눔스퀘어 ExtraBold" pitchFamily="50" charset="-127"/>
              </a:rPr>
              <a:t>.4</a:t>
            </a:r>
            <a:endParaRPr lang="ko-KR" altLang="en-US" sz="3600" dirty="0">
              <a:ln>
                <a:solidFill>
                  <a:srgbClr val="9B8357">
                    <a:lumMod val="75000"/>
                    <a:alpha val="0"/>
                  </a:srgbClr>
                </a:solidFill>
              </a:ln>
              <a:solidFill>
                <a:prstClr val="white"/>
              </a:solidFill>
              <a:latin typeface="나눔스퀘어 ExtraBold" pitchFamily="50" charset="-127"/>
              <a:ea typeface="나눔스퀘어 ExtraBold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898573582"/>
      </p:ext>
    </p:extLst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직사각형 28"/>
          <p:cNvSpPr/>
          <p:nvPr/>
        </p:nvSpPr>
        <p:spPr>
          <a:xfrm>
            <a:off x="0" y="1196975"/>
            <a:ext cx="9144000" cy="5661025"/>
          </a:xfrm>
          <a:prstGeom prst="rect">
            <a:avLst/>
          </a:prstGeom>
          <a:solidFill>
            <a:schemeClr val="bg1">
              <a:lumMod val="85000"/>
              <a:alpha val="50196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나눔스퀘어 ExtraBold" pitchFamily="50" charset="-127"/>
              <a:ea typeface="나눔스퀘어 ExtraBold" pitchFamily="50" charset="-127"/>
            </a:endParaRPr>
          </a:p>
        </p:txBody>
      </p:sp>
      <p:sp>
        <p:nvSpPr>
          <p:cNvPr id="47" name="직사각형 46"/>
          <p:cNvSpPr/>
          <p:nvPr/>
        </p:nvSpPr>
        <p:spPr>
          <a:xfrm>
            <a:off x="260442" y="1308284"/>
            <a:ext cx="6552482" cy="553998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342900" indent="-342900" latinLnBrk="0">
              <a:lnSpc>
                <a:spcPct val="150000"/>
              </a:lnSpc>
              <a:spcBef>
                <a:spcPts val="0"/>
              </a:spcBef>
              <a:buFont typeface="Wingdings" panose="05000000000000000000" pitchFamily="2" charset="2"/>
              <a:buChar char="§"/>
            </a:pPr>
            <a:r>
              <a:rPr lang="en-US" altLang="ko-KR" sz="2000" b="1" spc="-150" dirty="0" smtClean="0">
                <a:solidFill>
                  <a:srgbClr val="FF0000"/>
                </a:solidFill>
                <a:latin typeface="나눔스퀘어 ExtraBold" pitchFamily="50" charset="-127"/>
                <a:ea typeface="나눔스퀘어 ExtraBold" pitchFamily="50" charset="-127"/>
              </a:rPr>
              <a:t>“</a:t>
            </a:r>
            <a:r>
              <a:rPr lang="ko-KR" altLang="en-US" sz="2000" b="1" spc="-150" dirty="0" smtClean="0">
                <a:solidFill>
                  <a:srgbClr val="FF0000"/>
                </a:solidFill>
                <a:latin typeface="나눔스퀘어 ExtraBold" pitchFamily="50" charset="-127"/>
                <a:ea typeface="나눔스퀘어 ExtraBold" pitchFamily="50" charset="-127"/>
              </a:rPr>
              <a:t>경제적 산업공간 재생</a:t>
            </a:r>
            <a:r>
              <a:rPr lang="en-US" altLang="ko-KR" sz="2000" b="1" spc="-150" dirty="0" smtClean="0">
                <a:solidFill>
                  <a:srgbClr val="FF0000"/>
                </a:solidFill>
                <a:latin typeface="나눔스퀘어 ExtraBold" pitchFamily="50" charset="-127"/>
                <a:ea typeface="나눔스퀘어 ExtraBold" pitchFamily="50" charset="-127"/>
              </a:rPr>
              <a:t>”</a:t>
            </a:r>
            <a:r>
              <a:rPr lang="ko-KR" altLang="en-US" sz="2000" b="1" spc="-150" dirty="0" smtClean="0">
                <a:latin typeface="나눔스퀘어 ExtraBold" pitchFamily="50" charset="-127"/>
                <a:ea typeface="나눔스퀘어 ExtraBold" pitchFamily="50" charset="-127"/>
              </a:rPr>
              <a:t> 을 통한 </a:t>
            </a:r>
            <a:r>
              <a:rPr lang="ko-KR" altLang="en-US" sz="2000" b="1" spc="-150" dirty="0" smtClean="0">
                <a:solidFill>
                  <a:srgbClr val="0000FF"/>
                </a:solidFill>
                <a:latin typeface="나눔스퀘어 ExtraBold" pitchFamily="50" charset="-127"/>
                <a:ea typeface="나눔스퀘어 ExtraBold" pitchFamily="50" charset="-127"/>
              </a:rPr>
              <a:t>미래경제기반 구축</a:t>
            </a:r>
            <a:endParaRPr lang="en-US" altLang="ko-KR" sz="2000" b="1" spc="-150" dirty="0">
              <a:solidFill>
                <a:srgbClr val="0000FF"/>
              </a:solidFill>
              <a:latin typeface="나눔스퀘어 ExtraBold" pitchFamily="50" charset="-127"/>
              <a:ea typeface="나눔스퀘어 ExtraBold" pitchFamily="50" charset="-127"/>
            </a:endParaRPr>
          </a:p>
        </p:txBody>
      </p:sp>
      <p:sp>
        <p:nvSpPr>
          <p:cNvPr id="75" name="TextBox 231"/>
          <p:cNvSpPr txBox="1">
            <a:spLocks noChangeArrowheads="1"/>
          </p:cNvSpPr>
          <p:nvPr/>
        </p:nvSpPr>
        <p:spPr bwMode="auto">
          <a:xfrm>
            <a:off x="412842" y="207305"/>
            <a:ext cx="1006475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defPPr>
              <a:defRPr lang="ko-KR"/>
            </a:defPPr>
            <a:lvl1pPr latinLnBrk="0">
              <a:spcBef>
                <a:spcPts val="1200"/>
              </a:spcBef>
              <a:buFont typeface="Arial" panose="020B0604020202020204" pitchFamily="34" charset="0"/>
              <a:buNone/>
              <a:defRPr sz="2400">
                <a:latin typeface="Rix고딕 B" pitchFamily="18" charset="-127"/>
                <a:ea typeface="Rix고딕 B" pitchFamily="18" charset="-127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latin typeface="맑은 고딕" panose="020B0503020000020004" pitchFamily="50" charset="-127"/>
                <a:ea typeface="맑은 고딕" panose="020B0503020000020004" pitchFamily="50" charset="-127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latin typeface="맑은 고딕" panose="020B0503020000020004" pitchFamily="50" charset="-127"/>
                <a:ea typeface="맑은 고딕" panose="020B0503020000020004" pitchFamily="50" charset="-127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latin typeface="맑은 고딕" panose="020B0503020000020004" pitchFamily="50" charset="-127"/>
                <a:ea typeface="맑은 고딕" panose="020B0503020000020004" pitchFamily="50" charset="-127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latin typeface="맑은 고딕" panose="020B0503020000020004" pitchFamily="50" charset="-127"/>
                <a:ea typeface="맑은 고딕" panose="020B0503020000020004" pitchFamily="50" charset="-127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latin typeface="맑은 고딕" panose="020B0503020000020004" pitchFamily="50" charset="-127"/>
                <a:ea typeface="맑은 고딕" panose="020B0503020000020004" pitchFamily="50" charset="-127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latin typeface="맑은 고딕" panose="020B0503020000020004" pitchFamily="50" charset="-127"/>
                <a:ea typeface="맑은 고딕" panose="020B0503020000020004" pitchFamily="50" charset="-127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latin typeface="맑은 고딕" panose="020B0503020000020004" pitchFamily="50" charset="-127"/>
                <a:ea typeface="맑은 고딕" panose="020B0503020000020004" pitchFamily="50" charset="-127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latin typeface="맑은 고딕" panose="020B0503020000020004" pitchFamily="50" charset="-127"/>
                <a:ea typeface="맑은 고딕" panose="020B0503020000020004" pitchFamily="50" charset="-127"/>
              </a:defRPr>
            </a:lvl9pPr>
          </a:lstStyle>
          <a:p>
            <a:pPr algn="ctr">
              <a:defRPr/>
            </a:pPr>
            <a:r>
              <a:rPr lang="en-US" altLang="ko-KR" sz="3600" dirty="0" smtClean="0">
                <a:ln>
                  <a:solidFill>
                    <a:srgbClr val="9B8357">
                      <a:lumMod val="75000"/>
                      <a:alpha val="0"/>
                    </a:srgbClr>
                  </a:solidFill>
                </a:ln>
                <a:solidFill>
                  <a:prstClr val="white"/>
                </a:solidFill>
                <a:latin typeface="나눔스퀘어 ExtraBold" pitchFamily="50" charset="-127"/>
                <a:ea typeface="나눔스퀘어 ExtraBold" pitchFamily="50" charset="-127"/>
              </a:rPr>
              <a:t>5.5</a:t>
            </a:r>
            <a:endParaRPr lang="ko-KR" altLang="en-US" sz="3600" dirty="0">
              <a:ln>
                <a:solidFill>
                  <a:srgbClr val="9B8357">
                    <a:lumMod val="75000"/>
                    <a:alpha val="0"/>
                  </a:srgbClr>
                </a:solidFill>
              </a:ln>
              <a:solidFill>
                <a:prstClr val="white"/>
              </a:solidFill>
              <a:latin typeface="나눔스퀘어 ExtraBold" pitchFamily="50" charset="-127"/>
              <a:ea typeface="나눔스퀘어 ExtraBold" pitchFamily="50" charset="-127"/>
            </a:endParaRPr>
          </a:p>
        </p:txBody>
      </p:sp>
      <p:pic>
        <p:nvPicPr>
          <p:cNvPr id="35" name="Picture 6" descr="E:\1.2016년 디자인작업파일\교통주권\꼭지(파)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4700"/>
                    </a14:imgEffect>
                    <a14:imgEffect>
                      <a14:saturation sat="3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3961" y="1472242"/>
            <a:ext cx="263662" cy="288000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Rectangle 2"/>
          <p:cNvSpPr>
            <a:spLocks noChangeArrowheads="1"/>
          </p:cNvSpPr>
          <p:nvPr/>
        </p:nvSpPr>
        <p:spPr bwMode="auto">
          <a:xfrm>
            <a:off x="0" y="43934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>
              <a:latin typeface="나눔스퀘어 ExtraBold" pitchFamily="50" charset="-127"/>
              <a:ea typeface="나눔스퀘어 ExtraBold" pitchFamily="50" charset="-127"/>
            </a:endParaRPr>
          </a:p>
        </p:txBody>
      </p:sp>
      <p:sp>
        <p:nvSpPr>
          <p:cNvPr id="36" name="슬라이드 번호 개체 틀 5"/>
          <p:cNvSpPr txBox="1">
            <a:spLocks/>
          </p:cNvSpPr>
          <p:nvPr/>
        </p:nvSpPr>
        <p:spPr>
          <a:xfrm>
            <a:off x="8494917" y="6470650"/>
            <a:ext cx="5107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ko-KR"/>
            </a:defPPr>
            <a:lvl1pPr marL="0" algn="r" defTabSz="914400" rtl="0" eaLnBrk="1" latinLnBrk="1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F26BD57E-2DF4-4293-8FA1-A2AB16AABCDB}" type="slidenum">
              <a:rPr lang="ko-KR" altLang="en-US" sz="1600" b="1" smtClean="0">
                <a:latin typeface="나눔스퀘어 ExtraBold" pitchFamily="50" charset="-127"/>
                <a:ea typeface="나눔스퀘어 ExtraBold" pitchFamily="50" charset="-127"/>
              </a:rPr>
              <a:pPr/>
              <a:t>27</a:t>
            </a:fld>
            <a:endParaRPr lang="ko-KR" altLang="en-US" sz="1600" b="1" dirty="0">
              <a:latin typeface="나눔스퀘어 ExtraBold" pitchFamily="50" charset="-127"/>
              <a:ea typeface="나눔스퀘어 ExtraBold" pitchFamily="50" charset="-127"/>
            </a:endParaRPr>
          </a:p>
        </p:txBody>
      </p:sp>
      <p:sp>
        <p:nvSpPr>
          <p:cNvPr id="111" name="직사각형 110"/>
          <p:cNvSpPr/>
          <p:nvPr/>
        </p:nvSpPr>
        <p:spPr>
          <a:xfrm>
            <a:off x="4503674" y="5659809"/>
            <a:ext cx="2001955" cy="1092607"/>
          </a:xfrm>
          <a:prstGeom prst="rect">
            <a:avLst/>
          </a:prstGeom>
        </p:spPr>
        <p:txBody>
          <a:bodyPr wrap="none" anchor="t">
            <a:noAutofit/>
          </a:bodyPr>
          <a:lstStyle/>
          <a:p>
            <a:pPr>
              <a:lnSpc>
                <a:spcPct val="120000"/>
              </a:lnSpc>
            </a:pPr>
            <a:r>
              <a:rPr lang="ko-KR" altLang="en-US" sz="1400" spc="-100" dirty="0" smtClean="0">
                <a:latin typeface="나눔스퀘어 ExtraBold" pitchFamily="50" charset="-127"/>
                <a:ea typeface="나눔스퀘어 ExtraBold" pitchFamily="50" charset="-127"/>
              </a:rPr>
              <a:t>지식산업센터 조성</a:t>
            </a:r>
            <a:endParaRPr lang="en-US" altLang="ko-KR" sz="1400" spc="-100" dirty="0">
              <a:latin typeface="나눔스퀘어 ExtraBold" pitchFamily="50" charset="-127"/>
              <a:ea typeface="나눔스퀘어 ExtraBold" pitchFamily="50" charset="-127"/>
            </a:endParaRPr>
          </a:p>
          <a:p>
            <a:pPr>
              <a:lnSpc>
                <a:spcPct val="120000"/>
              </a:lnSpc>
            </a:pPr>
            <a:r>
              <a:rPr lang="en-US" altLang="ko-KR" sz="1400" spc="-100" dirty="0" smtClean="0">
                <a:latin typeface="나눔스퀘어 ExtraBold" pitchFamily="50" charset="-127"/>
                <a:ea typeface="나눔스퀘어 ExtraBold" pitchFamily="50" charset="-127"/>
              </a:rPr>
              <a:t>4</a:t>
            </a:r>
            <a:r>
              <a:rPr lang="ko-KR" altLang="en-US" sz="1400" spc="-100" dirty="0" err="1" smtClean="0">
                <a:latin typeface="나눔스퀘어 ExtraBold" pitchFamily="50" charset="-127"/>
                <a:ea typeface="나눔스퀘어 ExtraBold" pitchFamily="50" charset="-127"/>
              </a:rPr>
              <a:t>차산업</a:t>
            </a:r>
            <a:r>
              <a:rPr lang="ko-KR" altLang="en-US" sz="1400" spc="-100" dirty="0" smtClean="0">
                <a:latin typeface="나눔스퀘어 ExtraBold" pitchFamily="50" charset="-127"/>
                <a:ea typeface="나눔스퀘어 ExtraBold" pitchFamily="50" charset="-127"/>
              </a:rPr>
              <a:t> 테스트베드</a:t>
            </a:r>
            <a:endParaRPr lang="en-US" altLang="ko-KR" sz="1400" spc="-100" dirty="0" smtClean="0">
              <a:latin typeface="나눔스퀘어 ExtraBold" pitchFamily="50" charset="-127"/>
              <a:ea typeface="나눔스퀘어 ExtraBold" pitchFamily="50" charset="-127"/>
            </a:endParaRPr>
          </a:p>
          <a:p>
            <a:pPr>
              <a:lnSpc>
                <a:spcPct val="120000"/>
              </a:lnSpc>
            </a:pPr>
            <a:r>
              <a:rPr lang="ko-KR" altLang="en-US" sz="1400" spc="-100" dirty="0" smtClean="0">
                <a:latin typeface="나눔스퀘어 ExtraBold" pitchFamily="50" charset="-127"/>
                <a:ea typeface="나눔스퀘어 ExtraBold" pitchFamily="50" charset="-127"/>
              </a:rPr>
              <a:t>산업역사 박물관</a:t>
            </a:r>
            <a:endParaRPr lang="en-US" altLang="ko-KR" sz="1400" spc="-100" dirty="0" smtClean="0">
              <a:solidFill>
                <a:schemeClr val="tx1">
                  <a:lumMod val="65000"/>
                  <a:lumOff val="35000"/>
                </a:schemeClr>
              </a:solidFill>
              <a:latin typeface="나눔스퀘어 ExtraBold" pitchFamily="50" charset="-127"/>
              <a:ea typeface="나눔스퀘어 ExtraBold" pitchFamily="50" charset="-127"/>
            </a:endParaRPr>
          </a:p>
          <a:p>
            <a:pPr>
              <a:lnSpc>
                <a:spcPct val="120000"/>
              </a:lnSpc>
            </a:pPr>
            <a:endParaRPr lang="en-US" altLang="ko-KR" sz="1400" spc="-100" dirty="0">
              <a:solidFill>
                <a:schemeClr val="tx1">
                  <a:lumMod val="65000"/>
                  <a:lumOff val="35000"/>
                </a:schemeClr>
              </a:solidFill>
              <a:latin typeface="나눔스퀘어 ExtraBold" pitchFamily="50" charset="-127"/>
              <a:ea typeface="나눔스퀘어 ExtraBold" pitchFamily="50" charset="-127"/>
            </a:endParaRPr>
          </a:p>
          <a:p>
            <a:pPr>
              <a:lnSpc>
                <a:spcPct val="120000"/>
              </a:lnSpc>
            </a:pPr>
            <a:endParaRPr lang="en-US" altLang="ko-KR" sz="1400" spc="-100" dirty="0">
              <a:solidFill>
                <a:schemeClr val="tx1">
                  <a:lumMod val="65000"/>
                  <a:lumOff val="35000"/>
                </a:schemeClr>
              </a:solidFill>
              <a:latin typeface="나눔스퀘어 ExtraBold" pitchFamily="50" charset="-127"/>
              <a:ea typeface="나눔스퀘어 ExtraBold" pitchFamily="50" charset="-127"/>
            </a:endParaRPr>
          </a:p>
          <a:p>
            <a:pPr>
              <a:lnSpc>
                <a:spcPct val="120000"/>
              </a:lnSpc>
            </a:pPr>
            <a:endParaRPr lang="en-US" altLang="ko-KR" sz="1400" spc="-100" dirty="0">
              <a:solidFill>
                <a:schemeClr val="tx1">
                  <a:lumMod val="65000"/>
                  <a:lumOff val="35000"/>
                </a:schemeClr>
              </a:solidFill>
              <a:latin typeface="나눔스퀘어 ExtraBold" pitchFamily="50" charset="-127"/>
              <a:ea typeface="나눔스퀘어 ExtraBold" pitchFamily="50" charset="-127"/>
            </a:endParaRPr>
          </a:p>
        </p:txBody>
      </p:sp>
      <p:sp>
        <p:nvSpPr>
          <p:cNvPr id="112" name="TextBox 111"/>
          <p:cNvSpPr txBox="1"/>
          <p:nvPr/>
        </p:nvSpPr>
        <p:spPr>
          <a:xfrm>
            <a:off x="4520871" y="5333981"/>
            <a:ext cx="263283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b="1" spc="-100" dirty="0">
                <a:solidFill>
                  <a:srgbClr val="FF0000"/>
                </a:solidFill>
                <a:latin typeface="나눔스퀘어 ExtraBold" pitchFamily="50" charset="-127"/>
                <a:ea typeface="나눔스퀘어 ExtraBold" pitchFamily="50" charset="-127"/>
              </a:rPr>
              <a:t>I – </a:t>
            </a:r>
            <a:r>
              <a:rPr lang="en-US" altLang="ko-KR" b="1" spc="-100" dirty="0" smtClean="0">
                <a:solidFill>
                  <a:srgbClr val="FF0000"/>
                </a:solidFill>
                <a:latin typeface="나눔스퀘어 ExtraBold" pitchFamily="50" charset="-127"/>
                <a:ea typeface="나눔스퀘어 ExtraBold" pitchFamily="50" charset="-127"/>
              </a:rPr>
              <a:t>Bridge</a:t>
            </a:r>
            <a:r>
              <a:rPr lang="en-US" altLang="ko-KR" sz="1400" b="1" spc="-100" dirty="0" smtClean="0">
                <a:solidFill>
                  <a:srgbClr val="0000FF"/>
                </a:solidFill>
                <a:latin typeface="나눔스퀘어 ExtraBold" pitchFamily="50" charset="-127"/>
                <a:ea typeface="나눔스퀘어 ExtraBold" pitchFamily="50" charset="-127"/>
              </a:rPr>
              <a:t>(</a:t>
            </a:r>
            <a:r>
              <a:rPr lang="ko-KR" altLang="en-US" sz="1400" b="1" spc="-100" dirty="0" err="1">
                <a:solidFill>
                  <a:srgbClr val="0000FF"/>
                </a:solidFill>
                <a:latin typeface="나눔스퀘어 ExtraBold" pitchFamily="50" charset="-127"/>
                <a:ea typeface="나눔스퀘어 ExtraBold" pitchFamily="50" charset="-127"/>
              </a:rPr>
              <a:t>인천교</a:t>
            </a:r>
            <a:r>
              <a:rPr lang="ko-KR" altLang="en-US" sz="1400" b="1" spc="-100" dirty="0">
                <a:solidFill>
                  <a:srgbClr val="0000FF"/>
                </a:solidFill>
                <a:latin typeface="나눔스퀘어 ExtraBold" pitchFamily="50" charset="-127"/>
                <a:ea typeface="나눔스퀘어 ExtraBold" pitchFamily="50" charset="-127"/>
              </a:rPr>
              <a:t> 공원</a:t>
            </a:r>
            <a:r>
              <a:rPr lang="en-US" altLang="ko-KR" sz="1400" b="1" spc="-100" dirty="0">
                <a:solidFill>
                  <a:srgbClr val="0000FF"/>
                </a:solidFill>
                <a:latin typeface="나눔스퀘어 ExtraBold" pitchFamily="50" charset="-127"/>
                <a:ea typeface="나눔스퀘어 ExtraBold" pitchFamily="50" charset="-127"/>
              </a:rPr>
              <a:t>)</a:t>
            </a:r>
          </a:p>
        </p:txBody>
      </p:sp>
      <p:grpSp>
        <p:nvGrpSpPr>
          <p:cNvPr id="2" name="그룹 119"/>
          <p:cNvGrpSpPr/>
          <p:nvPr/>
        </p:nvGrpSpPr>
        <p:grpSpPr>
          <a:xfrm>
            <a:off x="3841078" y="1978151"/>
            <a:ext cx="3035178" cy="3035174"/>
            <a:chOff x="4619246" y="2731190"/>
            <a:chExt cx="2746997" cy="2746993"/>
          </a:xfrm>
        </p:grpSpPr>
        <p:sp>
          <p:nvSpPr>
            <p:cNvPr id="121" name="타원 120"/>
            <p:cNvSpPr/>
            <p:nvPr/>
          </p:nvSpPr>
          <p:spPr>
            <a:xfrm rot="10800000">
              <a:off x="4619246" y="2731190"/>
              <a:ext cx="2746997" cy="2746993"/>
            </a:xfrm>
            <a:prstGeom prst="ellipse">
              <a:avLst/>
            </a:prstGeom>
            <a:solidFill>
              <a:schemeClr val="bg1">
                <a:lumMod val="75000"/>
              </a:schemeClr>
            </a:solidFill>
            <a:ln w="38100">
              <a:solidFill>
                <a:schemeClr val="bg1"/>
              </a:solidFill>
            </a:ln>
            <a:effectLst>
              <a:innerShdw blurRad="266700" dist="241300" dir="2700000">
                <a:prstClr val="black">
                  <a:alpha val="37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latin typeface="나눔스퀘어 ExtraBold" pitchFamily="50" charset="-127"/>
                <a:ea typeface="나눔스퀘어 ExtraBold" pitchFamily="50" charset="-127"/>
              </a:endParaRPr>
            </a:p>
          </p:txBody>
        </p:sp>
        <p:sp>
          <p:nvSpPr>
            <p:cNvPr id="122" name="자유형 121"/>
            <p:cNvSpPr/>
            <p:nvPr/>
          </p:nvSpPr>
          <p:spPr>
            <a:xfrm rot="5400000">
              <a:off x="5502003" y="3467259"/>
              <a:ext cx="773980" cy="558853"/>
            </a:xfrm>
            <a:custGeom>
              <a:avLst/>
              <a:gdLst>
                <a:gd name="connsiteX0" fmla="*/ 641350 w 4076700"/>
                <a:gd name="connsiteY0" fmla="*/ 1765300 h 1778000"/>
                <a:gd name="connsiteX1" fmla="*/ 654050 w 4076700"/>
                <a:gd name="connsiteY1" fmla="*/ 1485900 h 1778000"/>
                <a:gd name="connsiteX2" fmla="*/ 0 w 4076700"/>
                <a:gd name="connsiteY2" fmla="*/ 1498600 h 1778000"/>
                <a:gd name="connsiteX3" fmla="*/ 12700 w 4076700"/>
                <a:gd name="connsiteY3" fmla="*/ 971550 h 1778000"/>
                <a:gd name="connsiteX4" fmla="*/ 666750 w 4076700"/>
                <a:gd name="connsiteY4" fmla="*/ 965200 h 1778000"/>
                <a:gd name="connsiteX5" fmla="*/ 666750 w 4076700"/>
                <a:gd name="connsiteY5" fmla="*/ 609600 h 1778000"/>
                <a:gd name="connsiteX6" fmla="*/ 679450 w 4076700"/>
                <a:gd name="connsiteY6" fmla="*/ 0 h 1778000"/>
                <a:gd name="connsiteX7" fmla="*/ 1136650 w 4076700"/>
                <a:gd name="connsiteY7" fmla="*/ 6350 h 1778000"/>
                <a:gd name="connsiteX8" fmla="*/ 1822450 w 4076700"/>
                <a:gd name="connsiteY8" fmla="*/ 666750 h 1778000"/>
                <a:gd name="connsiteX9" fmla="*/ 2260600 w 4076700"/>
                <a:gd name="connsiteY9" fmla="*/ 241300 h 1778000"/>
                <a:gd name="connsiteX10" fmla="*/ 2451100 w 4076700"/>
                <a:gd name="connsiteY10" fmla="*/ 203200 h 1778000"/>
                <a:gd name="connsiteX11" fmla="*/ 4076700 w 4076700"/>
                <a:gd name="connsiteY11" fmla="*/ 965200 h 1778000"/>
                <a:gd name="connsiteX12" fmla="*/ 3270250 w 4076700"/>
                <a:gd name="connsiteY12" fmla="*/ 1778000 h 1778000"/>
                <a:gd name="connsiteX0" fmla="*/ 641350 w 4076700"/>
                <a:gd name="connsiteY0" fmla="*/ 1765300 h 1778000"/>
                <a:gd name="connsiteX1" fmla="*/ 654050 w 4076700"/>
                <a:gd name="connsiteY1" fmla="*/ 1485900 h 1778000"/>
                <a:gd name="connsiteX2" fmla="*/ 0 w 4076700"/>
                <a:gd name="connsiteY2" fmla="*/ 1498600 h 1778000"/>
                <a:gd name="connsiteX3" fmla="*/ 12700 w 4076700"/>
                <a:gd name="connsiteY3" fmla="*/ 971550 h 1778000"/>
                <a:gd name="connsiteX4" fmla="*/ 317500 w 4076700"/>
                <a:gd name="connsiteY4" fmla="*/ 965200 h 1778000"/>
                <a:gd name="connsiteX5" fmla="*/ 666750 w 4076700"/>
                <a:gd name="connsiteY5" fmla="*/ 965200 h 1778000"/>
                <a:gd name="connsiteX6" fmla="*/ 666750 w 4076700"/>
                <a:gd name="connsiteY6" fmla="*/ 609600 h 1778000"/>
                <a:gd name="connsiteX7" fmla="*/ 679450 w 4076700"/>
                <a:gd name="connsiteY7" fmla="*/ 0 h 1778000"/>
                <a:gd name="connsiteX8" fmla="*/ 1136650 w 4076700"/>
                <a:gd name="connsiteY8" fmla="*/ 6350 h 1778000"/>
                <a:gd name="connsiteX9" fmla="*/ 1822450 w 4076700"/>
                <a:gd name="connsiteY9" fmla="*/ 666750 h 1778000"/>
                <a:gd name="connsiteX10" fmla="*/ 2260600 w 4076700"/>
                <a:gd name="connsiteY10" fmla="*/ 241300 h 1778000"/>
                <a:gd name="connsiteX11" fmla="*/ 2451100 w 4076700"/>
                <a:gd name="connsiteY11" fmla="*/ 203200 h 1778000"/>
                <a:gd name="connsiteX12" fmla="*/ 4076700 w 4076700"/>
                <a:gd name="connsiteY12" fmla="*/ 965200 h 1778000"/>
                <a:gd name="connsiteX13" fmla="*/ 3270250 w 4076700"/>
                <a:gd name="connsiteY13" fmla="*/ 1778000 h 1778000"/>
                <a:gd name="connsiteX0" fmla="*/ 641350 w 4076700"/>
                <a:gd name="connsiteY0" fmla="*/ 1765300 h 1778000"/>
                <a:gd name="connsiteX1" fmla="*/ 654050 w 4076700"/>
                <a:gd name="connsiteY1" fmla="*/ 1485900 h 1778000"/>
                <a:gd name="connsiteX2" fmla="*/ 0 w 4076700"/>
                <a:gd name="connsiteY2" fmla="*/ 1498600 h 1778000"/>
                <a:gd name="connsiteX3" fmla="*/ 12700 w 4076700"/>
                <a:gd name="connsiteY3" fmla="*/ 971550 h 1778000"/>
                <a:gd name="connsiteX4" fmla="*/ 317500 w 4076700"/>
                <a:gd name="connsiteY4" fmla="*/ 965200 h 1778000"/>
                <a:gd name="connsiteX5" fmla="*/ 330200 w 4076700"/>
                <a:gd name="connsiteY5" fmla="*/ 495300 h 1778000"/>
                <a:gd name="connsiteX6" fmla="*/ 666750 w 4076700"/>
                <a:gd name="connsiteY6" fmla="*/ 609600 h 1778000"/>
                <a:gd name="connsiteX7" fmla="*/ 679450 w 4076700"/>
                <a:gd name="connsiteY7" fmla="*/ 0 h 1778000"/>
                <a:gd name="connsiteX8" fmla="*/ 1136650 w 4076700"/>
                <a:gd name="connsiteY8" fmla="*/ 6350 h 1778000"/>
                <a:gd name="connsiteX9" fmla="*/ 1822450 w 4076700"/>
                <a:gd name="connsiteY9" fmla="*/ 666750 h 1778000"/>
                <a:gd name="connsiteX10" fmla="*/ 2260600 w 4076700"/>
                <a:gd name="connsiteY10" fmla="*/ 241300 h 1778000"/>
                <a:gd name="connsiteX11" fmla="*/ 2451100 w 4076700"/>
                <a:gd name="connsiteY11" fmla="*/ 203200 h 1778000"/>
                <a:gd name="connsiteX12" fmla="*/ 4076700 w 4076700"/>
                <a:gd name="connsiteY12" fmla="*/ 965200 h 1778000"/>
                <a:gd name="connsiteX13" fmla="*/ 3270250 w 4076700"/>
                <a:gd name="connsiteY13" fmla="*/ 1778000 h 1778000"/>
                <a:gd name="connsiteX0" fmla="*/ 641350 w 4076700"/>
                <a:gd name="connsiteY0" fmla="*/ 1765300 h 1778000"/>
                <a:gd name="connsiteX1" fmla="*/ 654050 w 4076700"/>
                <a:gd name="connsiteY1" fmla="*/ 1485900 h 1778000"/>
                <a:gd name="connsiteX2" fmla="*/ 0 w 4076700"/>
                <a:gd name="connsiteY2" fmla="*/ 1498600 h 1778000"/>
                <a:gd name="connsiteX3" fmla="*/ 12700 w 4076700"/>
                <a:gd name="connsiteY3" fmla="*/ 971550 h 1778000"/>
                <a:gd name="connsiteX4" fmla="*/ 317500 w 4076700"/>
                <a:gd name="connsiteY4" fmla="*/ 965200 h 1778000"/>
                <a:gd name="connsiteX5" fmla="*/ 330200 w 4076700"/>
                <a:gd name="connsiteY5" fmla="*/ 495300 h 1778000"/>
                <a:gd name="connsiteX6" fmla="*/ 660400 w 4076700"/>
                <a:gd name="connsiteY6" fmla="*/ 495300 h 1778000"/>
                <a:gd name="connsiteX7" fmla="*/ 679450 w 4076700"/>
                <a:gd name="connsiteY7" fmla="*/ 0 h 1778000"/>
                <a:gd name="connsiteX8" fmla="*/ 1136650 w 4076700"/>
                <a:gd name="connsiteY8" fmla="*/ 6350 h 1778000"/>
                <a:gd name="connsiteX9" fmla="*/ 1822450 w 4076700"/>
                <a:gd name="connsiteY9" fmla="*/ 666750 h 1778000"/>
                <a:gd name="connsiteX10" fmla="*/ 2260600 w 4076700"/>
                <a:gd name="connsiteY10" fmla="*/ 241300 h 1778000"/>
                <a:gd name="connsiteX11" fmla="*/ 2451100 w 4076700"/>
                <a:gd name="connsiteY11" fmla="*/ 203200 h 1778000"/>
                <a:gd name="connsiteX12" fmla="*/ 4076700 w 4076700"/>
                <a:gd name="connsiteY12" fmla="*/ 965200 h 1778000"/>
                <a:gd name="connsiteX13" fmla="*/ 3270250 w 4076700"/>
                <a:gd name="connsiteY13" fmla="*/ 1778000 h 1778000"/>
                <a:gd name="connsiteX0" fmla="*/ 550064 w 4076700"/>
                <a:gd name="connsiteY0" fmla="*/ 2886865 h 2886866"/>
                <a:gd name="connsiteX1" fmla="*/ 654050 w 4076700"/>
                <a:gd name="connsiteY1" fmla="*/ 1485900 h 2886866"/>
                <a:gd name="connsiteX2" fmla="*/ 0 w 4076700"/>
                <a:gd name="connsiteY2" fmla="*/ 1498600 h 2886866"/>
                <a:gd name="connsiteX3" fmla="*/ 12700 w 4076700"/>
                <a:gd name="connsiteY3" fmla="*/ 971550 h 2886866"/>
                <a:gd name="connsiteX4" fmla="*/ 317500 w 4076700"/>
                <a:gd name="connsiteY4" fmla="*/ 965200 h 2886866"/>
                <a:gd name="connsiteX5" fmla="*/ 330200 w 4076700"/>
                <a:gd name="connsiteY5" fmla="*/ 495300 h 2886866"/>
                <a:gd name="connsiteX6" fmla="*/ 660400 w 4076700"/>
                <a:gd name="connsiteY6" fmla="*/ 495300 h 2886866"/>
                <a:gd name="connsiteX7" fmla="*/ 679450 w 4076700"/>
                <a:gd name="connsiteY7" fmla="*/ 0 h 2886866"/>
                <a:gd name="connsiteX8" fmla="*/ 1136650 w 4076700"/>
                <a:gd name="connsiteY8" fmla="*/ 6350 h 2886866"/>
                <a:gd name="connsiteX9" fmla="*/ 1822450 w 4076700"/>
                <a:gd name="connsiteY9" fmla="*/ 666750 h 2886866"/>
                <a:gd name="connsiteX10" fmla="*/ 2260600 w 4076700"/>
                <a:gd name="connsiteY10" fmla="*/ 241300 h 2886866"/>
                <a:gd name="connsiteX11" fmla="*/ 2451100 w 4076700"/>
                <a:gd name="connsiteY11" fmla="*/ 203200 h 2886866"/>
                <a:gd name="connsiteX12" fmla="*/ 4076700 w 4076700"/>
                <a:gd name="connsiteY12" fmla="*/ 965200 h 2886866"/>
                <a:gd name="connsiteX13" fmla="*/ 3270250 w 4076700"/>
                <a:gd name="connsiteY13" fmla="*/ 1778000 h 2886866"/>
                <a:gd name="connsiteX0" fmla="*/ 550064 w 4076700"/>
                <a:gd name="connsiteY0" fmla="*/ 2886865 h 3799425"/>
                <a:gd name="connsiteX1" fmla="*/ 654050 w 4076700"/>
                <a:gd name="connsiteY1" fmla="*/ 1485900 h 3799425"/>
                <a:gd name="connsiteX2" fmla="*/ 0 w 4076700"/>
                <a:gd name="connsiteY2" fmla="*/ 1498600 h 3799425"/>
                <a:gd name="connsiteX3" fmla="*/ 12700 w 4076700"/>
                <a:gd name="connsiteY3" fmla="*/ 971550 h 3799425"/>
                <a:gd name="connsiteX4" fmla="*/ 317500 w 4076700"/>
                <a:gd name="connsiteY4" fmla="*/ 965200 h 3799425"/>
                <a:gd name="connsiteX5" fmla="*/ 330200 w 4076700"/>
                <a:gd name="connsiteY5" fmla="*/ 495300 h 3799425"/>
                <a:gd name="connsiteX6" fmla="*/ 660400 w 4076700"/>
                <a:gd name="connsiteY6" fmla="*/ 495300 h 3799425"/>
                <a:gd name="connsiteX7" fmla="*/ 679450 w 4076700"/>
                <a:gd name="connsiteY7" fmla="*/ 0 h 3799425"/>
                <a:gd name="connsiteX8" fmla="*/ 1136650 w 4076700"/>
                <a:gd name="connsiteY8" fmla="*/ 6350 h 3799425"/>
                <a:gd name="connsiteX9" fmla="*/ 1822450 w 4076700"/>
                <a:gd name="connsiteY9" fmla="*/ 666750 h 3799425"/>
                <a:gd name="connsiteX10" fmla="*/ 2260600 w 4076700"/>
                <a:gd name="connsiteY10" fmla="*/ 241300 h 3799425"/>
                <a:gd name="connsiteX11" fmla="*/ 2451100 w 4076700"/>
                <a:gd name="connsiteY11" fmla="*/ 203200 h 3799425"/>
                <a:gd name="connsiteX12" fmla="*/ 4076700 w 4076700"/>
                <a:gd name="connsiteY12" fmla="*/ 965200 h 3799425"/>
                <a:gd name="connsiteX13" fmla="*/ 1627032 w 4076700"/>
                <a:gd name="connsiteY13" fmla="*/ 3799425 h 3799425"/>
                <a:gd name="connsiteX0" fmla="*/ 550064 w 4076700"/>
                <a:gd name="connsiteY0" fmla="*/ 2886865 h 3799425"/>
                <a:gd name="connsiteX1" fmla="*/ 651879 w 4076700"/>
                <a:gd name="connsiteY1" fmla="*/ 1758984 h 3799425"/>
                <a:gd name="connsiteX2" fmla="*/ 654050 w 4076700"/>
                <a:gd name="connsiteY2" fmla="*/ 1485900 h 3799425"/>
                <a:gd name="connsiteX3" fmla="*/ 0 w 4076700"/>
                <a:gd name="connsiteY3" fmla="*/ 1498600 h 3799425"/>
                <a:gd name="connsiteX4" fmla="*/ 12700 w 4076700"/>
                <a:gd name="connsiteY4" fmla="*/ 971550 h 3799425"/>
                <a:gd name="connsiteX5" fmla="*/ 317500 w 4076700"/>
                <a:gd name="connsiteY5" fmla="*/ 965200 h 3799425"/>
                <a:gd name="connsiteX6" fmla="*/ 330200 w 4076700"/>
                <a:gd name="connsiteY6" fmla="*/ 495300 h 3799425"/>
                <a:gd name="connsiteX7" fmla="*/ 660400 w 4076700"/>
                <a:gd name="connsiteY7" fmla="*/ 495300 h 3799425"/>
                <a:gd name="connsiteX8" fmla="*/ 679450 w 4076700"/>
                <a:gd name="connsiteY8" fmla="*/ 0 h 3799425"/>
                <a:gd name="connsiteX9" fmla="*/ 1136650 w 4076700"/>
                <a:gd name="connsiteY9" fmla="*/ 6350 h 3799425"/>
                <a:gd name="connsiteX10" fmla="*/ 1822450 w 4076700"/>
                <a:gd name="connsiteY10" fmla="*/ 666750 h 3799425"/>
                <a:gd name="connsiteX11" fmla="*/ 2260600 w 4076700"/>
                <a:gd name="connsiteY11" fmla="*/ 241300 h 3799425"/>
                <a:gd name="connsiteX12" fmla="*/ 2451100 w 4076700"/>
                <a:gd name="connsiteY12" fmla="*/ 203200 h 3799425"/>
                <a:gd name="connsiteX13" fmla="*/ 4076700 w 4076700"/>
                <a:gd name="connsiteY13" fmla="*/ 965200 h 3799425"/>
                <a:gd name="connsiteX14" fmla="*/ 1627032 w 4076700"/>
                <a:gd name="connsiteY14" fmla="*/ 3799425 h 3799425"/>
                <a:gd name="connsiteX0" fmla="*/ 1778138 w 4076700"/>
                <a:gd name="connsiteY0" fmla="*/ 1919624 h 3799425"/>
                <a:gd name="connsiteX1" fmla="*/ 651879 w 4076700"/>
                <a:gd name="connsiteY1" fmla="*/ 1758984 h 3799425"/>
                <a:gd name="connsiteX2" fmla="*/ 654050 w 4076700"/>
                <a:gd name="connsiteY2" fmla="*/ 1485900 h 3799425"/>
                <a:gd name="connsiteX3" fmla="*/ 0 w 4076700"/>
                <a:gd name="connsiteY3" fmla="*/ 1498600 h 3799425"/>
                <a:gd name="connsiteX4" fmla="*/ 12700 w 4076700"/>
                <a:gd name="connsiteY4" fmla="*/ 971550 h 3799425"/>
                <a:gd name="connsiteX5" fmla="*/ 317500 w 4076700"/>
                <a:gd name="connsiteY5" fmla="*/ 965200 h 3799425"/>
                <a:gd name="connsiteX6" fmla="*/ 330200 w 4076700"/>
                <a:gd name="connsiteY6" fmla="*/ 495300 h 3799425"/>
                <a:gd name="connsiteX7" fmla="*/ 660400 w 4076700"/>
                <a:gd name="connsiteY7" fmla="*/ 495300 h 3799425"/>
                <a:gd name="connsiteX8" fmla="*/ 679450 w 4076700"/>
                <a:gd name="connsiteY8" fmla="*/ 0 h 3799425"/>
                <a:gd name="connsiteX9" fmla="*/ 1136650 w 4076700"/>
                <a:gd name="connsiteY9" fmla="*/ 6350 h 3799425"/>
                <a:gd name="connsiteX10" fmla="*/ 1822450 w 4076700"/>
                <a:gd name="connsiteY10" fmla="*/ 666750 h 3799425"/>
                <a:gd name="connsiteX11" fmla="*/ 2260600 w 4076700"/>
                <a:gd name="connsiteY11" fmla="*/ 241300 h 3799425"/>
                <a:gd name="connsiteX12" fmla="*/ 2451100 w 4076700"/>
                <a:gd name="connsiteY12" fmla="*/ 203200 h 3799425"/>
                <a:gd name="connsiteX13" fmla="*/ 4076700 w 4076700"/>
                <a:gd name="connsiteY13" fmla="*/ 965200 h 3799425"/>
                <a:gd name="connsiteX14" fmla="*/ 1627032 w 4076700"/>
                <a:gd name="connsiteY14" fmla="*/ 3799425 h 3799425"/>
                <a:gd name="connsiteX0" fmla="*/ 1778138 w 4076700"/>
                <a:gd name="connsiteY0" fmla="*/ 1919624 h 3799425"/>
                <a:gd name="connsiteX1" fmla="*/ 651879 w 4076700"/>
                <a:gd name="connsiteY1" fmla="*/ 1758984 h 3799425"/>
                <a:gd name="connsiteX2" fmla="*/ 654050 w 4076700"/>
                <a:gd name="connsiteY2" fmla="*/ 1485900 h 3799425"/>
                <a:gd name="connsiteX3" fmla="*/ 0 w 4076700"/>
                <a:gd name="connsiteY3" fmla="*/ 1498600 h 3799425"/>
                <a:gd name="connsiteX4" fmla="*/ 12700 w 4076700"/>
                <a:gd name="connsiteY4" fmla="*/ 971550 h 3799425"/>
                <a:gd name="connsiteX5" fmla="*/ 317500 w 4076700"/>
                <a:gd name="connsiteY5" fmla="*/ 965200 h 3799425"/>
                <a:gd name="connsiteX6" fmla="*/ 330200 w 4076700"/>
                <a:gd name="connsiteY6" fmla="*/ 495300 h 3799425"/>
                <a:gd name="connsiteX7" fmla="*/ 660400 w 4076700"/>
                <a:gd name="connsiteY7" fmla="*/ 495300 h 3799425"/>
                <a:gd name="connsiteX8" fmla="*/ 679450 w 4076700"/>
                <a:gd name="connsiteY8" fmla="*/ 0 h 3799425"/>
                <a:gd name="connsiteX9" fmla="*/ 1136650 w 4076700"/>
                <a:gd name="connsiteY9" fmla="*/ 6350 h 3799425"/>
                <a:gd name="connsiteX10" fmla="*/ 1822450 w 4076700"/>
                <a:gd name="connsiteY10" fmla="*/ 666750 h 3799425"/>
                <a:gd name="connsiteX11" fmla="*/ 2260600 w 4076700"/>
                <a:gd name="connsiteY11" fmla="*/ 241300 h 3799425"/>
                <a:gd name="connsiteX12" fmla="*/ 2451100 w 4076700"/>
                <a:gd name="connsiteY12" fmla="*/ 203200 h 3799425"/>
                <a:gd name="connsiteX13" fmla="*/ 4076700 w 4076700"/>
                <a:gd name="connsiteY13" fmla="*/ 965200 h 3799425"/>
                <a:gd name="connsiteX14" fmla="*/ 1627032 w 4076700"/>
                <a:gd name="connsiteY14" fmla="*/ 3799425 h 3799425"/>
                <a:gd name="connsiteX0" fmla="*/ 1778138 w 4076700"/>
                <a:gd name="connsiteY0" fmla="*/ 1919624 h 3799425"/>
                <a:gd name="connsiteX1" fmla="*/ 651879 w 4076700"/>
                <a:gd name="connsiteY1" fmla="*/ 1758984 h 3799425"/>
                <a:gd name="connsiteX2" fmla="*/ 654050 w 4076700"/>
                <a:gd name="connsiteY2" fmla="*/ 1485900 h 3799425"/>
                <a:gd name="connsiteX3" fmla="*/ 0 w 4076700"/>
                <a:gd name="connsiteY3" fmla="*/ 1498600 h 3799425"/>
                <a:gd name="connsiteX4" fmla="*/ 12700 w 4076700"/>
                <a:gd name="connsiteY4" fmla="*/ 971550 h 3799425"/>
                <a:gd name="connsiteX5" fmla="*/ 317500 w 4076700"/>
                <a:gd name="connsiteY5" fmla="*/ 965200 h 3799425"/>
                <a:gd name="connsiteX6" fmla="*/ 330200 w 4076700"/>
                <a:gd name="connsiteY6" fmla="*/ 495300 h 3799425"/>
                <a:gd name="connsiteX7" fmla="*/ 660400 w 4076700"/>
                <a:gd name="connsiteY7" fmla="*/ 495300 h 3799425"/>
                <a:gd name="connsiteX8" fmla="*/ 679450 w 4076700"/>
                <a:gd name="connsiteY8" fmla="*/ 0 h 3799425"/>
                <a:gd name="connsiteX9" fmla="*/ 1136650 w 4076700"/>
                <a:gd name="connsiteY9" fmla="*/ 6350 h 3799425"/>
                <a:gd name="connsiteX10" fmla="*/ 1822450 w 4076700"/>
                <a:gd name="connsiteY10" fmla="*/ 666750 h 3799425"/>
                <a:gd name="connsiteX11" fmla="*/ 2260600 w 4076700"/>
                <a:gd name="connsiteY11" fmla="*/ 241300 h 3799425"/>
                <a:gd name="connsiteX12" fmla="*/ 2451100 w 4076700"/>
                <a:gd name="connsiteY12" fmla="*/ 203200 h 3799425"/>
                <a:gd name="connsiteX13" fmla="*/ 4076700 w 4076700"/>
                <a:gd name="connsiteY13" fmla="*/ 965200 h 3799425"/>
                <a:gd name="connsiteX14" fmla="*/ 1627032 w 4076700"/>
                <a:gd name="connsiteY14" fmla="*/ 3799425 h 3799425"/>
                <a:gd name="connsiteX15" fmla="*/ 1778138 w 4076700"/>
                <a:gd name="connsiteY15" fmla="*/ 1919624 h 3799425"/>
                <a:gd name="connsiteX0" fmla="*/ 1778138 w 4076700"/>
                <a:gd name="connsiteY0" fmla="*/ 1919624 h 3799425"/>
                <a:gd name="connsiteX1" fmla="*/ 651879 w 4076700"/>
                <a:gd name="connsiteY1" fmla="*/ 1758984 h 3799425"/>
                <a:gd name="connsiteX2" fmla="*/ 654050 w 4076700"/>
                <a:gd name="connsiteY2" fmla="*/ 1485900 h 3799425"/>
                <a:gd name="connsiteX3" fmla="*/ 0 w 4076700"/>
                <a:gd name="connsiteY3" fmla="*/ 1498600 h 3799425"/>
                <a:gd name="connsiteX4" fmla="*/ 12700 w 4076700"/>
                <a:gd name="connsiteY4" fmla="*/ 971550 h 3799425"/>
                <a:gd name="connsiteX5" fmla="*/ 317500 w 4076700"/>
                <a:gd name="connsiteY5" fmla="*/ 965200 h 3799425"/>
                <a:gd name="connsiteX6" fmla="*/ 330200 w 4076700"/>
                <a:gd name="connsiteY6" fmla="*/ 495300 h 3799425"/>
                <a:gd name="connsiteX7" fmla="*/ 660400 w 4076700"/>
                <a:gd name="connsiteY7" fmla="*/ 495300 h 3799425"/>
                <a:gd name="connsiteX8" fmla="*/ 679450 w 4076700"/>
                <a:gd name="connsiteY8" fmla="*/ 0 h 3799425"/>
                <a:gd name="connsiteX9" fmla="*/ 1136650 w 4076700"/>
                <a:gd name="connsiteY9" fmla="*/ 6350 h 3799425"/>
                <a:gd name="connsiteX10" fmla="*/ 1822450 w 4076700"/>
                <a:gd name="connsiteY10" fmla="*/ 666750 h 3799425"/>
                <a:gd name="connsiteX11" fmla="*/ 2260600 w 4076700"/>
                <a:gd name="connsiteY11" fmla="*/ 241300 h 3799425"/>
                <a:gd name="connsiteX12" fmla="*/ 2451100 w 4076700"/>
                <a:gd name="connsiteY12" fmla="*/ 203200 h 3799425"/>
                <a:gd name="connsiteX13" fmla="*/ 4076700 w 4076700"/>
                <a:gd name="connsiteY13" fmla="*/ 965200 h 3799425"/>
                <a:gd name="connsiteX14" fmla="*/ 1627032 w 4076700"/>
                <a:gd name="connsiteY14" fmla="*/ 3799425 h 3799425"/>
                <a:gd name="connsiteX15" fmla="*/ 1778138 w 4076700"/>
                <a:gd name="connsiteY15" fmla="*/ 1919624 h 3799425"/>
                <a:gd name="connsiteX0" fmla="*/ 1778138 w 4076700"/>
                <a:gd name="connsiteY0" fmla="*/ 1919624 h 3799425"/>
                <a:gd name="connsiteX1" fmla="*/ 630148 w 4076700"/>
                <a:gd name="connsiteY1" fmla="*/ 1835058 h 3799425"/>
                <a:gd name="connsiteX2" fmla="*/ 654050 w 4076700"/>
                <a:gd name="connsiteY2" fmla="*/ 1485900 h 3799425"/>
                <a:gd name="connsiteX3" fmla="*/ 0 w 4076700"/>
                <a:gd name="connsiteY3" fmla="*/ 1498600 h 3799425"/>
                <a:gd name="connsiteX4" fmla="*/ 12700 w 4076700"/>
                <a:gd name="connsiteY4" fmla="*/ 971550 h 3799425"/>
                <a:gd name="connsiteX5" fmla="*/ 317500 w 4076700"/>
                <a:gd name="connsiteY5" fmla="*/ 965200 h 3799425"/>
                <a:gd name="connsiteX6" fmla="*/ 330200 w 4076700"/>
                <a:gd name="connsiteY6" fmla="*/ 495300 h 3799425"/>
                <a:gd name="connsiteX7" fmla="*/ 660400 w 4076700"/>
                <a:gd name="connsiteY7" fmla="*/ 495300 h 3799425"/>
                <a:gd name="connsiteX8" fmla="*/ 679450 w 4076700"/>
                <a:gd name="connsiteY8" fmla="*/ 0 h 3799425"/>
                <a:gd name="connsiteX9" fmla="*/ 1136650 w 4076700"/>
                <a:gd name="connsiteY9" fmla="*/ 6350 h 3799425"/>
                <a:gd name="connsiteX10" fmla="*/ 1822450 w 4076700"/>
                <a:gd name="connsiteY10" fmla="*/ 666750 h 3799425"/>
                <a:gd name="connsiteX11" fmla="*/ 2260600 w 4076700"/>
                <a:gd name="connsiteY11" fmla="*/ 241300 h 3799425"/>
                <a:gd name="connsiteX12" fmla="*/ 2451100 w 4076700"/>
                <a:gd name="connsiteY12" fmla="*/ 203200 h 3799425"/>
                <a:gd name="connsiteX13" fmla="*/ 4076700 w 4076700"/>
                <a:gd name="connsiteY13" fmla="*/ 965200 h 3799425"/>
                <a:gd name="connsiteX14" fmla="*/ 1627032 w 4076700"/>
                <a:gd name="connsiteY14" fmla="*/ 3799425 h 3799425"/>
                <a:gd name="connsiteX15" fmla="*/ 1778138 w 4076700"/>
                <a:gd name="connsiteY15" fmla="*/ 1919624 h 3799425"/>
                <a:gd name="connsiteX0" fmla="*/ 1778138 w 4076700"/>
                <a:gd name="connsiteY0" fmla="*/ 1919624 h 3799425"/>
                <a:gd name="connsiteX1" fmla="*/ 630148 w 4076700"/>
                <a:gd name="connsiteY1" fmla="*/ 1835058 h 3799425"/>
                <a:gd name="connsiteX2" fmla="*/ 545375 w 4076700"/>
                <a:gd name="connsiteY2" fmla="*/ 1485900 h 3799425"/>
                <a:gd name="connsiteX3" fmla="*/ 0 w 4076700"/>
                <a:gd name="connsiteY3" fmla="*/ 1498600 h 3799425"/>
                <a:gd name="connsiteX4" fmla="*/ 12700 w 4076700"/>
                <a:gd name="connsiteY4" fmla="*/ 971550 h 3799425"/>
                <a:gd name="connsiteX5" fmla="*/ 317500 w 4076700"/>
                <a:gd name="connsiteY5" fmla="*/ 965200 h 3799425"/>
                <a:gd name="connsiteX6" fmla="*/ 330200 w 4076700"/>
                <a:gd name="connsiteY6" fmla="*/ 495300 h 3799425"/>
                <a:gd name="connsiteX7" fmla="*/ 660400 w 4076700"/>
                <a:gd name="connsiteY7" fmla="*/ 495300 h 3799425"/>
                <a:gd name="connsiteX8" fmla="*/ 679450 w 4076700"/>
                <a:gd name="connsiteY8" fmla="*/ 0 h 3799425"/>
                <a:gd name="connsiteX9" fmla="*/ 1136650 w 4076700"/>
                <a:gd name="connsiteY9" fmla="*/ 6350 h 3799425"/>
                <a:gd name="connsiteX10" fmla="*/ 1822450 w 4076700"/>
                <a:gd name="connsiteY10" fmla="*/ 666750 h 3799425"/>
                <a:gd name="connsiteX11" fmla="*/ 2260600 w 4076700"/>
                <a:gd name="connsiteY11" fmla="*/ 241300 h 3799425"/>
                <a:gd name="connsiteX12" fmla="*/ 2451100 w 4076700"/>
                <a:gd name="connsiteY12" fmla="*/ 203200 h 3799425"/>
                <a:gd name="connsiteX13" fmla="*/ 4076700 w 4076700"/>
                <a:gd name="connsiteY13" fmla="*/ 965200 h 3799425"/>
                <a:gd name="connsiteX14" fmla="*/ 1627032 w 4076700"/>
                <a:gd name="connsiteY14" fmla="*/ 3799425 h 3799425"/>
                <a:gd name="connsiteX15" fmla="*/ 1778138 w 4076700"/>
                <a:gd name="connsiteY15" fmla="*/ 1919624 h 3799425"/>
                <a:gd name="connsiteX0" fmla="*/ 1778138 w 4076700"/>
                <a:gd name="connsiteY0" fmla="*/ 1919624 h 3799425"/>
                <a:gd name="connsiteX1" fmla="*/ 630148 w 4076700"/>
                <a:gd name="connsiteY1" fmla="*/ 1835058 h 3799425"/>
                <a:gd name="connsiteX2" fmla="*/ 545375 w 4076700"/>
                <a:gd name="connsiteY2" fmla="*/ 1485900 h 3799425"/>
                <a:gd name="connsiteX3" fmla="*/ 0 w 4076700"/>
                <a:gd name="connsiteY3" fmla="*/ 1498600 h 3799425"/>
                <a:gd name="connsiteX4" fmla="*/ 12700 w 4076700"/>
                <a:gd name="connsiteY4" fmla="*/ 971550 h 3799425"/>
                <a:gd name="connsiteX5" fmla="*/ 317500 w 4076700"/>
                <a:gd name="connsiteY5" fmla="*/ 965200 h 3799425"/>
                <a:gd name="connsiteX6" fmla="*/ 330200 w 4076700"/>
                <a:gd name="connsiteY6" fmla="*/ 495300 h 3799425"/>
                <a:gd name="connsiteX7" fmla="*/ 660400 w 4076700"/>
                <a:gd name="connsiteY7" fmla="*/ 495300 h 3799425"/>
                <a:gd name="connsiteX8" fmla="*/ 679450 w 4076700"/>
                <a:gd name="connsiteY8" fmla="*/ 0 h 3799425"/>
                <a:gd name="connsiteX9" fmla="*/ 1136650 w 4076700"/>
                <a:gd name="connsiteY9" fmla="*/ 6350 h 3799425"/>
                <a:gd name="connsiteX10" fmla="*/ 1822450 w 4076700"/>
                <a:gd name="connsiteY10" fmla="*/ 666750 h 3799425"/>
                <a:gd name="connsiteX11" fmla="*/ 2260600 w 4076700"/>
                <a:gd name="connsiteY11" fmla="*/ 241300 h 3799425"/>
                <a:gd name="connsiteX12" fmla="*/ 2451100 w 4076700"/>
                <a:gd name="connsiteY12" fmla="*/ 203200 h 3799425"/>
                <a:gd name="connsiteX13" fmla="*/ 4076700 w 4076700"/>
                <a:gd name="connsiteY13" fmla="*/ 965200 h 3799425"/>
                <a:gd name="connsiteX14" fmla="*/ 1627032 w 4076700"/>
                <a:gd name="connsiteY14" fmla="*/ 3799425 h 3799425"/>
                <a:gd name="connsiteX15" fmla="*/ 1778138 w 4076700"/>
                <a:gd name="connsiteY15" fmla="*/ 1919624 h 3799425"/>
                <a:gd name="connsiteX0" fmla="*/ 1778138 w 4076700"/>
                <a:gd name="connsiteY0" fmla="*/ 1919624 h 3799425"/>
                <a:gd name="connsiteX1" fmla="*/ 630148 w 4076700"/>
                <a:gd name="connsiteY1" fmla="*/ 1835058 h 3799425"/>
                <a:gd name="connsiteX2" fmla="*/ 599719 w 4076700"/>
                <a:gd name="connsiteY2" fmla="*/ 1485900 h 3799425"/>
                <a:gd name="connsiteX3" fmla="*/ 0 w 4076700"/>
                <a:gd name="connsiteY3" fmla="*/ 1498600 h 3799425"/>
                <a:gd name="connsiteX4" fmla="*/ 12700 w 4076700"/>
                <a:gd name="connsiteY4" fmla="*/ 971550 h 3799425"/>
                <a:gd name="connsiteX5" fmla="*/ 317500 w 4076700"/>
                <a:gd name="connsiteY5" fmla="*/ 965200 h 3799425"/>
                <a:gd name="connsiteX6" fmla="*/ 330200 w 4076700"/>
                <a:gd name="connsiteY6" fmla="*/ 495300 h 3799425"/>
                <a:gd name="connsiteX7" fmla="*/ 660400 w 4076700"/>
                <a:gd name="connsiteY7" fmla="*/ 495300 h 3799425"/>
                <a:gd name="connsiteX8" fmla="*/ 679450 w 4076700"/>
                <a:gd name="connsiteY8" fmla="*/ 0 h 3799425"/>
                <a:gd name="connsiteX9" fmla="*/ 1136650 w 4076700"/>
                <a:gd name="connsiteY9" fmla="*/ 6350 h 3799425"/>
                <a:gd name="connsiteX10" fmla="*/ 1822450 w 4076700"/>
                <a:gd name="connsiteY10" fmla="*/ 666750 h 3799425"/>
                <a:gd name="connsiteX11" fmla="*/ 2260600 w 4076700"/>
                <a:gd name="connsiteY11" fmla="*/ 241300 h 3799425"/>
                <a:gd name="connsiteX12" fmla="*/ 2451100 w 4076700"/>
                <a:gd name="connsiteY12" fmla="*/ 203200 h 3799425"/>
                <a:gd name="connsiteX13" fmla="*/ 4076700 w 4076700"/>
                <a:gd name="connsiteY13" fmla="*/ 965200 h 3799425"/>
                <a:gd name="connsiteX14" fmla="*/ 1627032 w 4076700"/>
                <a:gd name="connsiteY14" fmla="*/ 3799425 h 3799425"/>
                <a:gd name="connsiteX15" fmla="*/ 1778138 w 4076700"/>
                <a:gd name="connsiteY15" fmla="*/ 1919624 h 3799425"/>
                <a:gd name="connsiteX0" fmla="*/ 1778138 w 4076700"/>
                <a:gd name="connsiteY0" fmla="*/ 1919624 h 3799425"/>
                <a:gd name="connsiteX1" fmla="*/ 554078 w 4076700"/>
                <a:gd name="connsiteY1" fmla="*/ 1856794 h 3799425"/>
                <a:gd name="connsiteX2" fmla="*/ 599719 w 4076700"/>
                <a:gd name="connsiteY2" fmla="*/ 1485900 h 3799425"/>
                <a:gd name="connsiteX3" fmla="*/ 0 w 4076700"/>
                <a:gd name="connsiteY3" fmla="*/ 1498600 h 3799425"/>
                <a:gd name="connsiteX4" fmla="*/ 12700 w 4076700"/>
                <a:gd name="connsiteY4" fmla="*/ 971550 h 3799425"/>
                <a:gd name="connsiteX5" fmla="*/ 317500 w 4076700"/>
                <a:gd name="connsiteY5" fmla="*/ 965200 h 3799425"/>
                <a:gd name="connsiteX6" fmla="*/ 330200 w 4076700"/>
                <a:gd name="connsiteY6" fmla="*/ 495300 h 3799425"/>
                <a:gd name="connsiteX7" fmla="*/ 660400 w 4076700"/>
                <a:gd name="connsiteY7" fmla="*/ 495300 h 3799425"/>
                <a:gd name="connsiteX8" fmla="*/ 679450 w 4076700"/>
                <a:gd name="connsiteY8" fmla="*/ 0 h 3799425"/>
                <a:gd name="connsiteX9" fmla="*/ 1136650 w 4076700"/>
                <a:gd name="connsiteY9" fmla="*/ 6350 h 3799425"/>
                <a:gd name="connsiteX10" fmla="*/ 1822450 w 4076700"/>
                <a:gd name="connsiteY10" fmla="*/ 666750 h 3799425"/>
                <a:gd name="connsiteX11" fmla="*/ 2260600 w 4076700"/>
                <a:gd name="connsiteY11" fmla="*/ 241300 h 3799425"/>
                <a:gd name="connsiteX12" fmla="*/ 2451100 w 4076700"/>
                <a:gd name="connsiteY12" fmla="*/ 203200 h 3799425"/>
                <a:gd name="connsiteX13" fmla="*/ 4076700 w 4076700"/>
                <a:gd name="connsiteY13" fmla="*/ 965200 h 3799425"/>
                <a:gd name="connsiteX14" fmla="*/ 1627032 w 4076700"/>
                <a:gd name="connsiteY14" fmla="*/ 3799425 h 3799425"/>
                <a:gd name="connsiteX15" fmla="*/ 1778138 w 4076700"/>
                <a:gd name="connsiteY15" fmla="*/ 1919624 h 3799425"/>
                <a:gd name="connsiteX0" fmla="*/ 1778138 w 4076700"/>
                <a:gd name="connsiteY0" fmla="*/ 1919624 h 3799425"/>
                <a:gd name="connsiteX1" fmla="*/ 554078 w 4076700"/>
                <a:gd name="connsiteY1" fmla="*/ 1856794 h 3799425"/>
                <a:gd name="connsiteX2" fmla="*/ 599719 w 4076700"/>
                <a:gd name="connsiteY2" fmla="*/ 1485900 h 3799425"/>
                <a:gd name="connsiteX3" fmla="*/ 0 w 4076700"/>
                <a:gd name="connsiteY3" fmla="*/ 1498600 h 3799425"/>
                <a:gd name="connsiteX4" fmla="*/ 12700 w 4076700"/>
                <a:gd name="connsiteY4" fmla="*/ 971550 h 3799425"/>
                <a:gd name="connsiteX5" fmla="*/ 317500 w 4076700"/>
                <a:gd name="connsiteY5" fmla="*/ 965200 h 3799425"/>
                <a:gd name="connsiteX6" fmla="*/ 330200 w 4076700"/>
                <a:gd name="connsiteY6" fmla="*/ 495300 h 3799425"/>
                <a:gd name="connsiteX7" fmla="*/ 660400 w 4076700"/>
                <a:gd name="connsiteY7" fmla="*/ 495300 h 3799425"/>
                <a:gd name="connsiteX8" fmla="*/ 679450 w 4076700"/>
                <a:gd name="connsiteY8" fmla="*/ 0 h 3799425"/>
                <a:gd name="connsiteX9" fmla="*/ 1136650 w 4076700"/>
                <a:gd name="connsiteY9" fmla="*/ 6350 h 3799425"/>
                <a:gd name="connsiteX10" fmla="*/ 1822450 w 4076700"/>
                <a:gd name="connsiteY10" fmla="*/ 666750 h 3799425"/>
                <a:gd name="connsiteX11" fmla="*/ 2260600 w 4076700"/>
                <a:gd name="connsiteY11" fmla="*/ 241300 h 3799425"/>
                <a:gd name="connsiteX12" fmla="*/ 2451100 w 4076700"/>
                <a:gd name="connsiteY12" fmla="*/ 203200 h 3799425"/>
                <a:gd name="connsiteX13" fmla="*/ 4076700 w 4076700"/>
                <a:gd name="connsiteY13" fmla="*/ 965200 h 3799425"/>
                <a:gd name="connsiteX14" fmla="*/ 1627032 w 4076700"/>
                <a:gd name="connsiteY14" fmla="*/ 3799425 h 3799425"/>
                <a:gd name="connsiteX15" fmla="*/ 1695195 w 4076700"/>
                <a:gd name="connsiteY15" fmla="*/ 2943582 h 3799425"/>
                <a:gd name="connsiteX16" fmla="*/ 1778138 w 4076700"/>
                <a:gd name="connsiteY16" fmla="*/ 1919624 h 3799425"/>
                <a:gd name="connsiteX0" fmla="*/ 1778138 w 4076700"/>
                <a:gd name="connsiteY0" fmla="*/ 1919624 h 3799425"/>
                <a:gd name="connsiteX1" fmla="*/ 554078 w 4076700"/>
                <a:gd name="connsiteY1" fmla="*/ 1856794 h 3799425"/>
                <a:gd name="connsiteX2" fmla="*/ 599719 w 4076700"/>
                <a:gd name="connsiteY2" fmla="*/ 1485900 h 3799425"/>
                <a:gd name="connsiteX3" fmla="*/ 0 w 4076700"/>
                <a:gd name="connsiteY3" fmla="*/ 1498600 h 3799425"/>
                <a:gd name="connsiteX4" fmla="*/ 12700 w 4076700"/>
                <a:gd name="connsiteY4" fmla="*/ 971550 h 3799425"/>
                <a:gd name="connsiteX5" fmla="*/ 317500 w 4076700"/>
                <a:gd name="connsiteY5" fmla="*/ 965200 h 3799425"/>
                <a:gd name="connsiteX6" fmla="*/ 330200 w 4076700"/>
                <a:gd name="connsiteY6" fmla="*/ 495300 h 3799425"/>
                <a:gd name="connsiteX7" fmla="*/ 660400 w 4076700"/>
                <a:gd name="connsiteY7" fmla="*/ 495300 h 3799425"/>
                <a:gd name="connsiteX8" fmla="*/ 679450 w 4076700"/>
                <a:gd name="connsiteY8" fmla="*/ 0 h 3799425"/>
                <a:gd name="connsiteX9" fmla="*/ 1136650 w 4076700"/>
                <a:gd name="connsiteY9" fmla="*/ 6350 h 3799425"/>
                <a:gd name="connsiteX10" fmla="*/ 1822450 w 4076700"/>
                <a:gd name="connsiteY10" fmla="*/ 666750 h 3799425"/>
                <a:gd name="connsiteX11" fmla="*/ 2260600 w 4076700"/>
                <a:gd name="connsiteY11" fmla="*/ 241300 h 3799425"/>
                <a:gd name="connsiteX12" fmla="*/ 2451100 w 4076700"/>
                <a:gd name="connsiteY12" fmla="*/ 203200 h 3799425"/>
                <a:gd name="connsiteX13" fmla="*/ 4076700 w 4076700"/>
                <a:gd name="connsiteY13" fmla="*/ 965200 h 3799425"/>
                <a:gd name="connsiteX14" fmla="*/ 2238589 w 4076700"/>
                <a:gd name="connsiteY14" fmla="*/ 3052261 h 3799425"/>
                <a:gd name="connsiteX15" fmla="*/ 1627032 w 4076700"/>
                <a:gd name="connsiteY15" fmla="*/ 3799425 h 3799425"/>
                <a:gd name="connsiteX16" fmla="*/ 1695195 w 4076700"/>
                <a:gd name="connsiteY16" fmla="*/ 2943582 h 3799425"/>
                <a:gd name="connsiteX17" fmla="*/ 1778138 w 4076700"/>
                <a:gd name="connsiteY17" fmla="*/ 1919624 h 3799425"/>
                <a:gd name="connsiteX0" fmla="*/ 1778138 w 4076700"/>
                <a:gd name="connsiteY0" fmla="*/ 1919624 h 3052261"/>
                <a:gd name="connsiteX1" fmla="*/ 554078 w 4076700"/>
                <a:gd name="connsiteY1" fmla="*/ 1856794 h 3052261"/>
                <a:gd name="connsiteX2" fmla="*/ 599719 w 4076700"/>
                <a:gd name="connsiteY2" fmla="*/ 1485900 h 3052261"/>
                <a:gd name="connsiteX3" fmla="*/ 0 w 4076700"/>
                <a:gd name="connsiteY3" fmla="*/ 1498600 h 3052261"/>
                <a:gd name="connsiteX4" fmla="*/ 12700 w 4076700"/>
                <a:gd name="connsiteY4" fmla="*/ 971550 h 3052261"/>
                <a:gd name="connsiteX5" fmla="*/ 317500 w 4076700"/>
                <a:gd name="connsiteY5" fmla="*/ 965200 h 3052261"/>
                <a:gd name="connsiteX6" fmla="*/ 330200 w 4076700"/>
                <a:gd name="connsiteY6" fmla="*/ 495300 h 3052261"/>
                <a:gd name="connsiteX7" fmla="*/ 660400 w 4076700"/>
                <a:gd name="connsiteY7" fmla="*/ 495300 h 3052261"/>
                <a:gd name="connsiteX8" fmla="*/ 679450 w 4076700"/>
                <a:gd name="connsiteY8" fmla="*/ 0 h 3052261"/>
                <a:gd name="connsiteX9" fmla="*/ 1136650 w 4076700"/>
                <a:gd name="connsiteY9" fmla="*/ 6350 h 3052261"/>
                <a:gd name="connsiteX10" fmla="*/ 1822450 w 4076700"/>
                <a:gd name="connsiteY10" fmla="*/ 666750 h 3052261"/>
                <a:gd name="connsiteX11" fmla="*/ 2260600 w 4076700"/>
                <a:gd name="connsiteY11" fmla="*/ 241300 h 3052261"/>
                <a:gd name="connsiteX12" fmla="*/ 2451100 w 4076700"/>
                <a:gd name="connsiteY12" fmla="*/ 203200 h 3052261"/>
                <a:gd name="connsiteX13" fmla="*/ 4076700 w 4076700"/>
                <a:gd name="connsiteY13" fmla="*/ 965200 h 3052261"/>
                <a:gd name="connsiteX14" fmla="*/ 2238589 w 4076700"/>
                <a:gd name="connsiteY14" fmla="*/ 3052261 h 3052261"/>
                <a:gd name="connsiteX15" fmla="*/ 1695195 w 4076700"/>
                <a:gd name="connsiteY15" fmla="*/ 2943582 h 3052261"/>
                <a:gd name="connsiteX16" fmla="*/ 1778138 w 4076700"/>
                <a:gd name="connsiteY16" fmla="*/ 1919624 h 3052261"/>
                <a:gd name="connsiteX0" fmla="*/ 1778138 w 4076700"/>
                <a:gd name="connsiteY0" fmla="*/ 1919624 h 2943582"/>
                <a:gd name="connsiteX1" fmla="*/ 554078 w 4076700"/>
                <a:gd name="connsiteY1" fmla="*/ 1856794 h 2943582"/>
                <a:gd name="connsiteX2" fmla="*/ 599719 w 4076700"/>
                <a:gd name="connsiteY2" fmla="*/ 1485900 h 2943582"/>
                <a:gd name="connsiteX3" fmla="*/ 0 w 4076700"/>
                <a:gd name="connsiteY3" fmla="*/ 1498600 h 2943582"/>
                <a:gd name="connsiteX4" fmla="*/ 12700 w 4076700"/>
                <a:gd name="connsiteY4" fmla="*/ 971550 h 2943582"/>
                <a:gd name="connsiteX5" fmla="*/ 317500 w 4076700"/>
                <a:gd name="connsiteY5" fmla="*/ 965200 h 2943582"/>
                <a:gd name="connsiteX6" fmla="*/ 330200 w 4076700"/>
                <a:gd name="connsiteY6" fmla="*/ 495300 h 2943582"/>
                <a:gd name="connsiteX7" fmla="*/ 660400 w 4076700"/>
                <a:gd name="connsiteY7" fmla="*/ 495300 h 2943582"/>
                <a:gd name="connsiteX8" fmla="*/ 679450 w 4076700"/>
                <a:gd name="connsiteY8" fmla="*/ 0 h 2943582"/>
                <a:gd name="connsiteX9" fmla="*/ 1136650 w 4076700"/>
                <a:gd name="connsiteY9" fmla="*/ 6350 h 2943582"/>
                <a:gd name="connsiteX10" fmla="*/ 1822450 w 4076700"/>
                <a:gd name="connsiteY10" fmla="*/ 666750 h 2943582"/>
                <a:gd name="connsiteX11" fmla="*/ 2260600 w 4076700"/>
                <a:gd name="connsiteY11" fmla="*/ 241300 h 2943582"/>
                <a:gd name="connsiteX12" fmla="*/ 2451100 w 4076700"/>
                <a:gd name="connsiteY12" fmla="*/ 203200 h 2943582"/>
                <a:gd name="connsiteX13" fmla="*/ 4076700 w 4076700"/>
                <a:gd name="connsiteY13" fmla="*/ 965200 h 2943582"/>
                <a:gd name="connsiteX14" fmla="*/ 2282061 w 4076700"/>
                <a:gd name="connsiteY14" fmla="*/ 2943582 h 2943582"/>
                <a:gd name="connsiteX15" fmla="*/ 1695195 w 4076700"/>
                <a:gd name="connsiteY15" fmla="*/ 2943582 h 2943582"/>
                <a:gd name="connsiteX16" fmla="*/ 1778138 w 4076700"/>
                <a:gd name="connsiteY16" fmla="*/ 1919624 h 294358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4076700" h="2943582">
                  <a:moveTo>
                    <a:pt x="1778138" y="1919624"/>
                  </a:moveTo>
                  <a:cubicBezTo>
                    <a:pt x="849605" y="1851190"/>
                    <a:pt x="1004071" y="1872930"/>
                    <a:pt x="554078" y="1856794"/>
                  </a:cubicBezTo>
                  <a:cubicBezTo>
                    <a:pt x="571409" y="1623300"/>
                    <a:pt x="588822" y="1714050"/>
                    <a:pt x="599719" y="1485900"/>
                  </a:cubicBezTo>
                  <a:lnTo>
                    <a:pt x="0" y="1498600"/>
                  </a:lnTo>
                  <a:lnTo>
                    <a:pt x="12700" y="971550"/>
                  </a:lnTo>
                  <a:lnTo>
                    <a:pt x="317500" y="965200"/>
                  </a:lnTo>
                  <a:lnTo>
                    <a:pt x="330200" y="495300"/>
                  </a:lnTo>
                  <a:lnTo>
                    <a:pt x="660400" y="495300"/>
                  </a:lnTo>
                  <a:lnTo>
                    <a:pt x="679450" y="0"/>
                  </a:lnTo>
                  <a:lnTo>
                    <a:pt x="1136650" y="6350"/>
                  </a:lnTo>
                  <a:lnTo>
                    <a:pt x="1822450" y="666750"/>
                  </a:lnTo>
                  <a:lnTo>
                    <a:pt x="2260600" y="241300"/>
                  </a:lnTo>
                  <a:lnTo>
                    <a:pt x="2451100" y="203200"/>
                  </a:lnTo>
                  <a:lnTo>
                    <a:pt x="4076700" y="965200"/>
                  </a:lnTo>
                  <a:lnTo>
                    <a:pt x="2282061" y="2943582"/>
                  </a:lnTo>
                  <a:lnTo>
                    <a:pt x="1695195" y="2943582"/>
                  </a:lnTo>
                  <a:lnTo>
                    <a:pt x="1778138" y="1919624"/>
                  </a:lnTo>
                  <a:close/>
                </a:path>
              </a:pathLst>
            </a:custGeom>
            <a:solidFill>
              <a:srgbClr val="558ED5"/>
            </a:solidFill>
            <a:ln w="3175" cmpd="sng">
              <a:solidFill>
                <a:schemeClr val="bg1"/>
              </a:solidFill>
              <a:prstDash val="solid"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  <a:softEdge rad="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91419" tIns="45710" rIns="91419" bIns="45710" rtlCol="0" anchor="ctr"/>
            <a:lstStyle/>
            <a:p>
              <a:pPr algn="ctr"/>
              <a:endParaRPr lang="ko-KR" altLang="en-US">
                <a:latin typeface="나눔스퀘어 ExtraBold" pitchFamily="50" charset="-127"/>
                <a:ea typeface="나눔스퀘어 ExtraBold" pitchFamily="50" charset="-127"/>
              </a:endParaRPr>
            </a:p>
          </p:txBody>
        </p:sp>
        <p:sp>
          <p:nvSpPr>
            <p:cNvPr id="123" name="자유형 122"/>
            <p:cNvSpPr/>
            <p:nvPr/>
          </p:nvSpPr>
          <p:spPr>
            <a:xfrm rot="5400000">
              <a:off x="5927304" y="3970912"/>
              <a:ext cx="311265" cy="152382"/>
            </a:xfrm>
            <a:custGeom>
              <a:avLst/>
              <a:gdLst>
                <a:gd name="connsiteX0" fmla="*/ 180847 w 1806447"/>
                <a:gd name="connsiteY0" fmla="*/ 0 h 812800"/>
                <a:gd name="connsiteX1" fmla="*/ 1806447 w 1806447"/>
                <a:gd name="connsiteY1" fmla="*/ 19050 h 812800"/>
                <a:gd name="connsiteX2" fmla="*/ 1514347 w 1806447"/>
                <a:gd name="connsiteY2" fmla="*/ 812800 h 812800"/>
                <a:gd name="connsiteX3" fmla="*/ 104647 w 1806447"/>
                <a:gd name="connsiteY3" fmla="*/ 165100 h 812800"/>
                <a:gd name="connsiteX4" fmla="*/ 180847 w 1806447"/>
                <a:gd name="connsiteY4" fmla="*/ 0 h 812800"/>
                <a:gd name="connsiteX0" fmla="*/ 127449 w 1753049"/>
                <a:gd name="connsiteY0" fmla="*/ 0 h 812800"/>
                <a:gd name="connsiteX1" fmla="*/ 1753049 w 1753049"/>
                <a:gd name="connsiteY1" fmla="*/ 19050 h 812800"/>
                <a:gd name="connsiteX2" fmla="*/ 1460949 w 1753049"/>
                <a:gd name="connsiteY2" fmla="*/ 812800 h 812800"/>
                <a:gd name="connsiteX3" fmla="*/ 51249 w 1753049"/>
                <a:gd name="connsiteY3" fmla="*/ 165100 h 812800"/>
                <a:gd name="connsiteX4" fmla="*/ 127449 w 1753049"/>
                <a:gd name="connsiteY4" fmla="*/ 0 h 812800"/>
                <a:gd name="connsiteX0" fmla="*/ 127449 w 1753049"/>
                <a:gd name="connsiteY0" fmla="*/ 1332 h 814132"/>
                <a:gd name="connsiteX1" fmla="*/ 1753049 w 1753049"/>
                <a:gd name="connsiteY1" fmla="*/ 20382 h 814132"/>
                <a:gd name="connsiteX2" fmla="*/ 1460949 w 1753049"/>
                <a:gd name="connsiteY2" fmla="*/ 814132 h 814132"/>
                <a:gd name="connsiteX3" fmla="*/ 51249 w 1753049"/>
                <a:gd name="connsiteY3" fmla="*/ 166432 h 814132"/>
                <a:gd name="connsiteX4" fmla="*/ 127449 w 1753049"/>
                <a:gd name="connsiteY4" fmla="*/ 1332 h 814132"/>
                <a:gd name="connsiteX0" fmla="*/ 254816 w 1778816"/>
                <a:gd name="connsiteY0" fmla="*/ 3269 h 809719"/>
                <a:gd name="connsiteX1" fmla="*/ 1778816 w 1778816"/>
                <a:gd name="connsiteY1" fmla="*/ 15969 h 809719"/>
                <a:gd name="connsiteX2" fmla="*/ 1486716 w 1778816"/>
                <a:gd name="connsiteY2" fmla="*/ 809719 h 809719"/>
                <a:gd name="connsiteX3" fmla="*/ 77016 w 1778816"/>
                <a:gd name="connsiteY3" fmla="*/ 162019 h 809719"/>
                <a:gd name="connsiteX4" fmla="*/ 254816 w 1778816"/>
                <a:gd name="connsiteY4" fmla="*/ 3269 h 809719"/>
                <a:gd name="connsiteX0" fmla="*/ 154184 w 1678184"/>
                <a:gd name="connsiteY0" fmla="*/ 1528 h 807978"/>
                <a:gd name="connsiteX1" fmla="*/ 1678184 w 1678184"/>
                <a:gd name="connsiteY1" fmla="*/ 14228 h 807978"/>
                <a:gd name="connsiteX2" fmla="*/ 1386084 w 1678184"/>
                <a:gd name="connsiteY2" fmla="*/ 807978 h 807978"/>
                <a:gd name="connsiteX3" fmla="*/ 109734 w 1678184"/>
                <a:gd name="connsiteY3" fmla="*/ 230128 h 807978"/>
                <a:gd name="connsiteX4" fmla="*/ 154184 w 1678184"/>
                <a:gd name="connsiteY4" fmla="*/ 1528 h 807978"/>
                <a:gd name="connsiteX0" fmla="*/ 165287 w 1689287"/>
                <a:gd name="connsiteY0" fmla="*/ 1276 h 807726"/>
                <a:gd name="connsiteX1" fmla="*/ 1689287 w 1689287"/>
                <a:gd name="connsiteY1" fmla="*/ 13976 h 807726"/>
                <a:gd name="connsiteX2" fmla="*/ 1397187 w 1689287"/>
                <a:gd name="connsiteY2" fmla="*/ 807726 h 807726"/>
                <a:gd name="connsiteX3" fmla="*/ 120837 w 1689287"/>
                <a:gd name="connsiteY3" fmla="*/ 229876 h 807726"/>
                <a:gd name="connsiteX4" fmla="*/ 165287 w 1689287"/>
                <a:gd name="connsiteY4" fmla="*/ 1276 h 807726"/>
                <a:gd name="connsiteX0" fmla="*/ 165287 w 1649917"/>
                <a:gd name="connsiteY0" fmla="*/ 1276 h 807726"/>
                <a:gd name="connsiteX1" fmla="*/ 1649918 w 1649917"/>
                <a:gd name="connsiteY1" fmla="*/ 105845 h 807726"/>
                <a:gd name="connsiteX2" fmla="*/ 1397187 w 1649917"/>
                <a:gd name="connsiteY2" fmla="*/ 807726 h 807726"/>
                <a:gd name="connsiteX3" fmla="*/ 120837 w 1649917"/>
                <a:gd name="connsiteY3" fmla="*/ 229876 h 807726"/>
                <a:gd name="connsiteX4" fmla="*/ 165287 w 1649917"/>
                <a:gd name="connsiteY4" fmla="*/ 1276 h 80772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649917" h="807726">
                  <a:moveTo>
                    <a:pt x="165287" y="1276"/>
                  </a:moveTo>
                  <a:lnTo>
                    <a:pt x="1649918" y="105845"/>
                  </a:lnTo>
                  <a:lnTo>
                    <a:pt x="1397187" y="807726"/>
                  </a:lnTo>
                  <a:lnTo>
                    <a:pt x="120837" y="229876"/>
                  </a:lnTo>
                  <a:cubicBezTo>
                    <a:pt x="-109880" y="120868"/>
                    <a:pt x="38287" y="-14599"/>
                    <a:pt x="165287" y="1276"/>
                  </a:cubicBezTo>
                  <a:close/>
                </a:path>
              </a:pathLst>
            </a:custGeom>
            <a:solidFill>
              <a:srgbClr val="558ED5"/>
            </a:solidFill>
            <a:ln w="3175" cmpd="sng">
              <a:solidFill>
                <a:schemeClr val="bg1"/>
              </a:solidFill>
              <a:prstDash val="solid"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  <a:softEdge rad="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91419" tIns="45710" rIns="91419" bIns="45710" rtlCol="0" anchor="ctr"/>
            <a:lstStyle/>
            <a:p>
              <a:pPr algn="ctr"/>
              <a:endParaRPr lang="ko-KR" altLang="en-US">
                <a:latin typeface="나눔스퀘어 ExtraBold" pitchFamily="50" charset="-127"/>
                <a:ea typeface="나눔스퀘어 ExtraBold" pitchFamily="50" charset="-127"/>
              </a:endParaRPr>
            </a:p>
          </p:txBody>
        </p:sp>
        <p:sp>
          <p:nvSpPr>
            <p:cNvPr id="124" name="자유형 123"/>
            <p:cNvSpPr/>
            <p:nvPr/>
          </p:nvSpPr>
          <p:spPr>
            <a:xfrm>
              <a:off x="4990571" y="3739309"/>
              <a:ext cx="916113" cy="536462"/>
            </a:xfrm>
            <a:custGeom>
              <a:avLst/>
              <a:gdLst>
                <a:gd name="connsiteX0" fmla="*/ 2819400 w 2819400"/>
                <a:gd name="connsiteY0" fmla="*/ 1422400 h 1651000"/>
                <a:gd name="connsiteX1" fmla="*/ 1866900 w 2819400"/>
                <a:gd name="connsiteY1" fmla="*/ 1651000 h 1651000"/>
                <a:gd name="connsiteX2" fmla="*/ 1003300 w 2819400"/>
                <a:gd name="connsiteY2" fmla="*/ 1054100 h 1651000"/>
                <a:gd name="connsiteX3" fmla="*/ 749300 w 2819400"/>
                <a:gd name="connsiteY3" fmla="*/ 1346200 h 1651000"/>
                <a:gd name="connsiteX4" fmla="*/ 266700 w 2819400"/>
                <a:gd name="connsiteY4" fmla="*/ 914400 h 1651000"/>
                <a:gd name="connsiteX5" fmla="*/ 101600 w 2819400"/>
                <a:gd name="connsiteY5" fmla="*/ 1003300 h 1651000"/>
                <a:gd name="connsiteX6" fmla="*/ 0 w 2819400"/>
                <a:gd name="connsiteY6" fmla="*/ 508000 h 1651000"/>
                <a:gd name="connsiteX7" fmla="*/ 368300 w 2819400"/>
                <a:gd name="connsiteY7" fmla="*/ 0 h 1651000"/>
                <a:gd name="connsiteX8" fmla="*/ 1028700 w 2819400"/>
                <a:gd name="connsiteY8" fmla="*/ 279400 h 1651000"/>
                <a:gd name="connsiteX9" fmla="*/ 2819400 w 2819400"/>
                <a:gd name="connsiteY9" fmla="*/ 1422400 h 1651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2819400" h="1651000">
                  <a:moveTo>
                    <a:pt x="2819400" y="1422400"/>
                  </a:moveTo>
                  <a:cubicBezTo>
                    <a:pt x="2445808" y="1527175"/>
                    <a:pt x="2072217" y="1631950"/>
                    <a:pt x="1866900" y="1651000"/>
                  </a:cubicBezTo>
                  <a:lnTo>
                    <a:pt x="1003300" y="1054100"/>
                  </a:lnTo>
                  <a:lnTo>
                    <a:pt x="749300" y="1346200"/>
                  </a:lnTo>
                  <a:lnTo>
                    <a:pt x="266700" y="914400"/>
                  </a:lnTo>
                  <a:lnTo>
                    <a:pt x="101600" y="1003300"/>
                  </a:lnTo>
                  <a:lnTo>
                    <a:pt x="0" y="508000"/>
                  </a:lnTo>
                  <a:lnTo>
                    <a:pt x="368300" y="0"/>
                  </a:lnTo>
                  <a:lnTo>
                    <a:pt x="1028700" y="279400"/>
                  </a:lnTo>
                  <a:lnTo>
                    <a:pt x="2819400" y="1422400"/>
                  </a:lnTo>
                  <a:close/>
                </a:path>
              </a:pathLst>
            </a:custGeom>
            <a:solidFill>
              <a:srgbClr val="558ED5"/>
            </a:solidFill>
            <a:ln w="3175" cmpd="sng">
              <a:solidFill>
                <a:schemeClr val="bg1"/>
              </a:solidFill>
              <a:prstDash val="solid"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  <a:softEdge rad="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91419" tIns="45710" rIns="91419" bIns="45710" rtlCol="0" anchor="ctr"/>
            <a:lstStyle/>
            <a:p>
              <a:pPr algn="ctr"/>
              <a:endParaRPr lang="ko-KR" altLang="en-US">
                <a:latin typeface="나눔스퀘어 ExtraBold" pitchFamily="50" charset="-127"/>
                <a:ea typeface="나눔스퀘어 ExtraBold" pitchFamily="50" charset="-127"/>
              </a:endParaRPr>
            </a:p>
          </p:txBody>
        </p:sp>
        <p:sp>
          <p:nvSpPr>
            <p:cNvPr id="125" name="자유형 124"/>
            <p:cNvSpPr/>
            <p:nvPr/>
          </p:nvSpPr>
          <p:spPr>
            <a:xfrm>
              <a:off x="5831227" y="4232441"/>
              <a:ext cx="297118" cy="433296"/>
            </a:xfrm>
            <a:custGeom>
              <a:avLst/>
              <a:gdLst>
                <a:gd name="connsiteX0" fmla="*/ 349250 w 914400"/>
                <a:gd name="connsiteY0" fmla="*/ 0 h 1333500"/>
                <a:gd name="connsiteX1" fmla="*/ 0 w 914400"/>
                <a:gd name="connsiteY1" fmla="*/ 685800 h 1333500"/>
                <a:gd name="connsiteX2" fmla="*/ 177800 w 914400"/>
                <a:gd name="connsiteY2" fmla="*/ 869950 h 1333500"/>
                <a:gd name="connsiteX3" fmla="*/ 31750 w 914400"/>
                <a:gd name="connsiteY3" fmla="*/ 1041400 h 1333500"/>
                <a:gd name="connsiteX4" fmla="*/ 254000 w 914400"/>
                <a:gd name="connsiteY4" fmla="*/ 1301750 h 1333500"/>
                <a:gd name="connsiteX5" fmla="*/ 857250 w 914400"/>
                <a:gd name="connsiteY5" fmla="*/ 1333500 h 1333500"/>
                <a:gd name="connsiteX6" fmla="*/ 914400 w 914400"/>
                <a:gd name="connsiteY6" fmla="*/ 247650 h 1333500"/>
                <a:gd name="connsiteX7" fmla="*/ 349250 w 914400"/>
                <a:gd name="connsiteY7" fmla="*/ 0 h 13335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914400" h="1333500">
                  <a:moveTo>
                    <a:pt x="349250" y="0"/>
                  </a:moveTo>
                  <a:lnTo>
                    <a:pt x="0" y="685800"/>
                  </a:lnTo>
                  <a:lnTo>
                    <a:pt x="177800" y="869950"/>
                  </a:lnTo>
                  <a:lnTo>
                    <a:pt x="31750" y="1041400"/>
                  </a:lnTo>
                  <a:lnTo>
                    <a:pt x="254000" y="1301750"/>
                  </a:lnTo>
                  <a:lnTo>
                    <a:pt x="857250" y="1333500"/>
                  </a:lnTo>
                  <a:lnTo>
                    <a:pt x="914400" y="247650"/>
                  </a:lnTo>
                  <a:lnTo>
                    <a:pt x="349250" y="0"/>
                  </a:lnTo>
                  <a:close/>
                </a:path>
              </a:pathLst>
            </a:custGeom>
            <a:solidFill>
              <a:srgbClr val="558ED5"/>
            </a:solidFill>
            <a:ln w="3175" cmpd="sng">
              <a:solidFill>
                <a:schemeClr val="bg1"/>
              </a:solidFill>
              <a:prstDash val="solid"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  <a:softEdge rad="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91419" tIns="45710" rIns="91419" bIns="45710" rtlCol="0" anchor="ctr"/>
            <a:lstStyle/>
            <a:p>
              <a:pPr algn="ctr"/>
              <a:endParaRPr lang="ko-KR" altLang="en-US">
                <a:latin typeface="나눔스퀘어 ExtraBold" pitchFamily="50" charset="-127"/>
                <a:ea typeface="나눔스퀘어 ExtraBold" pitchFamily="50" charset="-127"/>
              </a:endParaRPr>
            </a:p>
          </p:txBody>
        </p:sp>
        <p:sp>
          <p:nvSpPr>
            <p:cNvPr id="126" name="자유형 125"/>
            <p:cNvSpPr/>
            <p:nvPr/>
          </p:nvSpPr>
          <p:spPr>
            <a:xfrm>
              <a:off x="6165484" y="3749626"/>
              <a:ext cx="800567" cy="810883"/>
            </a:xfrm>
            <a:custGeom>
              <a:avLst/>
              <a:gdLst>
                <a:gd name="connsiteX0" fmla="*/ 330200 w 2463800"/>
                <a:gd name="connsiteY0" fmla="*/ 0 h 2495550"/>
                <a:gd name="connsiteX1" fmla="*/ 241300 w 2463800"/>
                <a:gd name="connsiteY1" fmla="*/ 158750 h 2495550"/>
                <a:gd name="connsiteX2" fmla="*/ 146050 w 2463800"/>
                <a:gd name="connsiteY2" fmla="*/ 228600 h 2495550"/>
                <a:gd name="connsiteX3" fmla="*/ 76200 w 2463800"/>
                <a:gd name="connsiteY3" fmla="*/ 285750 h 2495550"/>
                <a:gd name="connsiteX4" fmla="*/ 38100 w 2463800"/>
                <a:gd name="connsiteY4" fmla="*/ 939800 h 2495550"/>
                <a:gd name="connsiteX5" fmla="*/ 0 w 2463800"/>
                <a:gd name="connsiteY5" fmla="*/ 1416050 h 2495550"/>
                <a:gd name="connsiteX6" fmla="*/ 1377950 w 2463800"/>
                <a:gd name="connsiteY6" fmla="*/ 2006600 h 2495550"/>
                <a:gd name="connsiteX7" fmla="*/ 1981200 w 2463800"/>
                <a:gd name="connsiteY7" fmla="*/ 2495550 h 2495550"/>
                <a:gd name="connsiteX8" fmla="*/ 2463800 w 2463800"/>
                <a:gd name="connsiteY8" fmla="*/ 1968500 h 2495550"/>
                <a:gd name="connsiteX9" fmla="*/ 330200 w 2463800"/>
                <a:gd name="connsiteY9" fmla="*/ 0 h 24955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2463800" h="2495550">
                  <a:moveTo>
                    <a:pt x="330200" y="0"/>
                  </a:moveTo>
                  <a:cubicBezTo>
                    <a:pt x="301096" y="60325"/>
                    <a:pt x="271992" y="120650"/>
                    <a:pt x="241300" y="158750"/>
                  </a:cubicBezTo>
                  <a:cubicBezTo>
                    <a:pt x="210608" y="196850"/>
                    <a:pt x="173567" y="207433"/>
                    <a:pt x="146050" y="228600"/>
                  </a:cubicBezTo>
                  <a:cubicBezTo>
                    <a:pt x="118533" y="249767"/>
                    <a:pt x="99483" y="256117"/>
                    <a:pt x="76200" y="285750"/>
                  </a:cubicBezTo>
                  <a:cubicBezTo>
                    <a:pt x="63500" y="503767"/>
                    <a:pt x="46567" y="762000"/>
                    <a:pt x="38100" y="939800"/>
                  </a:cubicBezTo>
                  <a:lnTo>
                    <a:pt x="0" y="1416050"/>
                  </a:lnTo>
                  <a:lnTo>
                    <a:pt x="1377950" y="2006600"/>
                  </a:lnTo>
                  <a:lnTo>
                    <a:pt x="1981200" y="2495550"/>
                  </a:lnTo>
                  <a:lnTo>
                    <a:pt x="2463800" y="1968500"/>
                  </a:lnTo>
                  <a:lnTo>
                    <a:pt x="330200" y="0"/>
                  </a:lnTo>
                  <a:close/>
                </a:path>
              </a:pathLst>
            </a:custGeom>
            <a:solidFill>
              <a:srgbClr val="558ED5"/>
            </a:solidFill>
            <a:ln w="3175" cmpd="sng">
              <a:solidFill>
                <a:schemeClr val="bg1"/>
              </a:solidFill>
              <a:prstDash val="solid"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  <a:softEdge rad="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91419" tIns="45710" rIns="91419" bIns="45710" rtlCol="0" anchor="ctr"/>
            <a:lstStyle/>
            <a:p>
              <a:pPr algn="ctr"/>
              <a:endParaRPr lang="ko-KR" altLang="en-US">
                <a:latin typeface="나눔스퀘어 ExtraBold" pitchFamily="50" charset="-127"/>
                <a:ea typeface="나눔스퀘어 ExtraBold" pitchFamily="50" charset="-127"/>
              </a:endParaRPr>
            </a:p>
          </p:txBody>
        </p:sp>
        <p:sp>
          <p:nvSpPr>
            <p:cNvPr id="127" name="자유형 126"/>
            <p:cNvSpPr/>
            <p:nvPr/>
          </p:nvSpPr>
          <p:spPr>
            <a:xfrm>
              <a:off x="6152219" y="4329417"/>
              <a:ext cx="598362" cy="410600"/>
            </a:xfrm>
            <a:custGeom>
              <a:avLst/>
              <a:gdLst>
                <a:gd name="connsiteX0" fmla="*/ 63500 w 1841500"/>
                <a:gd name="connsiteY0" fmla="*/ 0 h 1263650"/>
                <a:gd name="connsiteX1" fmla="*/ 0 w 1841500"/>
                <a:gd name="connsiteY1" fmla="*/ 1073150 h 1263650"/>
                <a:gd name="connsiteX2" fmla="*/ 889000 w 1841500"/>
                <a:gd name="connsiteY2" fmla="*/ 1263650 h 1263650"/>
                <a:gd name="connsiteX3" fmla="*/ 914400 w 1841500"/>
                <a:gd name="connsiteY3" fmla="*/ 1104900 h 1263650"/>
                <a:gd name="connsiteX4" fmla="*/ 1187450 w 1841500"/>
                <a:gd name="connsiteY4" fmla="*/ 1149350 h 1263650"/>
                <a:gd name="connsiteX5" fmla="*/ 1270000 w 1841500"/>
                <a:gd name="connsiteY5" fmla="*/ 749300 h 1263650"/>
                <a:gd name="connsiteX6" fmla="*/ 1358900 w 1841500"/>
                <a:gd name="connsiteY6" fmla="*/ 774700 h 1263650"/>
                <a:gd name="connsiteX7" fmla="*/ 1612900 w 1841500"/>
                <a:gd name="connsiteY7" fmla="*/ 990600 h 1263650"/>
                <a:gd name="connsiteX8" fmla="*/ 1841500 w 1841500"/>
                <a:gd name="connsiteY8" fmla="*/ 654050 h 1263650"/>
                <a:gd name="connsiteX9" fmla="*/ 1562100 w 1841500"/>
                <a:gd name="connsiteY9" fmla="*/ 444500 h 1263650"/>
                <a:gd name="connsiteX10" fmla="*/ 1136650 w 1841500"/>
                <a:gd name="connsiteY10" fmla="*/ 349250 h 1263650"/>
                <a:gd name="connsiteX11" fmla="*/ 679450 w 1841500"/>
                <a:gd name="connsiteY11" fmla="*/ 152400 h 1263650"/>
                <a:gd name="connsiteX12" fmla="*/ 63500 w 1841500"/>
                <a:gd name="connsiteY12" fmla="*/ 0 h 1263650"/>
                <a:gd name="connsiteX0" fmla="*/ 63500 w 1841500"/>
                <a:gd name="connsiteY0" fmla="*/ 0 h 1263650"/>
                <a:gd name="connsiteX1" fmla="*/ 0 w 1841500"/>
                <a:gd name="connsiteY1" fmla="*/ 1073150 h 1263650"/>
                <a:gd name="connsiteX2" fmla="*/ 889000 w 1841500"/>
                <a:gd name="connsiteY2" fmla="*/ 1263650 h 1263650"/>
                <a:gd name="connsiteX3" fmla="*/ 914400 w 1841500"/>
                <a:gd name="connsiteY3" fmla="*/ 1104900 h 1263650"/>
                <a:gd name="connsiteX4" fmla="*/ 1187450 w 1841500"/>
                <a:gd name="connsiteY4" fmla="*/ 1149350 h 1263650"/>
                <a:gd name="connsiteX5" fmla="*/ 1270000 w 1841500"/>
                <a:gd name="connsiteY5" fmla="*/ 749300 h 1263650"/>
                <a:gd name="connsiteX6" fmla="*/ 1358900 w 1841500"/>
                <a:gd name="connsiteY6" fmla="*/ 774700 h 1263650"/>
                <a:gd name="connsiteX7" fmla="*/ 1466850 w 1841500"/>
                <a:gd name="connsiteY7" fmla="*/ 1155700 h 1263650"/>
                <a:gd name="connsiteX8" fmla="*/ 1841500 w 1841500"/>
                <a:gd name="connsiteY8" fmla="*/ 654050 h 1263650"/>
                <a:gd name="connsiteX9" fmla="*/ 1562100 w 1841500"/>
                <a:gd name="connsiteY9" fmla="*/ 444500 h 1263650"/>
                <a:gd name="connsiteX10" fmla="*/ 1136650 w 1841500"/>
                <a:gd name="connsiteY10" fmla="*/ 349250 h 1263650"/>
                <a:gd name="connsiteX11" fmla="*/ 679450 w 1841500"/>
                <a:gd name="connsiteY11" fmla="*/ 152400 h 1263650"/>
                <a:gd name="connsiteX12" fmla="*/ 63500 w 1841500"/>
                <a:gd name="connsiteY12" fmla="*/ 0 h 1263650"/>
                <a:gd name="connsiteX0" fmla="*/ 63500 w 1841500"/>
                <a:gd name="connsiteY0" fmla="*/ 0 h 1263650"/>
                <a:gd name="connsiteX1" fmla="*/ 0 w 1841500"/>
                <a:gd name="connsiteY1" fmla="*/ 1073150 h 1263650"/>
                <a:gd name="connsiteX2" fmla="*/ 889000 w 1841500"/>
                <a:gd name="connsiteY2" fmla="*/ 1263650 h 1263650"/>
                <a:gd name="connsiteX3" fmla="*/ 920750 w 1841500"/>
                <a:gd name="connsiteY3" fmla="*/ 1041400 h 1263650"/>
                <a:gd name="connsiteX4" fmla="*/ 1187450 w 1841500"/>
                <a:gd name="connsiteY4" fmla="*/ 1149350 h 1263650"/>
                <a:gd name="connsiteX5" fmla="*/ 1270000 w 1841500"/>
                <a:gd name="connsiteY5" fmla="*/ 749300 h 1263650"/>
                <a:gd name="connsiteX6" fmla="*/ 1358900 w 1841500"/>
                <a:gd name="connsiteY6" fmla="*/ 774700 h 1263650"/>
                <a:gd name="connsiteX7" fmla="*/ 1466850 w 1841500"/>
                <a:gd name="connsiteY7" fmla="*/ 1155700 h 1263650"/>
                <a:gd name="connsiteX8" fmla="*/ 1841500 w 1841500"/>
                <a:gd name="connsiteY8" fmla="*/ 654050 h 1263650"/>
                <a:gd name="connsiteX9" fmla="*/ 1562100 w 1841500"/>
                <a:gd name="connsiteY9" fmla="*/ 444500 h 1263650"/>
                <a:gd name="connsiteX10" fmla="*/ 1136650 w 1841500"/>
                <a:gd name="connsiteY10" fmla="*/ 349250 h 1263650"/>
                <a:gd name="connsiteX11" fmla="*/ 679450 w 1841500"/>
                <a:gd name="connsiteY11" fmla="*/ 152400 h 1263650"/>
                <a:gd name="connsiteX12" fmla="*/ 63500 w 1841500"/>
                <a:gd name="connsiteY12" fmla="*/ 0 h 1263650"/>
                <a:gd name="connsiteX0" fmla="*/ 63500 w 1841500"/>
                <a:gd name="connsiteY0" fmla="*/ 0 h 1263650"/>
                <a:gd name="connsiteX1" fmla="*/ 0 w 1841500"/>
                <a:gd name="connsiteY1" fmla="*/ 1073150 h 1263650"/>
                <a:gd name="connsiteX2" fmla="*/ 889000 w 1841500"/>
                <a:gd name="connsiteY2" fmla="*/ 1263650 h 1263650"/>
                <a:gd name="connsiteX3" fmla="*/ 920750 w 1841500"/>
                <a:gd name="connsiteY3" fmla="*/ 1041400 h 1263650"/>
                <a:gd name="connsiteX4" fmla="*/ 1181100 w 1841500"/>
                <a:gd name="connsiteY4" fmla="*/ 1104900 h 1263650"/>
                <a:gd name="connsiteX5" fmla="*/ 1270000 w 1841500"/>
                <a:gd name="connsiteY5" fmla="*/ 749300 h 1263650"/>
                <a:gd name="connsiteX6" fmla="*/ 1358900 w 1841500"/>
                <a:gd name="connsiteY6" fmla="*/ 774700 h 1263650"/>
                <a:gd name="connsiteX7" fmla="*/ 1466850 w 1841500"/>
                <a:gd name="connsiteY7" fmla="*/ 1155700 h 1263650"/>
                <a:gd name="connsiteX8" fmla="*/ 1841500 w 1841500"/>
                <a:gd name="connsiteY8" fmla="*/ 654050 h 1263650"/>
                <a:gd name="connsiteX9" fmla="*/ 1562100 w 1841500"/>
                <a:gd name="connsiteY9" fmla="*/ 444500 h 1263650"/>
                <a:gd name="connsiteX10" fmla="*/ 1136650 w 1841500"/>
                <a:gd name="connsiteY10" fmla="*/ 349250 h 1263650"/>
                <a:gd name="connsiteX11" fmla="*/ 679450 w 1841500"/>
                <a:gd name="connsiteY11" fmla="*/ 152400 h 1263650"/>
                <a:gd name="connsiteX12" fmla="*/ 63500 w 1841500"/>
                <a:gd name="connsiteY12" fmla="*/ 0 h 1263650"/>
                <a:gd name="connsiteX0" fmla="*/ 63500 w 1841500"/>
                <a:gd name="connsiteY0" fmla="*/ 0 h 1263650"/>
                <a:gd name="connsiteX1" fmla="*/ 0 w 1841500"/>
                <a:gd name="connsiteY1" fmla="*/ 1073150 h 1263650"/>
                <a:gd name="connsiteX2" fmla="*/ 889000 w 1841500"/>
                <a:gd name="connsiteY2" fmla="*/ 1263650 h 1263650"/>
                <a:gd name="connsiteX3" fmla="*/ 920750 w 1841500"/>
                <a:gd name="connsiteY3" fmla="*/ 1041400 h 1263650"/>
                <a:gd name="connsiteX4" fmla="*/ 1181100 w 1841500"/>
                <a:gd name="connsiteY4" fmla="*/ 1104900 h 1263650"/>
                <a:gd name="connsiteX5" fmla="*/ 1231900 w 1841500"/>
                <a:gd name="connsiteY5" fmla="*/ 736600 h 1263650"/>
                <a:gd name="connsiteX6" fmla="*/ 1358900 w 1841500"/>
                <a:gd name="connsiteY6" fmla="*/ 774700 h 1263650"/>
                <a:gd name="connsiteX7" fmla="*/ 1466850 w 1841500"/>
                <a:gd name="connsiteY7" fmla="*/ 1155700 h 1263650"/>
                <a:gd name="connsiteX8" fmla="*/ 1841500 w 1841500"/>
                <a:gd name="connsiteY8" fmla="*/ 654050 h 1263650"/>
                <a:gd name="connsiteX9" fmla="*/ 1562100 w 1841500"/>
                <a:gd name="connsiteY9" fmla="*/ 444500 h 1263650"/>
                <a:gd name="connsiteX10" fmla="*/ 1136650 w 1841500"/>
                <a:gd name="connsiteY10" fmla="*/ 349250 h 1263650"/>
                <a:gd name="connsiteX11" fmla="*/ 679450 w 1841500"/>
                <a:gd name="connsiteY11" fmla="*/ 152400 h 1263650"/>
                <a:gd name="connsiteX12" fmla="*/ 63500 w 1841500"/>
                <a:gd name="connsiteY12" fmla="*/ 0 h 1263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1841500" h="1263650">
                  <a:moveTo>
                    <a:pt x="63500" y="0"/>
                  </a:moveTo>
                  <a:lnTo>
                    <a:pt x="0" y="1073150"/>
                  </a:lnTo>
                  <a:lnTo>
                    <a:pt x="889000" y="1263650"/>
                  </a:lnTo>
                  <a:lnTo>
                    <a:pt x="920750" y="1041400"/>
                  </a:lnTo>
                  <a:lnTo>
                    <a:pt x="1181100" y="1104900"/>
                  </a:lnTo>
                  <a:lnTo>
                    <a:pt x="1231900" y="736600"/>
                  </a:lnTo>
                  <a:lnTo>
                    <a:pt x="1358900" y="774700"/>
                  </a:lnTo>
                  <a:lnTo>
                    <a:pt x="1466850" y="1155700"/>
                  </a:lnTo>
                  <a:lnTo>
                    <a:pt x="1841500" y="654050"/>
                  </a:lnTo>
                  <a:lnTo>
                    <a:pt x="1562100" y="444500"/>
                  </a:lnTo>
                  <a:lnTo>
                    <a:pt x="1136650" y="349250"/>
                  </a:lnTo>
                  <a:lnTo>
                    <a:pt x="679450" y="152400"/>
                  </a:lnTo>
                  <a:lnTo>
                    <a:pt x="63500" y="0"/>
                  </a:lnTo>
                  <a:close/>
                </a:path>
              </a:pathLst>
            </a:custGeom>
            <a:solidFill>
              <a:srgbClr val="558ED5"/>
            </a:solidFill>
            <a:ln w="3175" cmpd="sng">
              <a:solidFill>
                <a:schemeClr val="bg1"/>
              </a:solidFill>
              <a:prstDash val="solid"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  <a:softEdge rad="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91419" tIns="45710" rIns="91419" bIns="45710" rtlCol="0" anchor="ctr"/>
            <a:lstStyle/>
            <a:p>
              <a:pPr algn="ctr"/>
              <a:endParaRPr lang="ko-KR" altLang="en-US">
                <a:latin typeface="나눔스퀘어 ExtraBold" pitchFamily="50" charset="-127"/>
                <a:ea typeface="나눔스퀘어 ExtraBold" pitchFamily="50" charset="-127"/>
              </a:endParaRPr>
            </a:p>
          </p:txBody>
        </p:sp>
        <p:sp>
          <p:nvSpPr>
            <p:cNvPr id="128" name="자유형 127"/>
            <p:cNvSpPr/>
            <p:nvPr/>
          </p:nvSpPr>
          <p:spPr>
            <a:xfrm>
              <a:off x="5856331" y="2913301"/>
              <a:ext cx="500039" cy="2267178"/>
            </a:xfrm>
            <a:custGeom>
              <a:avLst/>
              <a:gdLst>
                <a:gd name="connsiteX0" fmla="*/ 342900 w 342900"/>
                <a:gd name="connsiteY0" fmla="*/ 0 h 6772275"/>
                <a:gd name="connsiteX1" fmla="*/ 0 w 342900"/>
                <a:gd name="connsiteY1" fmla="*/ 6772275 h 6772275"/>
                <a:gd name="connsiteX0" fmla="*/ 342900 w 342900"/>
                <a:gd name="connsiteY0" fmla="*/ 0 h 6772275"/>
                <a:gd name="connsiteX1" fmla="*/ 319698 w 342900"/>
                <a:gd name="connsiteY1" fmla="*/ 636574 h 6772275"/>
                <a:gd name="connsiteX2" fmla="*/ 0 w 342900"/>
                <a:gd name="connsiteY2" fmla="*/ 6772275 h 6772275"/>
                <a:gd name="connsiteX0" fmla="*/ 811922 w 811922"/>
                <a:gd name="connsiteY0" fmla="*/ 0 h 7442976"/>
                <a:gd name="connsiteX1" fmla="*/ 319698 w 811922"/>
                <a:gd name="connsiteY1" fmla="*/ 1307275 h 7442976"/>
                <a:gd name="connsiteX2" fmla="*/ 0 w 811922"/>
                <a:gd name="connsiteY2" fmla="*/ 7442976 h 7442976"/>
                <a:gd name="connsiteX0" fmla="*/ 811922 w 811922"/>
                <a:gd name="connsiteY0" fmla="*/ 0 h 7442976"/>
                <a:gd name="connsiteX1" fmla="*/ 319698 w 811922"/>
                <a:gd name="connsiteY1" fmla="*/ 1307275 h 7442976"/>
                <a:gd name="connsiteX2" fmla="*/ 0 w 811922"/>
                <a:gd name="connsiteY2" fmla="*/ 7442976 h 7442976"/>
                <a:gd name="connsiteX0" fmla="*/ 811922 w 811922"/>
                <a:gd name="connsiteY0" fmla="*/ 0 h 7442976"/>
                <a:gd name="connsiteX1" fmla="*/ 319698 w 811922"/>
                <a:gd name="connsiteY1" fmla="*/ 1307275 h 7442976"/>
                <a:gd name="connsiteX2" fmla="*/ 38285 w 811922"/>
                <a:gd name="connsiteY2" fmla="*/ 6492311 h 7442976"/>
                <a:gd name="connsiteX3" fmla="*/ 0 w 811922"/>
                <a:gd name="connsiteY3" fmla="*/ 7442976 h 7442976"/>
                <a:gd name="connsiteX0" fmla="*/ 1538906 w 1538906"/>
                <a:gd name="connsiteY0" fmla="*/ 0 h 7675142"/>
                <a:gd name="connsiteX1" fmla="*/ 1046682 w 1538906"/>
                <a:gd name="connsiteY1" fmla="*/ 1307275 h 7675142"/>
                <a:gd name="connsiteX2" fmla="*/ 765269 w 1538906"/>
                <a:gd name="connsiteY2" fmla="*/ 6492311 h 7675142"/>
                <a:gd name="connsiteX3" fmla="*/ 0 w 1538906"/>
                <a:gd name="connsiteY3" fmla="*/ 7675142 h 7675142"/>
                <a:gd name="connsiteX0" fmla="*/ 1538906 w 1538906"/>
                <a:gd name="connsiteY0" fmla="*/ 0 h 7675142"/>
                <a:gd name="connsiteX1" fmla="*/ 1046682 w 1538906"/>
                <a:gd name="connsiteY1" fmla="*/ 1307275 h 7675142"/>
                <a:gd name="connsiteX2" fmla="*/ 788720 w 1538906"/>
                <a:gd name="connsiteY2" fmla="*/ 6879255 h 7675142"/>
                <a:gd name="connsiteX3" fmla="*/ 0 w 1538906"/>
                <a:gd name="connsiteY3" fmla="*/ 7675142 h 7675142"/>
                <a:gd name="connsiteX0" fmla="*/ 1538906 w 1538906"/>
                <a:gd name="connsiteY0" fmla="*/ 0 h 7675142"/>
                <a:gd name="connsiteX1" fmla="*/ 1046682 w 1538906"/>
                <a:gd name="connsiteY1" fmla="*/ 1307275 h 7675142"/>
                <a:gd name="connsiteX2" fmla="*/ 788720 w 1538906"/>
                <a:gd name="connsiteY2" fmla="*/ 6879255 h 7675142"/>
                <a:gd name="connsiteX3" fmla="*/ 0 w 1538906"/>
                <a:gd name="connsiteY3" fmla="*/ 7675142 h 7675142"/>
                <a:gd name="connsiteX0" fmla="*/ 1538906 w 1538906"/>
                <a:gd name="connsiteY0" fmla="*/ 0 h 7675142"/>
                <a:gd name="connsiteX1" fmla="*/ 1046682 w 1538906"/>
                <a:gd name="connsiteY1" fmla="*/ 1307275 h 7675142"/>
                <a:gd name="connsiteX2" fmla="*/ 788720 w 1538906"/>
                <a:gd name="connsiteY2" fmla="*/ 6879255 h 7675142"/>
                <a:gd name="connsiteX3" fmla="*/ 0 w 1538906"/>
                <a:gd name="connsiteY3" fmla="*/ 7675142 h 7675142"/>
                <a:gd name="connsiteX0" fmla="*/ 1538906 w 1538906"/>
                <a:gd name="connsiteY0" fmla="*/ 0 h 7675142"/>
                <a:gd name="connsiteX1" fmla="*/ 1046682 w 1538906"/>
                <a:gd name="connsiteY1" fmla="*/ 1307275 h 7675142"/>
                <a:gd name="connsiteX2" fmla="*/ 788720 w 1538906"/>
                <a:gd name="connsiteY2" fmla="*/ 6879255 h 7675142"/>
                <a:gd name="connsiteX3" fmla="*/ 0 w 1538906"/>
                <a:gd name="connsiteY3" fmla="*/ 7675142 h 7675142"/>
                <a:gd name="connsiteX0" fmla="*/ 1538906 w 1538906"/>
                <a:gd name="connsiteY0" fmla="*/ 20705 h 7695847"/>
                <a:gd name="connsiteX1" fmla="*/ 1046682 w 1538906"/>
                <a:gd name="connsiteY1" fmla="*/ 1327980 h 7695847"/>
                <a:gd name="connsiteX2" fmla="*/ 788720 w 1538906"/>
                <a:gd name="connsiteY2" fmla="*/ 6899960 h 7695847"/>
                <a:gd name="connsiteX3" fmla="*/ 0 w 1538906"/>
                <a:gd name="connsiteY3" fmla="*/ 7695847 h 7695847"/>
                <a:gd name="connsiteX0" fmla="*/ 1538906 w 1538906"/>
                <a:gd name="connsiteY0" fmla="*/ 0 h 7675142"/>
                <a:gd name="connsiteX1" fmla="*/ 1046682 w 1538906"/>
                <a:gd name="connsiteY1" fmla="*/ 1307275 h 7675142"/>
                <a:gd name="connsiteX2" fmla="*/ 788720 w 1538906"/>
                <a:gd name="connsiteY2" fmla="*/ 6879255 h 7675142"/>
                <a:gd name="connsiteX3" fmla="*/ 0 w 1538906"/>
                <a:gd name="connsiteY3" fmla="*/ 7675142 h 7675142"/>
                <a:gd name="connsiteX0" fmla="*/ 1538906 w 1538906"/>
                <a:gd name="connsiteY0" fmla="*/ 0 h 7675142"/>
                <a:gd name="connsiteX1" fmla="*/ 1046682 w 1538906"/>
                <a:gd name="connsiteY1" fmla="*/ 1307275 h 7675142"/>
                <a:gd name="connsiteX2" fmla="*/ 788720 w 1538906"/>
                <a:gd name="connsiteY2" fmla="*/ 6879255 h 7675142"/>
                <a:gd name="connsiteX3" fmla="*/ 0 w 1538906"/>
                <a:gd name="connsiteY3" fmla="*/ 7675142 h 7675142"/>
                <a:gd name="connsiteX0" fmla="*/ 1538906 w 1538906"/>
                <a:gd name="connsiteY0" fmla="*/ 0 h 7675142"/>
                <a:gd name="connsiteX1" fmla="*/ 1046682 w 1538906"/>
                <a:gd name="connsiteY1" fmla="*/ 1307275 h 7675142"/>
                <a:gd name="connsiteX2" fmla="*/ 788720 w 1538906"/>
                <a:gd name="connsiteY2" fmla="*/ 6879255 h 7675142"/>
                <a:gd name="connsiteX3" fmla="*/ 0 w 1538906"/>
                <a:gd name="connsiteY3" fmla="*/ 7675142 h 7675142"/>
                <a:gd name="connsiteX0" fmla="*/ 1538906 w 1538906"/>
                <a:gd name="connsiteY0" fmla="*/ 0 h 7675142"/>
                <a:gd name="connsiteX1" fmla="*/ 1046682 w 1538906"/>
                <a:gd name="connsiteY1" fmla="*/ 1307275 h 7675142"/>
                <a:gd name="connsiteX2" fmla="*/ 788720 w 1538906"/>
                <a:gd name="connsiteY2" fmla="*/ 6879255 h 7675142"/>
                <a:gd name="connsiteX3" fmla="*/ 0 w 1538906"/>
                <a:gd name="connsiteY3" fmla="*/ 7675142 h 76751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538906" h="7675142">
                  <a:moveTo>
                    <a:pt x="1538906" y="0"/>
                  </a:moveTo>
                  <a:cubicBezTo>
                    <a:pt x="1279073" y="310005"/>
                    <a:pt x="1103356" y="594657"/>
                    <a:pt x="1046682" y="1307275"/>
                  </a:cubicBezTo>
                  <a:cubicBezTo>
                    <a:pt x="990008" y="2019893"/>
                    <a:pt x="919714" y="6517222"/>
                    <a:pt x="788720" y="6879255"/>
                  </a:cubicBezTo>
                  <a:cubicBezTo>
                    <a:pt x="657726" y="7241288"/>
                    <a:pt x="262907" y="7409846"/>
                    <a:pt x="0" y="7675142"/>
                  </a:cubicBezTo>
                </a:path>
              </a:pathLst>
            </a:custGeom>
            <a:noFill/>
            <a:ln w="44450">
              <a:solidFill>
                <a:srgbClr val="00B050"/>
              </a:solidFill>
              <a:headEnd type="arrow" w="med" len="sm"/>
              <a:tailEnd type="arrow" w="med" len="sm"/>
            </a:ln>
            <a:scene3d>
              <a:camera prst="orthographicFront"/>
              <a:lightRig rig="threePt" dir="t"/>
            </a:scene3d>
            <a:sp3d extrusionH="19050" contourW="31750">
              <a:bevelT w="12700" h="31750"/>
              <a:contourClr>
                <a:schemeClr val="bg1"/>
              </a:contourClr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latin typeface="나눔스퀘어 ExtraBold" pitchFamily="50" charset="-127"/>
                <a:ea typeface="나눔스퀘어 ExtraBold" pitchFamily="50" charset="-127"/>
              </a:endParaRPr>
            </a:p>
          </p:txBody>
        </p:sp>
        <p:sp>
          <p:nvSpPr>
            <p:cNvPr id="129" name="타원 128"/>
            <p:cNvSpPr/>
            <p:nvPr/>
          </p:nvSpPr>
          <p:spPr>
            <a:xfrm>
              <a:off x="6065905" y="3596915"/>
              <a:ext cx="234009" cy="234009"/>
            </a:xfrm>
            <a:prstGeom prst="ellipse">
              <a:avLst/>
            </a:prstGeom>
            <a:solidFill>
              <a:srgbClr val="C00000"/>
            </a:solidFill>
            <a:ln w="3175">
              <a:solidFill>
                <a:schemeClr val="tx1"/>
              </a:solidFill>
            </a:ln>
            <a:effectLst>
              <a:outerShdw blurRad="88900" dist="88900" dir="2700000" algn="tl" rotWithShape="0">
                <a:prstClr val="black">
                  <a:alpha val="40000"/>
                </a:prstClr>
              </a:outerShdw>
            </a:effectLst>
            <a:scene3d>
              <a:camera prst="orthographicFront"/>
              <a:lightRig rig="threePt" dir="t"/>
            </a:scene3d>
            <a:sp3d extrusionH="31750" contourW="44450">
              <a:bevelT w="38100" h="38100"/>
              <a:extrusionClr>
                <a:schemeClr val="tx1"/>
              </a:extrusionClr>
              <a:contourClr>
                <a:schemeClr val="bg1"/>
              </a:contourClr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latin typeface="나눔스퀘어 ExtraBold" pitchFamily="50" charset="-127"/>
                <a:ea typeface="나눔스퀘어 ExtraBold" pitchFamily="50" charset="-127"/>
              </a:endParaRPr>
            </a:p>
          </p:txBody>
        </p:sp>
        <p:sp>
          <p:nvSpPr>
            <p:cNvPr id="130" name="모서리가 둥근 직사각형 129"/>
            <p:cNvSpPr/>
            <p:nvPr/>
          </p:nvSpPr>
          <p:spPr>
            <a:xfrm rot="1140000">
              <a:off x="5961965" y="4223938"/>
              <a:ext cx="424921" cy="98229"/>
            </a:xfrm>
            <a:prstGeom prst="roundRect">
              <a:avLst/>
            </a:prstGeom>
            <a:solidFill>
              <a:srgbClr val="C00000"/>
            </a:solidFill>
            <a:ln w="3175">
              <a:solidFill>
                <a:schemeClr val="tx1"/>
              </a:solidFill>
            </a:ln>
            <a:effectLst>
              <a:outerShdw blurRad="88900" dist="88900" dir="2700000" algn="tl" rotWithShape="0">
                <a:prstClr val="black">
                  <a:alpha val="40000"/>
                </a:prstClr>
              </a:outerShdw>
            </a:effectLst>
            <a:scene3d>
              <a:camera prst="orthographicFront"/>
              <a:lightRig rig="threePt" dir="t"/>
            </a:scene3d>
            <a:sp3d extrusionH="31750" contourW="44450">
              <a:bevelT w="38100" h="38100"/>
              <a:extrusionClr>
                <a:schemeClr val="tx1"/>
              </a:extrusionClr>
              <a:contourClr>
                <a:schemeClr val="bg1"/>
              </a:contourClr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latin typeface="나눔스퀘어 ExtraBold" pitchFamily="50" charset="-127"/>
                <a:ea typeface="나눔스퀘어 ExtraBold" pitchFamily="50" charset="-127"/>
              </a:endParaRPr>
            </a:p>
          </p:txBody>
        </p:sp>
        <p:sp>
          <p:nvSpPr>
            <p:cNvPr id="131" name="TextBox 47"/>
            <p:cNvSpPr txBox="1"/>
            <p:nvPr/>
          </p:nvSpPr>
          <p:spPr>
            <a:xfrm>
              <a:off x="5028044" y="3800852"/>
              <a:ext cx="1119983" cy="153888"/>
            </a:xfrm>
            <a:prstGeom prst="rect">
              <a:avLst/>
            </a:prstGeom>
            <a:noFill/>
            <a:ln>
              <a:noFill/>
            </a:ln>
            <a:effectLst/>
            <a:scene3d>
              <a:camera prst="orthographicFront"/>
              <a:lightRig rig="threePt" dir="t"/>
            </a:scene3d>
            <a:sp3d/>
          </p:spPr>
          <p:txBody>
            <a:bodyPr wrap="none" lIns="0" tIns="0" rIns="0" bIns="0" anchor="ctr">
              <a:noAutofit/>
              <a:sp3d extrusionH="50800" contourW="25400">
                <a:bevelT w="0" h="38100"/>
                <a:extrusionClr>
                  <a:schemeClr val="bg1"/>
                </a:extrusionClr>
                <a:contourClr>
                  <a:schemeClr val="bg1"/>
                </a:contourClr>
              </a:sp3d>
            </a:bodyPr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ko-KR" altLang="en-US" sz="900" spc="-150">
                  <a:latin typeface="나눔스퀘어 ExtraBold" pitchFamily="50" charset="-127"/>
                  <a:ea typeface="나눔스퀘어 ExtraBold" pitchFamily="50" charset="-127"/>
                </a:rPr>
                <a:t>지방산단</a:t>
              </a:r>
              <a:endParaRPr lang="ko-KR" altLang="en-US" sz="900" spc="-150" dirty="0">
                <a:latin typeface="나눔스퀘어 ExtraBold" pitchFamily="50" charset="-127"/>
                <a:ea typeface="나눔스퀘어 ExtraBold" pitchFamily="50" charset="-127"/>
              </a:endParaRPr>
            </a:p>
          </p:txBody>
        </p:sp>
        <p:sp>
          <p:nvSpPr>
            <p:cNvPr id="132" name="TextBox 47"/>
            <p:cNvSpPr txBox="1"/>
            <p:nvPr/>
          </p:nvSpPr>
          <p:spPr>
            <a:xfrm>
              <a:off x="5244068" y="4427240"/>
              <a:ext cx="1119983" cy="153888"/>
            </a:xfrm>
            <a:prstGeom prst="rect">
              <a:avLst/>
            </a:prstGeom>
            <a:noFill/>
            <a:ln>
              <a:noFill/>
            </a:ln>
            <a:effectLst/>
            <a:scene3d>
              <a:camera prst="orthographicFront"/>
              <a:lightRig rig="threePt" dir="t"/>
            </a:scene3d>
            <a:sp3d/>
          </p:spPr>
          <p:txBody>
            <a:bodyPr wrap="none" lIns="0" tIns="0" rIns="0" bIns="0" anchor="ctr">
              <a:noAutofit/>
              <a:sp3d extrusionH="50800" contourW="25400">
                <a:bevelT w="0" h="38100"/>
                <a:extrusionClr>
                  <a:schemeClr val="bg1"/>
                </a:extrusionClr>
                <a:contourClr>
                  <a:schemeClr val="bg1"/>
                </a:contourClr>
              </a:sp3d>
            </a:bodyPr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ko-KR" altLang="en-US" sz="900" spc="-150" dirty="0" err="1">
                  <a:latin typeface="나눔스퀘어 ExtraBold" pitchFamily="50" charset="-127"/>
                  <a:ea typeface="나눔스퀘어 ExtraBold" pitchFamily="50" charset="-127"/>
                </a:rPr>
                <a:t>기계산단</a:t>
              </a:r>
              <a:endParaRPr lang="ko-KR" altLang="en-US" sz="900" spc="-150" dirty="0">
                <a:latin typeface="나눔스퀘어 ExtraBold" pitchFamily="50" charset="-127"/>
                <a:ea typeface="나눔스퀘어 ExtraBold" pitchFamily="50" charset="-127"/>
              </a:endParaRPr>
            </a:p>
          </p:txBody>
        </p:sp>
        <p:sp>
          <p:nvSpPr>
            <p:cNvPr id="133" name="TextBox 47"/>
            <p:cNvSpPr txBox="1"/>
            <p:nvPr/>
          </p:nvSpPr>
          <p:spPr>
            <a:xfrm>
              <a:off x="5932003" y="4005064"/>
              <a:ext cx="1119983" cy="153888"/>
            </a:xfrm>
            <a:prstGeom prst="rect">
              <a:avLst/>
            </a:prstGeom>
            <a:noFill/>
            <a:ln>
              <a:noFill/>
            </a:ln>
            <a:effectLst/>
            <a:scene3d>
              <a:camera prst="orthographicFront"/>
              <a:lightRig rig="threePt" dir="t"/>
            </a:scene3d>
            <a:sp3d/>
          </p:spPr>
          <p:txBody>
            <a:bodyPr wrap="none" lIns="0" tIns="0" rIns="0" bIns="0" anchor="ctr">
              <a:noAutofit/>
              <a:sp3d extrusionH="50800" contourW="25400">
                <a:bevelT w="0" h="38100"/>
                <a:extrusionClr>
                  <a:schemeClr val="bg1"/>
                </a:extrusionClr>
                <a:contourClr>
                  <a:schemeClr val="bg1"/>
                </a:contourClr>
              </a:sp3d>
            </a:bodyPr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ko-KR" altLang="en-US" sz="900" spc="-150" dirty="0" err="1">
                  <a:latin typeface="나눔스퀘어 ExtraBold" pitchFamily="50" charset="-127"/>
                  <a:ea typeface="나눔스퀘어 ExtraBold" pitchFamily="50" charset="-127"/>
                </a:rPr>
                <a:t>주안국가산단</a:t>
              </a:r>
              <a:endParaRPr lang="ko-KR" altLang="en-US" sz="900" spc="-150" dirty="0">
                <a:latin typeface="나눔스퀘어 ExtraBold" pitchFamily="50" charset="-127"/>
                <a:ea typeface="나눔스퀘어 ExtraBold" pitchFamily="50" charset="-127"/>
              </a:endParaRPr>
            </a:p>
          </p:txBody>
        </p:sp>
        <p:sp>
          <p:nvSpPr>
            <p:cNvPr id="134" name="TextBox 47"/>
            <p:cNvSpPr txBox="1"/>
            <p:nvPr/>
          </p:nvSpPr>
          <p:spPr>
            <a:xfrm>
              <a:off x="6164104" y="4452641"/>
              <a:ext cx="764963" cy="153888"/>
            </a:xfrm>
            <a:prstGeom prst="rect">
              <a:avLst/>
            </a:prstGeom>
            <a:noFill/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txBody>
            <a:bodyPr wrap="none" lIns="0" tIns="0" rIns="0" bIns="0" anchor="ctr">
              <a:noAutofit/>
              <a:scene3d>
                <a:camera prst="orthographicFront"/>
                <a:lightRig rig="threePt" dir="t"/>
              </a:scene3d>
              <a:sp3d extrusionH="50800" contourW="38100">
                <a:bevelT w="0" h="38100"/>
                <a:extrusionClr>
                  <a:schemeClr val="bg1"/>
                </a:extrusionClr>
                <a:contourClr>
                  <a:schemeClr val="bg1"/>
                </a:contourClr>
              </a:sp3d>
            </a:bodyPr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en-US" altLang="ko-KR" sz="1400" b="1" spc="-100" dirty="0">
                  <a:solidFill>
                    <a:srgbClr val="C0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나눔스퀘어 ExtraBold" pitchFamily="50" charset="-127"/>
                  <a:ea typeface="나눔스퀘어 ExtraBold" pitchFamily="50" charset="-127"/>
                </a:rPr>
                <a:t>I-Bridge</a:t>
              </a:r>
              <a:endParaRPr lang="ko-KR" altLang="en-US" sz="1400" b="1" spc="-1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스퀘어 ExtraBold" pitchFamily="50" charset="-127"/>
                <a:ea typeface="나눔스퀘어 ExtraBold" pitchFamily="50" charset="-127"/>
              </a:endParaRPr>
            </a:p>
          </p:txBody>
        </p:sp>
        <p:sp>
          <p:nvSpPr>
            <p:cNvPr id="135" name="TextBox 47"/>
            <p:cNvSpPr txBox="1"/>
            <p:nvPr/>
          </p:nvSpPr>
          <p:spPr>
            <a:xfrm>
              <a:off x="5676116" y="3364612"/>
              <a:ext cx="1119983" cy="153888"/>
            </a:xfrm>
            <a:prstGeom prst="rect">
              <a:avLst/>
            </a:prstGeom>
            <a:noFill/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txBody>
            <a:bodyPr wrap="none" lIns="0" tIns="0" rIns="0" bIns="0" anchor="ctr">
              <a:noAutofit/>
              <a:scene3d>
                <a:camera prst="orthographicFront"/>
                <a:lightRig rig="threePt" dir="t"/>
              </a:scene3d>
              <a:sp3d extrusionH="50800" contourW="38100">
                <a:bevelT w="0" h="38100"/>
                <a:extrusionClr>
                  <a:schemeClr val="bg1"/>
                </a:extrusionClr>
                <a:contourClr>
                  <a:schemeClr val="bg1"/>
                </a:contourClr>
              </a:sp3d>
            </a:bodyPr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ko-KR" altLang="en-US" sz="1400" b="1" spc="-100" dirty="0" err="1">
                  <a:solidFill>
                    <a:srgbClr val="C0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나눔스퀘어 ExtraBold" pitchFamily="50" charset="-127"/>
                  <a:ea typeface="나눔스퀘어 ExtraBold" pitchFamily="50" charset="-127"/>
                </a:rPr>
                <a:t>가좌</a:t>
              </a:r>
              <a:r>
                <a:rPr lang="ko-KR" altLang="en-US" sz="1400" b="1" spc="-100" dirty="0">
                  <a:solidFill>
                    <a:srgbClr val="C0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나눔스퀘어 ExtraBold" pitchFamily="50" charset="-127"/>
                  <a:ea typeface="나눔스퀘어 ExtraBold" pitchFamily="50" charset="-127"/>
                </a:rPr>
                <a:t>  </a:t>
              </a:r>
              <a:r>
                <a:rPr lang="en-US" altLang="ko-KR" sz="1400" b="1" spc="-100" dirty="0">
                  <a:solidFill>
                    <a:srgbClr val="C0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나눔스퀘어 ExtraBold" pitchFamily="50" charset="-127"/>
                  <a:ea typeface="나눔스퀘어 ExtraBold" pitchFamily="50" charset="-127"/>
                </a:rPr>
                <a:t>Re-Startup Park</a:t>
              </a:r>
              <a:endParaRPr lang="ko-KR" altLang="en-US" sz="1400" b="1" spc="-1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스퀘어 ExtraBold" pitchFamily="50" charset="-127"/>
                <a:ea typeface="나눔스퀘어 ExtraBold" pitchFamily="50" charset="-127"/>
              </a:endParaRPr>
            </a:p>
          </p:txBody>
        </p:sp>
      </p:grpSp>
      <p:sp>
        <p:nvSpPr>
          <p:cNvPr id="59" name="직사각형 58"/>
          <p:cNvSpPr/>
          <p:nvPr/>
        </p:nvSpPr>
        <p:spPr>
          <a:xfrm>
            <a:off x="416430" y="1876570"/>
            <a:ext cx="4064722" cy="40030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ko-KR" spc="-150" dirty="0" smtClean="0">
                <a:latin typeface="나눔스퀘어 ExtraBold" pitchFamily="50" charset="-127"/>
                <a:ea typeface="나눔스퀘어 ExtraBold" pitchFamily="50" charset="-127"/>
              </a:rPr>
              <a:t>- </a:t>
            </a:r>
            <a:r>
              <a:rPr lang="ko-KR" altLang="en-US" spc="-150" dirty="0">
                <a:latin typeface="나눔스퀘어 ExtraBold" pitchFamily="50" charset="-127"/>
                <a:ea typeface="나눔스퀘어 ExtraBold" pitchFamily="50" charset="-127"/>
              </a:rPr>
              <a:t>상업 중심지 </a:t>
            </a:r>
            <a:r>
              <a:rPr lang="en-US" altLang="ko-KR" spc="-150" dirty="0">
                <a:latin typeface="나눔스퀘어 ExtraBold" pitchFamily="50" charset="-127"/>
                <a:ea typeface="나눔스퀘어 ExtraBold" pitchFamily="50" charset="-127"/>
              </a:rPr>
              <a:t>/ </a:t>
            </a:r>
            <a:r>
              <a:rPr lang="ko-KR" altLang="en-US" spc="-150" dirty="0">
                <a:latin typeface="나눔스퀘어 ExtraBold" pitchFamily="50" charset="-127"/>
                <a:ea typeface="나눔스퀘어 ExtraBold" pitchFamily="50" charset="-127"/>
              </a:rPr>
              <a:t>공업 지역  연계 ∙ 확산 </a:t>
            </a:r>
            <a:r>
              <a:rPr lang="ko-KR" altLang="en-US" spc="-150" dirty="0" smtClean="0">
                <a:latin typeface="나눔스퀘어 ExtraBold" pitchFamily="50" charset="-127"/>
                <a:ea typeface="나눔스퀘어 ExtraBold" pitchFamily="50" charset="-127"/>
              </a:rPr>
              <a:t>추진</a:t>
            </a:r>
            <a:endParaRPr lang="en-US" altLang="ko-KR" spc="-150" dirty="0">
              <a:latin typeface="나눔스퀘어 ExtraBold" pitchFamily="50" charset="-127"/>
              <a:ea typeface="나눔스퀘어 ExtraBold" pitchFamily="50" charset="-127"/>
            </a:endParaRPr>
          </a:p>
        </p:txBody>
      </p:sp>
      <p:pic>
        <p:nvPicPr>
          <p:cNvPr id="60" name="Picture 2" descr="관련 이미지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920" b="7659"/>
          <a:stretch/>
        </p:blipFill>
        <p:spPr bwMode="auto">
          <a:xfrm>
            <a:off x="464713" y="3000157"/>
            <a:ext cx="2578852" cy="1445779"/>
          </a:xfrm>
          <a:prstGeom prst="roundRect">
            <a:avLst>
              <a:gd name="adj" fmla="val 4158"/>
            </a:avLst>
          </a:prstGeom>
          <a:solidFill>
            <a:srgbClr val="FFFFFF"/>
          </a:solidFill>
          <a:ln w="38100" cap="rnd">
            <a:solidFill>
              <a:schemeClr val="bg1"/>
            </a:solidFill>
            <a:round/>
          </a:ln>
          <a:effectLst>
            <a:outerShdw blurRad="63500" dist="38100" dir="2700000" sx="101000" sy="101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contourClr>
              <a:srgbClr val="C0C0C0"/>
            </a:contourClr>
          </a:sp3d>
          <a:extLst/>
        </p:spPr>
      </p:pic>
      <p:sp>
        <p:nvSpPr>
          <p:cNvPr id="61" name="직사각형 60"/>
          <p:cNvSpPr/>
          <p:nvPr/>
        </p:nvSpPr>
        <p:spPr bwMode="auto">
          <a:xfrm>
            <a:off x="749397" y="2704596"/>
            <a:ext cx="2018501" cy="307777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marR="63500" algn="ctr" defTabSz="1088284" latinLnBrk="0">
              <a:spcAft>
                <a:spcPts val="600"/>
              </a:spcAft>
              <a:buClr>
                <a:srgbClr val="8064A2"/>
              </a:buClr>
              <a:buSzPct val="100000"/>
              <a:defRPr/>
            </a:pPr>
            <a:r>
              <a:rPr lang="ko-KR" altLang="en-US" sz="1400" kern="0" spc="-150" dirty="0" err="1">
                <a:ln w="6350" cmpd="sng">
                  <a:solidFill>
                    <a:srgbClr val="9B8357">
                      <a:lumMod val="75000"/>
                      <a:alpha val="0"/>
                    </a:srgbClr>
                  </a:solidFill>
                  <a:prstDash val="solid"/>
                </a:ln>
                <a:latin typeface="나눔스퀘어 ExtraBold" pitchFamily="50" charset="-127"/>
                <a:ea typeface="나눔스퀘어 ExtraBold" pitchFamily="50" charset="-127"/>
              </a:rPr>
              <a:t>가족친화형</a:t>
            </a:r>
            <a:r>
              <a:rPr lang="ko-KR" altLang="en-US" sz="1400" kern="0" spc="-150" dirty="0">
                <a:ln w="6350" cmpd="sng">
                  <a:solidFill>
                    <a:srgbClr val="9B8357">
                      <a:lumMod val="75000"/>
                      <a:alpha val="0"/>
                    </a:srgbClr>
                  </a:solidFill>
                  <a:prstDash val="solid"/>
                </a:ln>
                <a:latin typeface="나눔스퀘어 ExtraBold" pitchFamily="50" charset="-127"/>
                <a:ea typeface="나눔스퀘어 ExtraBold" pitchFamily="50" charset="-127"/>
              </a:rPr>
              <a:t> </a:t>
            </a:r>
            <a:r>
              <a:rPr lang="ko-KR" altLang="en-US" sz="1400" kern="0" spc="-150" dirty="0" err="1">
                <a:ln w="6350" cmpd="sng">
                  <a:solidFill>
                    <a:srgbClr val="9B8357">
                      <a:lumMod val="75000"/>
                      <a:alpha val="0"/>
                    </a:srgbClr>
                  </a:solidFill>
                  <a:prstDash val="solid"/>
                </a:ln>
                <a:latin typeface="나눔스퀘어 ExtraBold" pitchFamily="50" charset="-127"/>
                <a:ea typeface="나눔스퀘어 ExtraBold" pitchFamily="50" charset="-127"/>
              </a:rPr>
              <a:t>스트리트몰</a:t>
            </a:r>
            <a:r>
              <a:rPr lang="ko-KR" altLang="en-US" sz="1400" kern="0" spc="-150" dirty="0">
                <a:ln w="6350" cmpd="sng">
                  <a:solidFill>
                    <a:srgbClr val="9B8357">
                      <a:lumMod val="75000"/>
                      <a:alpha val="0"/>
                    </a:srgbClr>
                  </a:solidFill>
                  <a:prstDash val="solid"/>
                </a:ln>
                <a:latin typeface="나눔스퀘어 ExtraBold" pitchFamily="50" charset="-127"/>
                <a:ea typeface="나눔스퀘어 ExtraBold" pitchFamily="50" charset="-127"/>
              </a:rPr>
              <a:t> 형성</a:t>
            </a:r>
          </a:p>
        </p:txBody>
      </p:sp>
      <p:sp>
        <p:nvSpPr>
          <p:cNvPr id="62" name="직사각형 61"/>
          <p:cNvSpPr/>
          <p:nvPr/>
        </p:nvSpPr>
        <p:spPr bwMode="auto">
          <a:xfrm>
            <a:off x="335501" y="4594369"/>
            <a:ext cx="3012363" cy="307777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marR="63500" defTabSz="1088284" latinLnBrk="0">
              <a:spcAft>
                <a:spcPts val="600"/>
              </a:spcAft>
              <a:buClr>
                <a:srgbClr val="8064A2"/>
              </a:buClr>
              <a:buSzPct val="100000"/>
              <a:defRPr/>
            </a:pPr>
            <a:r>
              <a:rPr lang="ko-KR" altLang="en-US" sz="1400" kern="0" spc="-150" dirty="0">
                <a:ln w="6350" cmpd="sng">
                  <a:solidFill>
                    <a:srgbClr val="9B8357">
                      <a:lumMod val="75000"/>
                      <a:alpha val="0"/>
                    </a:srgbClr>
                  </a:solidFill>
                  <a:prstDash val="solid"/>
                </a:ln>
                <a:latin typeface="나눔스퀘어 ExtraBold" pitchFamily="50" charset="-127"/>
                <a:ea typeface="나눔스퀘어 ExtraBold" pitchFamily="50" charset="-127"/>
              </a:rPr>
              <a:t>인천 미래산업의 </a:t>
            </a:r>
            <a:r>
              <a:rPr lang="ko-KR" altLang="en-US" sz="1400" kern="0" spc="-150" dirty="0" err="1">
                <a:ln w="6350" cmpd="sng">
                  <a:solidFill>
                    <a:srgbClr val="9B8357">
                      <a:lumMod val="75000"/>
                      <a:alpha val="0"/>
                    </a:srgbClr>
                  </a:solidFill>
                  <a:prstDash val="solid"/>
                </a:ln>
                <a:latin typeface="나눔스퀘어 ExtraBold" pitchFamily="50" charset="-127"/>
                <a:ea typeface="나눔스퀘어 ExtraBold" pitchFamily="50" charset="-127"/>
              </a:rPr>
              <a:t>랜드마크</a:t>
            </a:r>
            <a:r>
              <a:rPr lang="ko-KR" altLang="en-US" sz="1400" kern="0" spc="-150" dirty="0">
                <a:ln w="6350" cmpd="sng">
                  <a:solidFill>
                    <a:srgbClr val="9B8357">
                      <a:lumMod val="75000"/>
                      <a:alpha val="0"/>
                    </a:srgbClr>
                  </a:solidFill>
                  <a:prstDash val="solid"/>
                </a:ln>
                <a:latin typeface="나눔스퀘어 ExtraBold" pitchFamily="50" charset="-127"/>
                <a:ea typeface="나눔스퀘어 ExtraBold" pitchFamily="50" charset="-127"/>
              </a:rPr>
              <a:t> 건축</a:t>
            </a:r>
            <a:r>
              <a:rPr lang="en-US" altLang="ko-KR" sz="1400" kern="0" spc="-150" dirty="0">
                <a:ln w="6350" cmpd="sng">
                  <a:solidFill>
                    <a:srgbClr val="9B8357">
                      <a:lumMod val="75000"/>
                      <a:alpha val="0"/>
                    </a:srgbClr>
                  </a:solidFill>
                  <a:prstDash val="solid"/>
                </a:ln>
                <a:latin typeface="나눔스퀘어 ExtraBold" pitchFamily="50" charset="-127"/>
                <a:ea typeface="나눔스퀘어 ExtraBold" pitchFamily="50" charset="-127"/>
              </a:rPr>
              <a:t>(</a:t>
            </a:r>
            <a:r>
              <a:rPr lang="ko-KR" altLang="en-US" sz="1400" kern="0" spc="-150" dirty="0" err="1">
                <a:ln w="6350" cmpd="sng">
                  <a:solidFill>
                    <a:srgbClr val="9B8357">
                      <a:lumMod val="75000"/>
                      <a:alpha val="0"/>
                    </a:srgbClr>
                  </a:solidFill>
                  <a:prstDash val="solid"/>
                </a:ln>
                <a:latin typeface="나눔스퀘어 ExtraBold" pitchFamily="50" charset="-127"/>
                <a:ea typeface="나눔스퀘어 ExtraBold" pitchFamily="50" charset="-127"/>
              </a:rPr>
              <a:t>산단지원</a:t>
            </a:r>
            <a:r>
              <a:rPr lang="ko-KR" altLang="en-US" sz="1400" kern="0" spc="-150" dirty="0">
                <a:ln w="6350" cmpd="sng">
                  <a:solidFill>
                    <a:srgbClr val="9B8357">
                      <a:lumMod val="75000"/>
                      <a:alpha val="0"/>
                    </a:srgbClr>
                  </a:solidFill>
                  <a:prstDash val="solid"/>
                </a:ln>
                <a:latin typeface="나눔스퀘어 ExtraBold" pitchFamily="50" charset="-127"/>
                <a:ea typeface="나눔스퀘어 ExtraBold" pitchFamily="50" charset="-127"/>
              </a:rPr>
              <a:t> 등</a:t>
            </a:r>
            <a:r>
              <a:rPr lang="en-US" altLang="ko-KR" sz="1400" kern="0" spc="-150" dirty="0">
                <a:ln w="6350" cmpd="sng">
                  <a:solidFill>
                    <a:srgbClr val="9B8357">
                      <a:lumMod val="75000"/>
                      <a:alpha val="0"/>
                    </a:srgbClr>
                  </a:solidFill>
                  <a:prstDash val="solid"/>
                </a:ln>
                <a:latin typeface="나눔스퀘어 ExtraBold" pitchFamily="50" charset="-127"/>
                <a:ea typeface="나눔스퀘어 ExtraBold" pitchFamily="50" charset="-127"/>
              </a:rPr>
              <a:t>)</a:t>
            </a:r>
            <a:endParaRPr lang="ko-KR" altLang="en-US" sz="1400" kern="0" spc="-150" dirty="0">
              <a:ln w="6350" cmpd="sng">
                <a:solidFill>
                  <a:srgbClr val="9B8357">
                    <a:lumMod val="75000"/>
                    <a:alpha val="0"/>
                  </a:srgbClr>
                </a:solidFill>
                <a:prstDash val="solid"/>
              </a:ln>
              <a:latin typeface="나눔스퀘어 ExtraBold" pitchFamily="50" charset="-127"/>
              <a:ea typeface="나눔스퀘어 ExtraBold" pitchFamily="50" charset="-127"/>
            </a:endParaRPr>
          </a:p>
        </p:txBody>
      </p:sp>
      <p:pic>
        <p:nvPicPr>
          <p:cNvPr id="64" name="Picture 12" descr="fourth industry  landmark building에 대한 이미지 검색결과"/>
          <p:cNvPicPr preferRelativeResize="0">
            <a:picLocks noChangeArrowheads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169"/>
          <a:stretch/>
        </p:blipFill>
        <p:spPr bwMode="auto">
          <a:xfrm>
            <a:off x="477689" y="4934128"/>
            <a:ext cx="2569015" cy="1447200"/>
          </a:xfrm>
          <a:prstGeom prst="roundRect">
            <a:avLst>
              <a:gd name="adj" fmla="val 4158"/>
            </a:avLst>
          </a:prstGeom>
          <a:solidFill>
            <a:srgbClr val="FFFFFF"/>
          </a:solidFill>
          <a:ln w="38100" cap="rnd">
            <a:solidFill>
              <a:schemeClr val="bg1"/>
            </a:solidFill>
            <a:round/>
          </a:ln>
          <a:effectLst>
            <a:outerShdw blurRad="63500" dist="38100" dir="2700000" sx="101000" sy="101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contourClr>
              <a:srgbClr val="C0C0C0"/>
            </a:contourClr>
          </a:sp3d>
          <a:extLst/>
        </p:spPr>
      </p:pic>
      <p:sp>
        <p:nvSpPr>
          <p:cNvPr id="44" name="제목 1"/>
          <p:cNvSpPr txBox="1">
            <a:spLocks/>
          </p:cNvSpPr>
          <p:nvPr/>
        </p:nvSpPr>
        <p:spPr>
          <a:xfrm>
            <a:off x="1547665" y="121622"/>
            <a:ext cx="7596336" cy="954107"/>
          </a:xfrm>
          <a:prstGeom prst="rect">
            <a:avLst/>
          </a:prstGeom>
        </p:spPr>
        <p:txBody>
          <a:bodyPr vert="horz" wrap="square" lIns="91440" tIns="45720" rIns="91440" bIns="45720" rtlCol="0" anchor="ctr">
            <a:spAutoFit/>
          </a:bodyPr>
          <a:lstStyle>
            <a:lvl1pPr algn="l" defTabSz="914400" rtl="0" eaLnBrk="1" latinLnBrk="1" hangingPunct="1">
              <a:lnSpc>
                <a:spcPct val="100000"/>
              </a:lnSpc>
              <a:spcBef>
                <a:spcPct val="0"/>
              </a:spcBef>
              <a:buNone/>
              <a:defRPr kumimoji="0" lang="ko-KR" altLang="en-US" sz="2400" i="0" u="none" strike="noStrike" kern="0" cap="none" spc="-150" normalizeH="0" baseline="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ysClr val="windowText" lastClr="000000"/>
                </a:solidFill>
                <a:effectLst/>
                <a:uLnTx/>
                <a:uFillTx/>
                <a:latin typeface="나눔스퀘어 ExtraBold" pitchFamily="50" charset="-127"/>
                <a:ea typeface="나눔스퀘어 ExtraBold" pitchFamily="50" charset="-127"/>
                <a:cs typeface="+mn-cs"/>
              </a:defRPr>
            </a:lvl1pPr>
          </a:lstStyle>
          <a:p>
            <a:pPr latinLnBrk="0"/>
            <a:r>
              <a:rPr lang="ko-KR" altLang="en-US" sz="2800" b="1" kern="1200" spc="-300" dirty="0" smtClean="0">
                <a:solidFill>
                  <a:schemeClr val="tx1"/>
                </a:solidFill>
                <a:latin typeface="PMingLiU-ExtB" panose="02020500000000000000" pitchFamily="18" charset="-120"/>
              </a:rPr>
              <a:t>도시재생 뉴딜사</a:t>
            </a:r>
            <a:r>
              <a:rPr lang="ko-KR" altLang="en-US" sz="2800" b="1" kern="1200" spc="-300" dirty="0">
                <a:solidFill>
                  <a:schemeClr val="tx1"/>
                </a:solidFill>
                <a:latin typeface="PMingLiU-ExtB" panose="02020500000000000000" pitchFamily="18" charset="-120"/>
              </a:rPr>
              <a:t>업</a:t>
            </a:r>
            <a:r>
              <a:rPr lang="ko-KR" altLang="en-US" sz="2800" b="1" kern="1200" spc="-300" dirty="0" smtClean="0">
                <a:solidFill>
                  <a:schemeClr val="tx1"/>
                </a:solidFill>
                <a:latin typeface="PMingLiU-ExtB" panose="02020500000000000000" pitchFamily="18" charset="-120"/>
              </a:rPr>
              <a:t>으로 도시환경을 재창조하겠습니다</a:t>
            </a:r>
            <a:endParaRPr lang="en-US" altLang="ko-KR" sz="2800" b="1" kern="1200" spc="-300" dirty="0" smtClean="0">
              <a:solidFill>
                <a:schemeClr val="tx1"/>
              </a:solidFill>
              <a:latin typeface="PMingLiU-ExtB" panose="02020500000000000000" pitchFamily="18" charset="-120"/>
            </a:endParaRPr>
          </a:p>
          <a:p>
            <a:pPr latinLnBrk="0"/>
            <a:r>
              <a:rPr lang="en-US" altLang="ko-KR" sz="2800" b="1" spc="-300" dirty="0" smtClean="0">
                <a:ln>
                  <a:solidFill>
                    <a:srgbClr val="9B8357">
                      <a:lumMod val="75000"/>
                      <a:alpha val="0"/>
                    </a:srgbClr>
                  </a:solidFill>
                </a:ln>
                <a:solidFill>
                  <a:schemeClr val="tx1"/>
                </a:solidFill>
              </a:rPr>
              <a:t>(</a:t>
            </a:r>
            <a:r>
              <a:rPr lang="ko-KR" altLang="en-US" sz="2800" b="1" spc="-300" dirty="0" err="1" smtClean="0">
                <a:ln>
                  <a:solidFill>
                    <a:srgbClr val="9B8357">
                      <a:lumMod val="75000"/>
                      <a:alpha val="0"/>
                    </a:srgbClr>
                  </a:solidFill>
                </a:ln>
                <a:solidFill>
                  <a:schemeClr val="tx1"/>
                </a:solidFill>
              </a:rPr>
              <a:t>경제기반형</a:t>
            </a:r>
            <a:r>
              <a:rPr lang="en-US" altLang="ko-KR" sz="2800" b="1" spc="-300" dirty="0">
                <a:ln>
                  <a:solidFill>
                    <a:srgbClr val="9B8357">
                      <a:lumMod val="75000"/>
                      <a:alpha val="0"/>
                    </a:srgbClr>
                  </a:solidFill>
                </a:ln>
                <a:solidFill>
                  <a:schemeClr val="tx1"/>
                </a:solidFill>
              </a:rPr>
              <a:t>)</a:t>
            </a:r>
            <a:endParaRPr lang="ko-KR" altLang="en-US" sz="2800" b="1" spc="-300" dirty="0">
              <a:ln>
                <a:solidFill>
                  <a:srgbClr val="9B8357">
                    <a:lumMod val="75000"/>
                    <a:alpha val="0"/>
                  </a:srgbClr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118" name="직사각형 117"/>
          <p:cNvSpPr/>
          <p:nvPr/>
        </p:nvSpPr>
        <p:spPr>
          <a:xfrm>
            <a:off x="6387094" y="1760329"/>
            <a:ext cx="1494320" cy="1092607"/>
          </a:xfrm>
          <a:prstGeom prst="rect">
            <a:avLst/>
          </a:prstGeom>
        </p:spPr>
        <p:txBody>
          <a:bodyPr wrap="none" anchor="t">
            <a:noAutofit/>
          </a:bodyPr>
          <a:lstStyle/>
          <a:p>
            <a:pPr>
              <a:lnSpc>
                <a:spcPct val="120000"/>
              </a:lnSpc>
            </a:pPr>
            <a:r>
              <a:rPr lang="en-US" altLang="ko-KR" sz="1400" spc="-100" dirty="0">
                <a:latin typeface="나눔스퀘어 ExtraBold" pitchFamily="50" charset="-127"/>
                <a:ea typeface="나눔스퀘어 ExtraBold" pitchFamily="50" charset="-127"/>
              </a:rPr>
              <a:t>Startup </a:t>
            </a:r>
            <a:r>
              <a:rPr lang="ko-KR" altLang="en-US" sz="1400" spc="-100" dirty="0">
                <a:latin typeface="나눔스퀘어 ExtraBold" pitchFamily="50" charset="-127"/>
                <a:ea typeface="나눔스퀘어 ExtraBold" pitchFamily="50" charset="-127"/>
              </a:rPr>
              <a:t>캠퍼스</a:t>
            </a:r>
            <a:endParaRPr lang="en-US" altLang="ko-KR" sz="1400" spc="-100" dirty="0">
              <a:latin typeface="나눔스퀘어 ExtraBold" pitchFamily="50" charset="-127"/>
              <a:ea typeface="나눔스퀘어 ExtraBold" pitchFamily="50" charset="-127"/>
            </a:endParaRPr>
          </a:p>
          <a:p>
            <a:pPr>
              <a:lnSpc>
                <a:spcPct val="120000"/>
              </a:lnSpc>
            </a:pPr>
            <a:r>
              <a:rPr lang="ko-KR" altLang="en-US" sz="1400" spc="-100" dirty="0">
                <a:latin typeface="나눔스퀘어 ExtraBold" pitchFamily="50" charset="-127"/>
                <a:ea typeface="나눔스퀘어 ExtraBold" pitchFamily="50" charset="-127"/>
              </a:rPr>
              <a:t>비즈니스 </a:t>
            </a:r>
            <a:r>
              <a:rPr lang="ko-KR" altLang="en-US" sz="1400" spc="-100" dirty="0" err="1">
                <a:latin typeface="나눔스퀘어 ExtraBold" pitchFamily="50" charset="-127"/>
                <a:ea typeface="나눔스퀘어 ExtraBold" pitchFamily="50" charset="-127"/>
              </a:rPr>
              <a:t>엑셀러레이터</a:t>
            </a:r>
            <a:endParaRPr lang="en-US" altLang="ko-KR" sz="1400" spc="-100" dirty="0">
              <a:latin typeface="나눔스퀘어 ExtraBold" pitchFamily="50" charset="-127"/>
              <a:ea typeface="나눔스퀘어 ExtraBold" pitchFamily="50" charset="-127"/>
            </a:endParaRPr>
          </a:p>
          <a:p>
            <a:pPr>
              <a:lnSpc>
                <a:spcPct val="120000"/>
              </a:lnSpc>
            </a:pPr>
            <a:r>
              <a:rPr lang="ko-KR" altLang="en-US" sz="1400" spc="-100" dirty="0">
                <a:latin typeface="나눔스퀘어 ExtraBold" pitchFamily="50" charset="-127"/>
                <a:ea typeface="나눔스퀘어 ExtraBold" pitchFamily="50" charset="-127"/>
              </a:rPr>
              <a:t>창업 </a:t>
            </a:r>
            <a:r>
              <a:rPr lang="ko-KR" altLang="en-US" sz="1400" spc="-100" dirty="0" err="1">
                <a:latin typeface="나눔스퀘어 ExtraBold" pitchFamily="50" charset="-127"/>
                <a:ea typeface="나눔스퀘어 ExtraBold" pitchFamily="50" charset="-127"/>
              </a:rPr>
              <a:t>인큐베이팅</a:t>
            </a:r>
            <a:endParaRPr lang="en-US" altLang="ko-KR" sz="1400" spc="-100" dirty="0">
              <a:latin typeface="나눔스퀘어 ExtraBold" pitchFamily="50" charset="-127"/>
              <a:ea typeface="나눔스퀘어 ExtraBold" pitchFamily="50" charset="-127"/>
            </a:endParaRPr>
          </a:p>
          <a:p>
            <a:pPr>
              <a:lnSpc>
                <a:spcPct val="120000"/>
              </a:lnSpc>
            </a:pPr>
            <a:endParaRPr lang="en-US" altLang="ko-KR" sz="1400" spc="-100" dirty="0">
              <a:solidFill>
                <a:schemeClr val="tx1">
                  <a:lumMod val="65000"/>
                  <a:lumOff val="35000"/>
                </a:schemeClr>
              </a:solidFill>
              <a:latin typeface="나눔스퀘어 ExtraBold" pitchFamily="50" charset="-127"/>
              <a:ea typeface="나눔스퀘어 ExtraBold" pitchFamily="50" charset="-127"/>
            </a:endParaRPr>
          </a:p>
          <a:p>
            <a:pPr>
              <a:lnSpc>
                <a:spcPct val="120000"/>
              </a:lnSpc>
            </a:pPr>
            <a:endParaRPr lang="en-US" altLang="ko-KR" sz="1400" spc="-100" dirty="0">
              <a:solidFill>
                <a:schemeClr val="tx1">
                  <a:lumMod val="65000"/>
                  <a:lumOff val="35000"/>
                </a:schemeClr>
              </a:solidFill>
              <a:latin typeface="나눔스퀘어 ExtraBold" pitchFamily="50" charset="-127"/>
              <a:ea typeface="나눔스퀘어 ExtraBold" pitchFamily="50" charset="-127"/>
            </a:endParaRPr>
          </a:p>
          <a:p>
            <a:pPr>
              <a:lnSpc>
                <a:spcPct val="120000"/>
              </a:lnSpc>
            </a:pPr>
            <a:endParaRPr lang="en-US" altLang="ko-KR" sz="1400" spc="-100" dirty="0">
              <a:solidFill>
                <a:schemeClr val="tx1">
                  <a:lumMod val="65000"/>
                  <a:lumOff val="35000"/>
                </a:schemeClr>
              </a:solidFill>
              <a:latin typeface="나눔스퀘어 ExtraBold" pitchFamily="50" charset="-127"/>
              <a:ea typeface="나눔스퀘어 ExtraBold" pitchFamily="50" charset="-127"/>
            </a:endParaRPr>
          </a:p>
        </p:txBody>
      </p:sp>
      <p:sp>
        <p:nvSpPr>
          <p:cNvPr id="119" name="TextBox 118"/>
          <p:cNvSpPr txBox="1"/>
          <p:nvPr/>
        </p:nvSpPr>
        <p:spPr>
          <a:xfrm>
            <a:off x="6372200" y="1446496"/>
            <a:ext cx="277180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b="1" spc="-100" dirty="0" err="1">
                <a:solidFill>
                  <a:srgbClr val="FF0000"/>
                </a:solidFill>
                <a:latin typeface="나눔스퀘어 ExtraBold" pitchFamily="50" charset="-127"/>
                <a:ea typeface="나눔스퀘어 ExtraBold" pitchFamily="50" charset="-127"/>
              </a:rPr>
              <a:t>가좌</a:t>
            </a:r>
            <a:r>
              <a:rPr lang="ko-KR" altLang="en-US" b="1" spc="-100" dirty="0">
                <a:solidFill>
                  <a:srgbClr val="FF0000"/>
                </a:solidFill>
                <a:latin typeface="나눔스퀘어 ExtraBold" pitchFamily="50" charset="-127"/>
                <a:ea typeface="나눔스퀘어 ExtraBold" pitchFamily="50" charset="-127"/>
              </a:rPr>
              <a:t> </a:t>
            </a:r>
            <a:r>
              <a:rPr lang="en-US" altLang="ko-KR" b="1" spc="-100" dirty="0">
                <a:solidFill>
                  <a:srgbClr val="FF0000"/>
                </a:solidFill>
                <a:latin typeface="나눔스퀘어 ExtraBold" pitchFamily="50" charset="-127"/>
                <a:ea typeface="나눔스퀘어 ExtraBold" pitchFamily="50" charset="-127"/>
              </a:rPr>
              <a:t>Re-Startup </a:t>
            </a:r>
            <a:r>
              <a:rPr lang="en-US" altLang="ko-KR" b="1" spc="-100" dirty="0" smtClean="0">
                <a:solidFill>
                  <a:srgbClr val="FF0000"/>
                </a:solidFill>
                <a:latin typeface="나눔스퀘어 ExtraBold" pitchFamily="50" charset="-127"/>
                <a:ea typeface="나눔스퀘어 ExtraBold" pitchFamily="50" charset="-127"/>
              </a:rPr>
              <a:t>Park </a:t>
            </a:r>
            <a:r>
              <a:rPr lang="en-US" altLang="ko-KR" sz="1400" b="1" spc="-150" dirty="0" smtClean="0">
                <a:solidFill>
                  <a:srgbClr val="0000FF"/>
                </a:solidFill>
                <a:latin typeface="나눔스퀘어 ExtraBold" pitchFamily="50" charset="-127"/>
                <a:ea typeface="나눔스퀘어 ExtraBold" pitchFamily="50" charset="-127"/>
              </a:rPr>
              <a:t>(</a:t>
            </a:r>
            <a:r>
              <a:rPr lang="ko-KR" altLang="en-US" sz="1400" b="1" spc="-150" dirty="0" err="1">
                <a:solidFill>
                  <a:srgbClr val="0000FF"/>
                </a:solidFill>
                <a:latin typeface="나눔스퀘어 ExtraBold" pitchFamily="50" charset="-127"/>
                <a:ea typeface="나눔스퀘어 ExtraBold" pitchFamily="50" charset="-127"/>
              </a:rPr>
              <a:t>가좌</a:t>
            </a:r>
            <a:r>
              <a:rPr lang="en-US" altLang="ko-KR" sz="1400" b="1" spc="-150" dirty="0" smtClean="0">
                <a:solidFill>
                  <a:srgbClr val="0000FF"/>
                </a:solidFill>
                <a:latin typeface="나눔스퀘어 ExtraBold" pitchFamily="50" charset="-127"/>
                <a:ea typeface="나눔스퀘어 ExtraBold" pitchFamily="50" charset="-127"/>
              </a:rPr>
              <a:t>IC)</a:t>
            </a:r>
            <a:endParaRPr lang="en-US" altLang="ko-KR" sz="1400" b="1" spc="-150" dirty="0">
              <a:solidFill>
                <a:srgbClr val="0000FF"/>
              </a:solidFill>
              <a:latin typeface="나눔스퀘어 ExtraBold" pitchFamily="50" charset="-127"/>
              <a:ea typeface="나눔스퀘어 ExtraBold" pitchFamily="50" charset="-127"/>
            </a:endParaRPr>
          </a:p>
        </p:txBody>
      </p:sp>
      <p:pic>
        <p:nvPicPr>
          <p:cNvPr id="137" name="Picture 2"/>
          <p:cNvPicPr>
            <a:picLocks noChangeArrowheads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567" t="3846" r="20586" b="5142"/>
          <a:stretch/>
        </p:blipFill>
        <p:spPr bwMode="auto">
          <a:xfrm>
            <a:off x="6246300" y="3527768"/>
            <a:ext cx="2537137" cy="2518657"/>
          </a:xfrm>
          <a:custGeom>
            <a:avLst/>
            <a:gdLst>
              <a:gd name="connsiteX0" fmla="*/ 814722 w 1629433"/>
              <a:gd name="connsiteY0" fmla="*/ 0 h 1629442"/>
              <a:gd name="connsiteX1" fmla="*/ 1625238 w 1629433"/>
              <a:gd name="connsiteY1" fmla="*/ 731421 h 1629442"/>
              <a:gd name="connsiteX2" fmla="*/ 1629433 w 1629433"/>
              <a:gd name="connsiteY2" fmla="*/ 814504 h 1629442"/>
              <a:gd name="connsiteX3" fmla="*/ 1629433 w 1629433"/>
              <a:gd name="connsiteY3" fmla="*/ 814939 h 1629442"/>
              <a:gd name="connsiteX4" fmla="*/ 1625238 w 1629433"/>
              <a:gd name="connsiteY4" fmla="*/ 898022 h 1629442"/>
              <a:gd name="connsiteX5" fmla="*/ 814722 w 1629433"/>
              <a:gd name="connsiteY5" fmla="*/ 1629442 h 1629442"/>
              <a:gd name="connsiteX6" fmla="*/ 0 w 1629433"/>
              <a:gd name="connsiteY6" fmla="*/ 814721 h 1629442"/>
              <a:gd name="connsiteX7" fmla="*/ 814722 w 1629433"/>
              <a:gd name="connsiteY7" fmla="*/ 0 h 16294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629433" h="1629442">
                <a:moveTo>
                  <a:pt x="814722" y="0"/>
                </a:moveTo>
                <a:cubicBezTo>
                  <a:pt x="1236559" y="0"/>
                  <a:pt x="1583516" y="320593"/>
                  <a:pt x="1625238" y="731421"/>
                </a:cubicBezTo>
                <a:lnTo>
                  <a:pt x="1629433" y="814504"/>
                </a:lnTo>
                <a:lnTo>
                  <a:pt x="1629433" y="814939"/>
                </a:lnTo>
                <a:lnTo>
                  <a:pt x="1625238" y="898022"/>
                </a:lnTo>
                <a:cubicBezTo>
                  <a:pt x="1583516" y="1308850"/>
                  <a:pt x="1236559" y="1629442"/>
                  <a:pt x="814722" y="1629442"/>
                </a:cubicBezTo>
                <a:cubicBezTo>
                  <a:pt x="364763" y="1629442"/>
                  <a:pt x="0" y="1264679"/>
                  <a:pt x="0" y="814721"/>
                </a:cubicBezTo>
                <a:cubicBezTo>
                  <a:pt x="0" y="364763"/>
                  <a:pt x="364763" y="0"/>
                  <a:pt x="814722" y="0"/>
                </a:cubicBezTo>
                <a:close/>
              </a:path>
            </a:pathLst>
          </a:custGeom>
          <a:noFill/>
          <a:ln w="38100">
            <a:solidFill>
              <a:schemeClr val="bg1"/>
            </a:solidFill>
          </a:ln>
          <a:effectLst>
            <a:outerShdw blurRad="101600" dist="101600" dir="2700000" algn="tl" rotWithShape="0">
              <a:prstClr val="black">
                <a:alpha val="32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39468652"/>
      </p:ext>
    </p:extLst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직사각형 28"/>
          <p:cNvSpPr/>
          <p:nvPr/>
        </p:nvSpPr>
        <p:spPr>
          <a:xfrm>
            <a:off x="0" y="1196975"/>
            <a:ext cx="9144000" cy="5661025"/>
          </a:xfrm>
          <a:prstGeom prst="rect">
            <a:avLst/>
          </a:prstGeom>
          <a:solidFill>
            <a:schemeClr val="bg1">
              <a:lumMod val="85000"/>
              <a:alpha val="50196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나눔스퀘어 ExtraBold" pitchFamily="50" charset="-127"/>
              <a:ea typeface="나눔스퀘어 ExtraBold" pitchFamily="50" charset="-127"/>
            </a:endParaRPr>
          </a:p>
        </p:txBody>
      </p:sp>
      <p:pic>
        <p:nvPicPr>
          <p:cNvPr id="37" name="그림 36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5208"/>
          <a:stretch/>
        </p:blipFill>
        <p:spPr>
          <a:xfrm>
            <a:off x="3955392" y="2066203"/>
            <a:ext cx="2632831" cy="2403574"/>
          </a:xfrm>
          <a:custGeom>
            <a:avLst/>
            <a:gdLst>
              <a:gd name="connsiteX0" fmla="*/ 814722 w 1629433"/>
              <a:gd name="connsiteY0" fmla="*/ 0 h 1629442"/>
              <a:gd name="connsiteX1" fmla="*/ 1625238 w 1629433"/>
              <a:gd name="connsiteY1" fmla="*/ 731421 h 1629442"/>
              <a:gd name="connsiteX2" fmla="*/ 1629433 w 1629433"/>
              <a:gd name="connsiteY2" fmla="*/ 814504 h 1629442"/>
              <a:gd name="connsiteX3" fmla="*/ 1629433 w 1629433"/>
              <a:gd name="connsiteY3" fmla="*/ 814939 h 1629442"/>
              <a:gd name="connsiteX4" fmla="*/ 1625238 w 1629433"/>
              <a:gd name="connsiteY4" fmla="*/ 898022 h 1629442"/>
              <a:gd name="connsiteX5" fmla="*/ 814722 w 1629433"/>
              <a:gd name="connsiteY5" fmla="*/ 1629442 h 1629442"/>
              <a:gd name="connsiteX6" fmla="*/ 0 w 1629433"/>
              <a:gd name="connsiteY6" fmla="*/ 814721 h 1629442"/>
              <a:gd name="connsiteX7" fmla="*/ 814722 w 1629433"/>
              <a:gd name="connsiteY7" fmla="*/ 0 h 16294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629433" h="1629442">
                <a:moveTo>
                  <a:pt x="814722" y="0"/>
                </a:moveTo>
                <a:cubicBezTo>
                  <a:pt x="1236559" y="0"/>
                  <a:pt x="1583516" y="320593"/>
                  <a:pt x="1625238" y="731421"/>
                </a:cubicBezTo>
                <a:lnTo>
                  <a:pt x="1629433" y="814504"/>
                </a:lnTo>
                <a:lnTo>
                  <a:pt x="1629433" y="814939"/>
                </a:lnTo>
                <a:lnTo>
                  <a:pt x="1625238" y="898022"/>
                </a:lnTo>
                <a:cubicBezTo>
                  <a:pt x="1583516" y="1308850"/>
                  <a:pt x="1236559" y="1629442"/>
                  <a:pt x="814722" y="1629442"/>
                </a:cubicBezTo>
                <a:cubicBezTo>
                  <a:pt x="364763" y="1629442"/>
                  <a:pt x="0" y="1264679"/>
                  <a:pt x="0" y="814721"/>
                </a:cubicBezTo>
                <a:cubicBezTo>
                  <a:pt x="0" y="364763"/>
                  <a:pt x="364763" y="0"/>
                  <a:pt x="814722" y="0"/>
                </a:cubicBezTo>
                <a:close/>
              </a:path>
            </a:pathLst>
          </a:custGeom>
          <a:noFill/>
          <a:ln w="38100">
            <a:solidFill>
              <a:schemeClr val="bg1"/>
            </a:solidFill>
          </a:ln>
          <a:effectLst>
            <a:outerShdw blurRad="101600" dist="101600" dir="2700000" algn="tl" rotWithShape="0">
              <a:prstClr val="black">
                <a:alpha val="32000"/>
              </a:prstClr>
            </a:outerShdw>
          </a:effectLst>
        </p:spPr>
      </p:pic>
      <p:sp>
        <p:nvSpPr>
          <p:cNvPr id="5" name="Rectangle 2"/>
          <p:cNvSpPr>
            <a:spLocks noChangeArrowheads="1"/>
          </p:cNvSpPr>
          <p:nvPr/>
        </p:nvSpPr>
        <p:spPr bwMode="auto">
          <a:xfrm>
            <a:off x="0" y="43934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>
              <a:latin typeface="나눔스퀘어 ExtraBold" pitchFamily="50" charset="-127"/>
              <a:ea typeface="나눔스퀘어 ExtraBold" pitchFamily="50" charset="-127"/>
            </a:endParaRPr>
          </a:p>
        </p:txBody>
      </p:sp>
      <p:sp>
        <p:nvSpPr>
          <p:cNvPr id="36" name="슬라이드 번호 개체 틀 5"/>
          <p:cNvSpPr txBox="1">
            <a:spLocks/>
          </p:cNvSpPr>
          <p:nvPr/>
        </p:nvSpPr>
        <p:spPr>
          <a:xfrm>
            <a:off x="8494917" y="6470650"/>
            <a:ext cx="5107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ko-KR"/>
            </a:defPPr>
            <a:lvl1pPr marL="0" algn="r" defTabSz="914400" rtl="0" eaLnBrk="1" latinLnBrk="1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F26BD57E-2DF4-4293-8FA1-A2AB16AABCDB}" type="slidenum">
              <a:rPr lang="ko-KR" altLang="en-US" sz="1600" b="1" smtClean="0">
                <a:latin typeface="나눔스퀘어 ExtraBold" pitchFamily="50" charset="-127"/>
                <a:ea typeface="나눔스퀘어 ExtraBold" pitchFamily="50" charset="-127"/>
              </a:rPr>
              <a:pPr/>
              <a:t>28</a:t>
            </a:fld>
            <a:endParaRPr lang="ko-KR" altLang="en-US" sz="1600" b="1" dirty="0">
              <a:latin typeface="나눔스퀘어 ExtraBold" pitchFamily="50" charset="-127"/>
              <a:ea typeface="나눔스퀘어 ExtraBold" pitchFamily="50" charset="-127"/>
            </a:endParaRPr>
          </a:p>
        </p:txBody>
      </p:sp>
      <p:sp>
        <p:nvSpPr>
          <p:cNvPr id="111" name="직사각형 110"/>
          <p:cNvSpPr/>
          <p:nvPr/>
        </p:nvSpPr>
        <p:spPr>
          <a:xfrm>
            <a:off x="3883385" y="5205474"/>
            <a:ext cx="1685205" cy="1092607"/>
          </a:xfrm>
          <a:prstGeom prst="rect">
            <a:avLst/>
          </a:prstGeom>
        </p:spPr>
        <p:txBody>
          <a:bodyPr wrap="none" anchor="t">
            <a:noAutofit/>
          </a:bodyPr>
          <a:lstStyle/>
          <a:p>
            <a:pPr>
              <a:lnSpc>
                <a:spcPct val="120000"/>
              </a:lnSpc>
            </a:pPr>
            <a:r>
              <a:rPr lang="ko-KR" altLang="en-US" sz="1400" spc="-100" dirty="0" smtClean="0">
                <a:latin typeface="나눔스퀘어 ExtraBold" pitchFamily="50" charset="-127"/>
                <a:ea typeface="나눔스퀘어 ExtraBold" pitchFamily="50" charset="-127"/>
              </a:rPr>
              <a:t>복합쇼핑몰 조성</a:t>
            </a:r>
            <a:endParaRPr lang="en-US" altLang="ko-KR" sz="1400" spc="-100" dirty="0" smtClean="0">
              <a:latin typeface="나눔스퀘어 ExtraBold" pitchFamily="50" charset="-127"/>
              <a:ea typeface="나눔스퀘어 ExtraBold" pitchFamily="50" charset="-127"/>
            </a:endParaRPr>
          </a:p>
          <a:p>
            <a:pPr>
              <a:lnSpc>
                <a:spcPct val="120000"/>
              </a:lnSpc>
            </a:pPr>
            <a:r>
              <a:rPr lang="ko-KR" altLang="en-US" sz="1400" spc="-100" dirty="0" err="1" smtClean="0">
                <a:latin typeface="나눔스퀘어 ExtraBold" pitchFamily="50" charset="-127"/>
                <a:ea typeface="나눔스퀘어 ExtraBold" pitchFamily="50" charset="-127"/>
              </a:rPr>
              <a:t>멀티플렉</a:t>
            </a:r>
            <a:r>
              <a:rPr lang="ko-KR" altLang="en-US" sz="1400" spc="-100" dirty="0" err="1">
                <a:latin typeface="나눔스퀘어 ExtraBold" pitchFamily="50" charset="-127"/>
                <a:ea typeface="나눔스퀘어 ExtraBold" pitchFamily="50" charset="-127"/>
              </a:rPr>
              <a:t>스</a:t>
            </a:r>
            <a:endParaRPr lang="en-US" altLang="ko-KR" sz="1400" spc="-100" dirty="0" smtClean="0">
              <a:latin typeface="나눔스퀘어 ExtraBold" pitchFamily="50" charset="-127"/>
              <a:ea typeface="나눔스퀘어 ExtraBold" pitchFamily="50" charset="-127"/>
            </a:endParaRPr>
          </a:p>
          <a:p>
            <a:pPr>
              <a:lnSpc>
                <a:spcPct val="120000"/>
              </a:lnSpc>
            </a:pPr>
            <a:r>
              <a:rPr lang="ko-KR" altLang="en-US" sz="1400" spc="-100" dirty="0" smtClean="0">
                <a:latin typeface="나눔스퀘어 ExtraBold" pitchFamily="50" charset="-127"/>
                <a:ea typeface="나눔스퀘어 ExtraBold" pitchFamily="50" charset="-127"/>
              </a:rPr>
              <a:t>소규모 오피스텔</a:t>
            </a:r>
            <a:endParaRPr lang="en-US" altLang="ko-KR" sz="1400" spc="-100" dirty="0">
              <a:solidFill>
                <a:schemeClr val="tx1">
                  <a:lumMod val="65000"/>
                  <a:lumOff val="35000"/>
                </a:schemeClr>
              </a:solidFill>
              <a:latin typeface="나눔스퀘어 ExtraBold" pitchFamily="50" charset="-127"/>
              <a:ea typeface="나눔스퀘어 ExtraBold" pitchFamily="50" charset="-127"/>
            </a:endParaRPr>
          </a:p>
          <a:p>
            <a:pPr>
              <a:lnSpc>
                <a:spcPct val="120000"/>
              </a:lnSpc>
            </a:pPr>
            <a:endParaRPr lang="en-US" altLang="ko-KR" sz="1400" spc="-100" dirty="0">
              <a:solidFill>
                <a:schemeClr val="tx1">
                  <a:lumMod val="65000"/>
                  <a:lumOff val="35000"/>
                </a:schemeClr>
              </a:solidFill>
              <a:latin typeface="나눔스퀘어 ExtraBold" pitchFamily="50" charset="-127"/>
              <a:ea typeface="나눔스퀘어 ExtraBold" pitchFamily="50" charset="-127"/>
            </a:endParaRPr>
          </a:p>
          <a:p>
            <a:pPr>
              <a:lnSpc>
                <a:spcPct val="120000"/>
              </a:lnSpc>
            </a:pPr>
            <a:endParaRPr lang="en-US" altLang="ko-KR" sz="1400" spc="-100" dirty="0">
              <a:solidFill>
                <a:schemeClr val="tx1">
                  <a:lumMod val="65000"/>
                  <a:lumOff val="35000"/>
                </a:schemeClr>
              </a:solidFill>
              <a:latin typeface="나눔스퀘어 ExtraBold" pitchFamily="50" charset="-127"/>
              <a:ea typeface="나눔스퀘어 ExtraBold" pitchFamily="50" charset="-127"/>
            </a:endParaRPr>
          </a:p>
        </p:txBody>
      </p:sp>
      <p:sp>
        <p:nvSpPr>
          <p:cNvPr id="112" name="TextBox 111"/>
          <p:cNvSpPr txBox="1"/>
          <p:nvPr/>
        </p:nvSpPr>
        <p:spPr>
          <a:xfrm>
            <a:off x="3883385" y="4845434"/>
            <a:ext cx="263283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b="1" spc="-100" dirty="0" err="1" smtClean="0">
                <a:solidFill>
                  <a:srgbClr val="FF0000"/>
                </a:solidFill>
                <a:latin typeface="나눔스퀘어 ExtraBold" pitchFamily="50" charset="-127"/>
                <a:ea typeface="나눔스퀘어 ExtraBold" pitchFamily="50" charset="-127"/>
              </a:rPr>
              <a:t>석남역</a:t>
            </a:r>
            <a:r>
              <a:rPr lang="ko-KR" altLang="en-US" b="1" spc="-100" dirty="0" smtClean="0">
                <a:solidFill>
                  <a:srgbClr val="FF0000"/>
                </a:solidFill>
                <a:latin typeface="나눔스퀘어 ExtraBold" pitchFamily="50" charset="-127"/>
                <a:ea typeface="나눔스퀘어 ExtraBold" pitchFamily="50" charset="-127"/>
              </a:rPr>
              <a:t> </a:t>
            </a:r>
            <a:r>
              <a:rPr lang="ko-KR" altLang="en-US" b="1" spc="-100" dirty="0" err="1" smtClean="0">
                <a:solidFill>
                  <a:srgbClr val="FF0000"/>
                </a:solidFill>
                <a:latin typeface="나눔스퀘어 ExtraBold" pitchFamily="50" charset="-127"/>
                <a:ea typeface="나눔스퀘어 ExtraBold" pitchFamily="50" charset="-127"/>
              </a:rPr>
              <a:t>더블역세권</a:t>
            </a:r>
            <a:r>
              <a:rPr lang="ko-KR" altLang="en-US" b="1" spc="-100" dirty="0" smtClean="0">
                <a:solidFill>
                  <a:srgbClr val="FF0000"/>
                </a:solidFill>
                <a:latin typeface="나눔스퀘어 ExtraBold" pitchFamily="50" charset="-127"/>
                <a:ea typeface="나눔스퀘어 ExtraBold" pitchFamily="50" charset="-127"/>
              </a:rPr>
              <a:t> 개발</a:t>
            </a:r>
            <a:endParaRPr lang="en-US" altLang="ko-KR" sz="1400" b="1" spc="-100" dirty="0">
              <a:solidFill>
                <a:srgbClr val="0000FF"/>
              </a:solidFill>
              <a:latin typeface="나눔스퀘어 ExtraBold" pitchFamily="50" charset="-127"/>
              <a:ea typeface="나눔스퀘어 ExtraBold" pitchFamily="50" charset="-127"/>
            </a:endParaRPr>
          </a:p>
        </p:txBody>
      </p:sp>
      <p:pic>
        <p:nvPicPr>
          <p:cNvPr id="81" name="Picture 6" descr="사당역 복합환승센터 조감도 ⓒ서울메트로"/>
          <p:cNvPicPr preferRelativeResize="0">
            <a:picLocks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369" r="18997"/>
          <a:stretch/>
        </p:blipFill>
        <p:spPr bwMode="auto">
          <a:xfrm>
            <a:off x="6156176" y="3769278"/>
            <a:ext cx="2664296" cy="2664296"/>
          </a:xfrm>
          <a:custGeom>
            <a:avLst/>
            <a:gdLst>
              <a:gd name="connsiteX0" fmla="*/ 814722 w 1629433"/>
              <a:gd name="connsiteY0" fmla="*/ 0 h 1629442"/>
              <a:gd name="connsiteX1" fmla="*/ 1625238 w 1629433"/>
              <a:gd name="connsiteY1" fmla="*/ 731421 h 1629442"/>
              <a:gd name="connsiteX2" fmla="*/ 1629433 w 1629433"/>
              <a:gd name="connsiteY2" fmla="*/ 814504 h 1629442"/>
              <a:gd name="connsiteX3" fmla="*/ 1629433 w 1629433"/>
              <a:gd name="connsiteY3" fmla="*/ 814939 h 1629442"/>
              <a:gd name="connsiteX4" fmla="*/ 1625238 w 1629433"/>
              <a:gd name="connsiteY4" fmla="*/ 898022 h 1629442"/>
              <a:gd name="connsiteX5" fmla="*/ 814722 w 1629433"/>
              <a:gd name="connsiteY5" fmla="*/ 1629442 h 1629442"/>
              <a:gd name="connsiteX6" fmla="*/ 0 w 1629433"/>
              <a:gd name="connsiteY6" fmla="*/ 814721 h 1629442"/>
              <a:gd name="connsiteX7" fmla="*/ 814722 w 1629433"/>
              <a:gd name="connsiteY7" fmla="*/ 0 h 16294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629433" h="1629442">
                <a:moveTo>
                  <a:pt x="814722" y="0"/>
                </a:moveTo>
                <a:cubicBezTo>
                  <a:pt x="1236559" y="0"/>
                  <a:pt x="1583516" y="320593"/>
                  <a:pt x="1625238" y="731421"/>
                </a:cubicBezTo>
                <a:lnTo>
                  <a:pt x="1629433" y="814504"/>
                </a:lnTo>
                <a:lnTo>
                  <a:pt x="1629433" y="814939"/>
                </a:lnTo>
                <a:lnTo>
                  <a:pt x="1625238" y="898022"/>
                </a:lnTo>
                <a:cubicBezTo>
                  <a:pt x="1583516" y="1308850"/>
                  <a:pt x="1236559" y="1629442"/>
                  <a:pt x="814722" y="1629442"/>
                </a:cubicBezTo>
                <a:cubicBezTo>
                  <a:pt x="364763" y="1629442"/>
                  <a:pt x="0" y="1264679"/>
                  <a:pt x="0" y="814721"/>
                </a:cubicBezTo>
                <a:cubicBezTo>
                  <a:pt x="0" y="364763"/>
                  <a:pt x="364763" y="0"/>
                  <a:pt x="814722" y="0"/>
                </a:cubicBezTo>
                <a:close/>
              </a:path>
            </a:pathLst>
          </a:custGeom>
          <a:noFill/>
          <a:ln w="38100">
            <a:solidFill>
              <a:schemeClr val="bg1"/>
            </a:solidFill>
          </a:ln>
          <a:effectLst>
            <a:outerShdw blurRad="101600" dist="101600" dir="2700000" algn="tl" rotWithShape="0">
              <a:prstClr val="black">
                <a:alpha val="32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3" name="직사각형 102"/>
          <p:cNvSpPr/>
          <p:nvPr/>
        </p:nvSpPr>
        <p:spPr>
          <a:xfrm>
            <a:off x="6006053" y="1690058"/>
            <a:ext cx="2520528" cy="792088"/>
          </a:xfrm>
          <a:prstGeom prst="rect">
            <a:avLst/>
          </a:prstGeom>
        </p:spPr>
        <p:txBody>
          <a:bodyPr wrap="none" anchor="t">
            <a:noAutofit/>
          </a:bodyPr>
          <a:lstStyle/>
          <a:p>
            <a:pPr>
              <a:lnSpc>
                <a:spcPct val="120000"/>
              </a:lnSpc>
            </a:pPr>
            <a:r>
              <a:rPr lang="ko-KR" altLang="en-US" sz="1400" spc="-100" dirty="0" err="1">
                <a:latin typeface="나눔스퀘어 ExtraBold" pitchFamily="50" charset="-127"/>
                <a:ea typeface="나눔스퀘어 ExtraBold" pitchFamily="50" charset="-127"/>
              </a:rPr>
              <a:t>여성친화형</a:t>
            </a:r>
            <a:r>
              <a:rPr lang="en-US" altLang="ko-KR" sz="1400" spc="-100" dirty="0">
                <a:latin typeface="나눔스퀘어 ExtraBold" pitchFamily="50" charset="-127"/>
                <a:ea typeface="나눔스퀘어 ExtraBold" pitchFamily="50" charset="-127"/>
              </a:rPr>
              <a:t> </a:t>
            </a:r>
            <a:r>
              <a:rPr lang="ko-KR" altLang="en-US" sz="1400" spc="-100" dirty="0" err="1">
                <a:latin typeface="나눔스퀘어 ExtraBold" pitchFamily="50" charset="-127"/>
                <a:ea typeface="나눔스퀘어 ExtraBold" pitchFamily="50" charset="-127"/>
              </a:rPr>
              <a:t>힐링공간</a:t>
            </a:r>
            <a:r>
              <a:rPr lang="ko-KR" altLang="en-US" sz="1400" spc="-100" dirty="0">
                <a:latin typeface="나눔스퀘어 ExtraBold" pitchFamily="50" charset="-127"/>
                <a:ea typeface="나눔스퀘어 ExtraBold" pitchFamily="50" charset="-127"/>
              </a:rPr>
              <a:t> 조성</a:t>
            </a:r>
            <a:endParaRPr lang="en-US" altLang="ko-KR" sz="1400" spc="-100" dirty="0">
              <a:latin typeface="나눔스퀘어 ExtraBold" pitchFamily="50" charset="-127"/>
              <a:ea typeface="나눔스퀘어 ExtraBold" pitchFamily="50" charset="-127"/>
            </a:endParaRPr>
          </a:p>
          <a:p>
            <a:pPr>
              <a:lnSpc>
                <a:spcPct val="120000"/>
              </a:lnSpc>
            </a:pPr>
            <a:r>
              <a:rPr lang="ko-KR" altLang="en-US" sz="1400" spc="-100" dirty="0">
                <a:latin typeface="나눔스퀘어 ExtraBold" pitchFamily="50" charset="-127"/>
                <a:ea typeface="나눔스퀘어 ExtraBold" pitchFamily="50" charset="-127"/>
              </a:rPr>
              <a:t>화장품</a:t>
            </a:r>
            <a:r>
              <a:rPr lang="en-US" altLang="ko-KR" sz="1400" spc="-100" dirty="0">
                <a:latin typeface="나눔스퀘어 ExtraBold" pitchFamily="50" charset="-127"/>
                <a:ea typeface="나눔스퀘어 ExtraBold" pitchFamily="50" charset="-127"/>
              </a:rPr>
              <a:t>, </a:t>
            </a:r>
            <a:r>
              <a:rPr lang="ko-KR" altLang="en-US" sz="1400" spc="-100" dirty="0">
                <a:latin typeface="나눔스퀘어 ExtraBold" pitchFamily="50" charset="-127"/>
                <a:ea typeface="나눔스퀘어 ExtraBold" pitchFamily="50" charset="-127"/>
              </a:rPr>
              <a:t>패션 등 </a:t>
            </a:r>
            <a:r>
              <a:rPr lang="en-US" altLang="ko-KR" sz="1400" spc="-100" dirty="0">
                <a:latin typeface="나눔스퀘어 ExtraBold" pitchFamily="50" charset="-127"/>
                <a:ea typeface="나눔스퀘어 ExtraBold" pitchFamily="50" charset="-127"/>
              </a:rPr>
              <a:t>Beauty Street </a:t>
            </a:r>
            <a:r>
              <a:rPr lang="ko-KR" altLang="en-US" sz="1400" spc="-100" dirty="0">
                <a:latin typeface="나눔스퀘어 ExtraBold" pitchFamily="50" charset="-127"/>
                <a:ea typeface="나눔스퀘어 ExtraBold" pitchFamily="50" charset="-127"/>
              </a:rPr>
              <a:t>조성</a:t>
            </a:r>
            <a:endParaRPr lang="en-US" altLang="ko-KR" sz="1400" spc="-100" dirty="0">
              <a:latin typeface="나눔스퀘어 ExtraBold" pitchFamily="50" charset="-127"/>
              <a:ea typeface="나눔스퀘어 ExtraBold" pitchFamily="50" charset="-127"/>
            </a:endParaRPr>
          </a:p>
          <a:p>
            <a:pPr>
              <a:lnSpc>
                <a:spcPct val="120000"/>
              </a:lnSpc>
            </a:pPr>
            <a:r>
              <a:rPr lang="ko-KR" altLang="en-US" sz="1400" spc="-100" dirty="0">
                <a:latin typeface="나눔스퀘어 ExtraBold" pitchFamily="50" charset="-127"/>
                <a:ea typeface="나눔스퀘어 ExtraBold" pitchFamily="50" charset="-127"/>
              </a:rPr>
              <a:t>여성특화 쇼핑공간 마련</a:t>
            </a:r>
            <a:endParaRPr lang="en-US" altLang="ko-KR" sz="1400" spc="-100" dirty="0">
              <a:latin typeface="나눔스퀘어 ExtraBold" pitchFamily="50" charset="-127"/>
              <a:ea typeface="나눔스퀘어 ExtraBold" pitchFamily="50" charset="-127"/>
            </a:endParaRPr>
          </a:p>
        </p:txBody>
      </p:sp>
      <p:grpSp>
        <p:nvGrpSpPr>
          <p:cNvPr id="3" name="그룹 1"/>
          <p:cNvGrpSpPr/>
          <p:nvPr/>
        </p:nvGrpSpPr>
        <p:grpSpPr>
          <a:xfrm>
            <a:off x="600068" y="2780928"/>
            <a:ext cx="2789774" cy="3591141"/>
            <a:chOff x="456052" y="3030496"/>
            <a:chExt cx="2675788" cy="3668645"/>
          </a:xfrm>
        </p:grpSpPr>
        <p:sp>
          <p:nvSpPr>
            <p:cNvPr id="105" name="직사각형 104"/>
            <p:cNvSpPr/>
            <p:nvPr/>
          </p:nvSpPr>
          <p:spPr bwMode="auto">
            <a:xfrm>
              <a:off x="1050586" y="3030496"/>
              <a:ext cx="1478290" cy="307777"/>
            </a:xfrm>
            <a:prstGeom prst="rect">
              <a:avLst/>
            </a:prstGeom>
          </p:spPr>
          <p:txBody>
            <a:bodyPr wrap="none">
              <a:spAutoFit/>
            </a:bodyPr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5pPr>
              <a:lvl6pPr marL="22860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6pPr>
              <a:lvl7pPr marL="27432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7pPr>
              <a:lvl8pPr marL="32004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8pPr>
              <a:lvl9pPr marL="36576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9pPr>
            </a:lstStyle>
            <a:p>
              <a:pPr marR="63500" defTabSz="1088284" latinLnBrk="0">
                <a:spcAft>
                  <a:spcPts val="600"/>
                </a:spcAft>
                <a:buClr>
                  <a:srgbClr val="8064A2"/>
                </a:buClr>
                <a:buSzPct val="100000"/>
                <a:defRPr/>
              </a:pPr>
              <a:r>
                <a:rPr lang="en-US" altLang="ko-KR" sz="1400" kern="0" dirty="0">
                  <a:ln w="6350" cmpd="sng">
                    <a:solidFill>
                      <a:srgbClr val="9B8357">
                        <a:lumMod val="75000"/>
                        <a:alpha val="0"/>
                      </a:srgbClr>
                    </a:solidFill>
                    <a:prstDash val="solid"/>
                  </a:ln>
                  <a:latin typeface="나눔스퀘어 ExtraBold" pitchFamily="50" charset="-127"/>
                  <a:ea typeface="나눔스퀘어 ExtraBold" pitchFamily="50" charset="-127"/>
                </a:rPr>
                <a:t> </a:t>
              </a:r>
              <a:r>
                <a:rPr lang="ko-KR" altLang="en-US" sz="1400" kern="0" dirty="0">
                  <a:ln w="6350" cmpd="sng">
                    <a:solidFill>
                      <a:srgbClr val="9B8357">
                        <a:lumMod val="75000"/>
                        <a:alpha val="0"/>
                      </a:srgbClr>
                    </a:solidFill>
                    <a:prstDash val="solid"/>
                  </a:ln>
                  <a:latin typeface="나눔스퀘어 ExtraBold" pitchFamily="50" charset="-127"/>
                  <a:ea typeface="나눔스퀘어 ExtraBold" pitchFamily="50" charset="-127"/>
                </a:rPr>
                <a:t>문화플랫폼 조성</a:t>
              </a:r>
            </a:p>
          </p:txBody>
        </p:sp>
        <p:pic>
          <p:nvPicPr>
            <p:cNvPr id="106" name="Picture 3"/>
            <p:cNvPicPr preferRelativeResize="0">
              <a:picLocks noChangeArrowheads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56052" y="3331235"/>
              <a:ext cx="2589004" cy="1447200"/>
            </a:xfrm>
            <a:prstGeom prst="roundRect">
              <a:avLst>
                <a:gd name="adj" fmla="val 4158"/>
              </a:avLst>
            </a:prstGeom>
            <a:solidFill>
              <a:srgbClr val="FFFFFF"/>
            </a:solidFill>
            <a:ln w="38100" cap="rnd">
              <a:solidFill>
                <a:schemeClr val="bg1"/>
              </a:solidFill>
              <a:round/>
            </a:ln>
            <a:effectLst>
              <a:outerShdw blurRad="63500" dist="38100" dir="2700000" sx="101000" sy="101000" algn="tl" rotWithShape="0">
                <a:prstClr val="black">
                  <a:alpha val="40000"/>
                </a:prstClr>
              </a:outerShdw>
            </a:effectLst>
            <a:scene3d>
              <a:camera prst="orthographicFront"/>
              <a:lightRig rig="threePt" dir="t">
                <a:rot lat="0" lon="0" rev="2700000"/>
              </a:lightRig>
            </a:scene3d>
            <a:sp3d contourW="6350">
              <a:contourClr>
                <a:srgbClr val="C0C0C0"/>
              </a:contourClr>
            </a:sp3d>
            <a:extLst/>
          </p:spPr>
        </p:pic>
        <p:sp>
          <p:nvSpPr>
            <p:cNvPr id="107" name="직사각형 106"/>
            <p:cNvSpPr/>
            <p:nvPr/>
          </p:nvSpPr>
          <p:spPr bwMode="auto">
            <a:xfrm>
              <a:off x="484962" y="4944164"/>
              <a:ext cx="2646878" cy="307777"/>
            </a:xfrm>
            <a:prstGeom prst="rect">
              <a:avLst/>
            </a:prstGeom>
          </p:spPr>
          <p:txBody>
            <a:bodyPr wrap="none">
              <a:spAutoFit/>
            </a:bodyPr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5pPr>
              <a:lvl6pPr marL="22860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6pPr>
              <a:lvl7pPr marL="27432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7pPr>
              <a:lvl8pPr marL="32004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8pPr>
              <a:lvl9pPr marL="36576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9pPr>
            </a:lstStyle>
            <a:p>
              <a:pPr marR="63500" defTabSz="1088284" latinLnBrk="0">
                <a:spcAft>
                  <a:spcPts val="600"/>
                </a:spcAft>
                <a:buClr>
                  <a:srgbClr val="8064A2"/>
                </a:buClr>
                <a:buSzPct val="100000"/>
                <a:defRPr/>
              </a:pPr>
              <a:r>
                <a:rPr lang="ko-KR" altLang="en-US" sz="1400" kern="0" spc="-150" dirty="0" err="1">
                  <a:ln w="6350" cmpd="sng">
                    <a:solidFill>
                      <a:srgbClr val="9B8357">
                        <a:lumMod val="75000"/>
                        <a:alpha val="0"/>
                      </a:srgbClr>
                    </a:solidFill>
                    <a:prstDash val="solid"/>
                  </a:ln>
                  <a:latin typeface="나눔스퀘어 ExtraBold" pitchFamily="50" charset="-127"/>
                  <a:ea typeface="나눔스퀘어 ExtraBold" pitchFamily="50" charset="-127"/>
                </a:rPr>
                <a:t>역세권</a:t>
              </a:r>
              <a:r>
                <a:rPr lang="ko-KR" altLang="en-US" sz="1400" kern="0" spc="-150" dirty="0">
                  <a:ln w="6350" cmpd="sng">
                    <a:solidFill>
                      <a:srgbClr val="9B8357">
                        <a:lumMod val="75000"/>
                        <a:alpha val="0"/>
                      </a:srgbClr>
                    </a:solidFill>
                    <a:prstDash val="solid"/>
                  </a:ln>
                  <a:latin typeface="나눔스퀘어 ExtraBold" pitchFamily="50" charset="-127"/>
                  <a:ea typeface="나눔스퀘어 ExtraBold" pitchFamily="50" charset="-127"/>
                </a:rPr>
                <a:t> 개발을 통한 지역성장거점 조성</a:t>
              </a:r>
            </a:p>
          </p:txBody>
        </p:sp>
        <p:pic>
          <p:nvPicPr>
            <p:cNvPr id="108" name="Picture 2" descr="관련 이미지"/>
            <p:cNvPicPr preferRelativeResize="0">
              <a:picLocks noChangeArrowheads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79347" y="5251941"/>
              <a:ext cx="2572101" cy="1447200"/>
            </a:xfrm>
            <a:prstGeom prst="roundRect">
              <a:avLst>
                <a:gd name="adj" fmla="val 4158"/>
              </a:avLst>
            </a:prstGeom>
            <a:solidFill>
              <a:srgbClr val="FFFFFF"/>
            </a:solidFill>
            <a:ln w="38100" cap="rnd">
              <a:solidFill>
                <a:schemeClr val="bg1"/>
              </a:solidFill>
              <a:round/>
            </a:ln>
            <a:effectLst>
              <a:outerShdw blurRad="63500" dist="38100" dir="2700000" sx="101000" sy="101000" algn="tl" rotWithShape="0">
                <a:prstClr val="black">
                  <a:alpha val="40000"/>
                </a:prstClr>
              </a:outerShdw>
            </a:effectLst>
            <a:scene3d>
              <a:camera prst="orthographicFront"/>
              <a:lightRig rig="threePt" dir="t">
                <a:rot lat="0" lon="0" rev="2700000"/>
              </a:lightRig>
            </a:scene3d>
            <a:sp3d contourW="6350">
              <a:contourClr>
                <a:srgbClr val="C0C0C0"/>
              </a:contourClr>
            </a:sp3d>
            <a:extLst/>
          </p:spPr>
        </p:pic>
      </p:grpSp>
      <p:sp>
        <p:nvSpPr>
          <p:cNvPr id="109" name="TextBox 108"/>
          <p:cNvSpPr txBox="1"/>
          <p:nvPr/>
        </p:nvSpPr>
        <p:spPr>
          <a:xfrm>
            <a:off x="6012160" y="1361956"/>
            <a:ext cx="324036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b="1" spc="-100" dirty="0" err="1" smtClean="0">
                <a:solidFill>
                  <a:srgbClr val="FF0000"/>
                </a:solidFill>
                <a:latin typeface="나눔스퀘어 ExtraBold" pitchFamily="50" charset="-127"/>
                <a:ea typeface="나눔스퀘어 ExtraBold" pitchFamily="50" charset="-127"/>
              </a:rPr>
              <a:t>서부여성문화회관역</a:t>
            </a:r>
            <a:r>
              <a:rPr lang="ko-KR" altLang="en-US" b="1" spc="-100" dirty="0" smtClean="0">
                <a:solidFill>
                  <a:srgbClr val="FF0000"/>
                </a:solidFill>
                <a:latin typeface="나눔스퀘어 ExtraBold" pitchFamily="50" charset="-127"/>
                <a:ea typeface="나눔스퀘어 ExtraBold" pitchFamily="50" charset="-127"/>
              </a:rPr>
              <a:t> </a:t>
            </a:r>
            <a:r>
              <a:rPr lang="ko-KR" altLang="en-US" b="1" spc="-100" dirty="0" err="1" smtClean="0">
                <a:solidFill>
                  <a:srgbClr val="FF0000"/>
                </a:solidFill>
                <a:latin typeface="나눔스퀘어 ExtraBold" pitchFamily="50" charset="-127"/>
                <a:ea typeface="나눔스퀘어 ExtraBold" pitchFamily="50" charset="-127"/>
              </a:rPr>
              <a:t>역세권</a:t>
            </a:r>
            <a:r>
              <a:rPr lang="ko-KR" altLang="en-US" b="1" spc="-100" dirty="0" smtClean="0">
                <a:solidFill>
                  <a:srgbClr val="FF0000"/>
                </a:solidFill>
                <a:latin typeface="나눔스퀘어 ExtraBold" pitchFamily="50" charset="-127"/>
                <a:ea typeface="나눔스퀘어 ExtraBold" pitchFamily="50" charset="-127"/>
              </a:rPr>
              <a:t> 개발</a:t>
            </a:r>
            <a:endParaRPr lang="en-US" altLang="ko-KR" sz="1400" b="1" spc="-150" dirty="0">
              <a:solidFill>
                <a:srgbClr val="0000FF"/>
              </a:solidFill>
              <a:latin typeface="나눔스퀘어 ExtraBold" pitchFamily="50" charset="-127"/>
              <a:ea typeface="나눔스퀘어 ExtraBold" pitchFamily="50" charset="-127"/>
            </a:endParaRPr>
          </a:p>
        </p:txBody>
      </p:sp>
      <p:sp>
        <p:nvSpPr>
          <p:cNvPr id="39" name="직사각형 38"/>
          <p:cNvSpPr/>
          <p:nvPr/>
        </p:nvSpPr>
        <p:spPr>
          <a:xfrm>
            <a:off x="250825" y="1263745"/>
            <a:ext cx="6552482" cy="553998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342900" indent="-342900" latinLnBrk="0">
              <a:lnSpc>
                <a:spcPct val="150000"/>
              </a:lnSpc>
              <a:spcBef>
                <a:spcPts val="0"/>
              </a:spcBef>
              <a:buFont typeface="Wingdings" panose="05000000000000000000" pitchFamily="2" charset="2"/>
              <a:buChar char="§"/>
            </a:pPr>
            <a:r>
              <a:rPr lang="en-US" altLang="ko-KR" sz="2000" b="1" spc="-150" dirty="0" smtClean="0">
                <a:solidFill>
                  <a:srgbClr val="FF0000"/>
                </a:solidFill>
                <a:latin typeface="나눔스퀘어 ExtraBold" pitchFamily="50" charset="-127"/>
                <a:ea typeface="나눔스퀘어 ExtraBold" pitchFamily="50" charset="-127"/>
              </a:rPr>
              <a:t>“</a:t>
            </a:r>
            <a:r>
              <a:rPr lang="ko-KR" altLang="en-US" sz="2000" b="1" spc="-150" dirty="0" smtClean="0">
                <a:solidFill>
                  <a:srgbClr val="FF0000"/>
                </a:solidFill>
                <a:latin typeface="나눔스퀘어 ExtraBold" pitchFamily="50" charset="-127"/>
                <a:ea typeface="나눔스퀘어 ExtraBold" pitchFamily="50" charset="-127"/>
              </a:rPr>
              <a:t>창조적 문화공간 재생</a:t>
            </a:r>
            <a:r>
              <a:rPr lang="en-US" altLang="ko-KR" sz="2000" b="1" spc="-150" dirty="0" smtClean="0">
                <a:solidFill>
                  <a:srgbClr val="FF0000"/>
                </a:solidFill>
                <a:latin typeface="나눔스퀘어 ExtraBold" pitchFamily="50" charset="-127"/>
                <a:ea typeface="나눔스퀘어 ExtraBold" pitchFamily="50" charset="-127"/>
              </a:rPr>
              <a:t>”</a:t>
            </a:r>
            <a:r>
              <a:rPr lang="ko-KR" altLang="en-US" sz="2000" b="1" spc="-150" dirty="0" smtClean="0">
                <a:latin typeface="나눔스퀘어 ExtraBold" pitchFamily="50" charset="-127"/>
                <a:ea typeface="나눔스퀘어 ExtraBold" pitchFamily="50" charset="-127"/>
              </a:rPr>
              <a:t>을 통한 </a:t>
            </a:r>
            <a:r>
              <a:rPr lang="ko-KR" altLang="en-US" sz="2000" b="1" spc="-150" dirty="0" smtClean="0">
                <a:solidFill>
                  <a:srgbClr val="0000FF"/>
                </a:solidFill>
                <a:latin typeface="나눔스퀘어 ExtraBold" pitchFamily="50" charset="-127"/>
                <a:ea typeface="나눔스퀘어 ExtraBold" pitchFamily="50" charset="-127"/>
              </a:rPr>
              <a:t>지역자원 활성화</a:t>
            </a:r>
            <a:endParaRPr lang="ko-KR" altLang="en-US" sz="2000" b="1" spc="-150" dirty="0">
              <a:latin typeface="나눔스퀘어 ExtraBold" pitchFamily="50" charset="-127"/>
              <a:ea typeface="나눔스퀘어 ExtraBold" pitchFamily="50" charset="-127"/>
            </a:endParaRPr>
          </a:p>
        </p:txBody>
      </p:sp>
      <p:pic>
        <p:nvPicPr>
          <p:cNvPr id="40" name="Picture 6" descr="E:\1.2016년 디자인작업파일\교통주권\꼭지(파).pn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colorTemperature colorTemp="4700"/>
                    </a14:imgEffect>
                    <a14:imgEffect>
                      <a14:saturation sat="3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4344" y="1427703"/>
            <a:ext cx="263662" cy="288000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" name="직사각형 40"/>
          <p:cNvSpPr/>
          <p:nvPr/>
        </p:nvSpPr>
        <p:spPr>
          <a:xfrm>
            <a:off x="452335" y="1828908"/>
            <a:ext cx="4064722" cy="4055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ko-KR" spc="-150" dirty="0" smtClean="0">
                <a:latin typeface="나눔스퀘어 ExtraBold" pitchFamily="50" charset="-127"/>
                <a:ea typeface="나눔스퀘어 ExtraBold" pitchFamily="50" charset="-127"/>
              </a:rPr>
              <a:t>- </a:t>
            </a:r>
            <a:r>
              <a:rPr lang="ko-KR" altLang="en-US" spc="-150" dirty="0">
                <a:latin typeface="나눔스퀘어 ExtraBold" pitchFamily="50" charset="-127"/>
                <a:ea typeface="나눔스퀘어 ExtraBold" pitchFamily="50" charset="-127"/>
              </a:rPr>
              <a:t>문화예술</a:t>
            </a:r>
            <a:r>
              <a:rPr lang="en-US" altLang="ko-KR" spc="-150" dirty="0">
                <a:latin typeface="나눔스퀘어 ExtraBold" pitchFamily="50" charset="-127"/>
                <a:ea typeface="나눔스퀘어 ExtraBold" pitchFamily="50" charset="-127"/>
              </a:rPr>
              <a:t> </a:t>
            </a:r>
            <a:r>
              <a:rPr lang="ko-KR" altLang="en-US" spc="-150" dirty="0">
                <a:latin typeface="나눔스퀘어 ExtraBold" pitchFamily="50" charset="-127"/>
                <a:ea typeface="나눔스퀘어 ExtraBold" pitchFamily="50" charset="-127"/>
              </a:rPr>
              <a:t>및 상업문화 공간 거점화 </a:t>
            </a:r>
            <a:endParaRPr lang="en-US" altLang="ko-KR" spc="-150" dirty="0">
              <a:latin typeface="나눔스퀘어 ExtraBold" pitchFamily="50" charset="-127"/>
              <a:ea typeface="나눔스퀘어 ExtraBold" pitchFamily="50" charset="-127"/>
            </a:endParaRPr>
          </a:p>
        </p:txBody>
      </p:sp>
      <p:sp>
        <p:nvSpPr>
          <p:cNvPr id="38" name="제목 1"/>
          <p:cNvSpPr txBox="1">
            <a:spLocks/>
          </p:cNvSpPr>
          <p:nvPr/>
        </p:nvSpPr>
        <p:spPr>
          <a:xfrm>
            <a:off x="1547665" y="121622"/>
            <a:ext cx="7596336" cy="954107"/>
          </a:xfrm>
          <a:prstGeom prst="rect">
            <a:avLst/>
          </a:prstGeom>
        </p:spPr>
        <p:txBody>
          <a:bodyPr vert="horz" wrap="square" lIns="91440" tIns="45720" rIns="91440" bIns="45720" rtlCol="0" anchor="ctr">
            <a:spAutoFit/>
          </a:bodyPr>
          <a:lstStyle>
            <a:lvl1pPr algn="l" defTabSz="914400" rtl="0" eaLnBrk="1" latinLnBrk="1" hangingPunct="1">
              <a:lnSpc>
                <a:spcPct val="100000"/>
              </a:lnSpc>
              <a:spcBef>
                <a:spcPct val="0"/>
              </a:spcBef>
              <a:buNone/>
              <a:defRPr kumimoji="0" lang="ko-KR" altLang="en-US" sz="2400" i="0" u="none" strike="noStrike" kern="0" cap="none" spc="-150" normalizeH="0" baseline="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ysClr val="windowText" lastClr="000000"/>
                </a:solidFill>
                <a:effectLst/>
                <a:uLnTx/>
                <a:uFillTx/>
                <a:latin typeface="나눔스퀘어 ExtraBold" pitchFamily="50" charset="-127"/>
                <a:ea typeface="나눔스퀘어 ExtraBold" pitchFamily="50" charset="-127"/>
                <a:cs typeface="+mn-cs"/>
              </a:defRPr>
            </a:lvl1pPr>
          </a:lstStyle>
          <a:p>
            <a:pPr latinLnBrk="0"/>
            <a:r>
              <a:rPr lang="ko-KR" altLang="en-US" sz="2800" b="1" kern="1200" spc="-300" dirty="0">
                <a:solidFill>
                  <a:schemeClr val="tx1"/>
                </a:solidFill>
                <a:latin typeface="PMingLiU-ExtB" panose="02020500000000000000" pitchFamily="18" charset="-120"/>
              </a:rPr>
              <a:t>도시재생 뉴딜사업으로 도시환경을 재창조하겠습니다</a:t>
            </a:r>
            <a:endParaRPr lang="en-US" altLang="ko-KR" sz="2800" b="1" kern="1200" spc="-300" dirty="0">
              <a:solidFill>
                <a:schemeClr val="tx1"/>
              </a:solidFill>
              <a:latin typeface="PMingLiU-ExtB" panose="02020500000000000000" pitchFamily="18" charset="-120"/>
            </a:endParaRPr>
          </a:p>
          <a:p>
            <a:pPr latinLnBrk="0"/>
            <a:r>
              <a:rPr lang="en-US" altLang="ko-KR" sz="2800" b="1" spc="-300" dirty="0" smtClean="0">
                <a:ln>
                  <a:solidFill>
                    <a:srgbClr val="9B8357">
                      <a:lumMod val="75000"/>
                      <a:alpha val="0"/>
                    </a:srgbClr>
                  </a:solidFill>
                </a:ln>
                <a:solidFill>
                  <a:schemeClr val="tx1"/>
                </a:solidFill>
              </a:rPr>
              <a:t>(</a:t>
            </a:r>
            <a:r>
              <a:rPr lang="ko-KR" altLang="en-US" sz="2800" b="1" spc="-300" dirty="0" smtClean="0">
                <a:ln>
                  <a:solidFill>
                    <a:srgbClr val="9B8357">
                      <a:lumMod val="75000"/>
                      <a:alpha val="0"/>
                    </a:srgbClr>
                  </a:solidFill>
                </a:ln>
                <a:solidFill>
                  <a:schemeClr val="tx1"/>
                </a:solidFill>
              </a:rPr>
              <a:t>중심시가지형</a:t>
            </a:r>
            <a:r>
              <a:rPr lang="en-US" altLang="ko-KR" sz="2800" b="1" spc="-300" dirty="0" smtClean="0">
                <a:ln>
                  <a:solidFill>
                    <a:srgbClr val="9B8357">
                      <a:lumMod val="75000"/>
                      <a:alpha val="0"/>
                    </a:srgbClr>
                  </a:solidFill>
                </a:ln>
                <a:solidFill>
                  <a:schemeClr val="tx1"/>
                </a:solidFill>
              </a:rPr>
              <a:t>)</a:t>
            </a:r>
            <a:endParaRPr lang="ko-KR" altLang="en-US" sz="2800" b="1" spc="-300" dirty="0">
              <a:ln>
                <a:solidFill>
                  <a:srgbClr val="9B8357">
                    <a:lumMod val="75000"/>
                    <a:alpha val="0"/>
                  </a:srgbClr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21" name="TextBox 231"/>
          <p:cNvSpPr txBox="1">
            <a:spLocks noChangeArrowheads="1"/>
          </p:cNvSpPr>
          <p:nvPr/>
        </p:nvSpPr>
        <p:spPr bwMode="auto">
          <a:xfrm>
            <a:off x="412842" y="207305"/>
            <a:ext cx="1006475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defPPr>
              <a:defRPr lang="ko-KR"/>
            </a:defPPr>
            <a:lvl1pPr latinLnBrk="0">
              <a:spcBef>
                <a:spcPts val="1200"/>
              </a:spcBef>
              <a:buFont typeface="Arial" panose="020B0604020202020204" pitchFamily="34" charset="0"/>
              <a:buNone/>
              <a:defRPr sz="2400">
                <a:latin typeface="Rix고딕 B" pitchFamily="18" charset="-127"/>
                <a:ea typeface="Rix고딕 B" pitchFamily="18" charset="-127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latin typeface="맑은 고딕" panose="020B0503020000020004" pitchFamily="50" charset="-127"/>
                <a:ea typeface="맑은 고딕" panose="020B0503020000020004" pitchFamily="50" charset="-127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latin typeface="맑은 고딕" panose="020B0503020000020004" pitchFamily="50" charset="-127"/>
                <a:ea typeface="맑은 고딕" panose="020B0503020000020004" pitchFamily="50" charset="-127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latin typeface="맑은 고딕" panose="020B0503020000020004" pitchFamily="50" charset="-127"/>
                <a:ea typeface="맑은 고딕" panose="020B0503020000020004" pitchFamily="50" charset="-127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latin typeface="맑은 고딕" panose="020B0503020000020004" pitchFamily="50" charset="-127"/>
                <a:ea typeface="맑은 고딕" panose="020B0503020000020004" pitchFamily="50" charset="-127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latin typeface="맑은 고딕" panose="020B0503020000020004" pitchFamily="50" charset="-127"/>
                <a:ea typeface="맑은 고딕" panose="020B0503020000020004" pitchFamily="50" charset="-127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latin typeface="맑은 고딕" panose="020B0503020000020004" pitchFamily="50" charset="-127"/>
                <a:ea typeface="맑은 고딕" panose="020B0503020000020004" pitchFamily="50" charset="-127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latin typeface="맑은 고딕" panose="020B0503020000020004" pitchFamily="50" charset="-127"/>
                <a:ea typeface="맑은 고딕" panose="020B0503020000020004" pitchFamily="50" charset="-127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latin typeface="맑은 고딕" panose="020B0503020000020004" pitchFamily="50" charset="-127"/>
                <a:ea typeface="맑은 고딕" panose="020B0503020000020004" pitchFamily="50" charset="-127"/>
              </a:defRPr>
            </a:lvl9pPr>
          </a:lstStyle>
          <a:p>
            <a:pPr algn="ctr">
              <a:defRPr/>
            </a:pPr>
            <a:r>
              <a:rPr lang="en-US" altLang="ko-KR" sz="3600" dirty="0" smtClean="0">
                <a:ln>
                  <a:solidFill>
                    <a:srgbClr val="9B8357">
                      <a:lumMod val="75000"/>
                      <a:alpha val="0"/>
                    </a:srgbClr>
                  </a:solidFill>
                </a:ln>
                <a:solidFill>
                  <a:prstClr val="white"/>
                </a:solidFill>
                <a:latin typeface="나눔스퀘어 ExtraBold" pitchFamily="50" charset="-127"/>
                <a:ea typeface="나눔스퀘어 ExtraBold" pitchFamily="50" charset="-127"/>
              </a:rPr>
              <a:t>5.5</a:t>
            </a:r>
            <a:endParaRPr lang="ko-KR" altLang="en-US" sz="3600" dirty="0">
              <a:ln>
                <a:solidFill>
                  <a:srgbClr val="9B8357">
                    <a:lumMod val="75000"/>
                    <a:alpha val="0"/>
                  </a:srgbClr>
                </a:solidFill>
              </a:ln>
              <a:solidFill>
                <a:prstClr val="white"/>
              </a:solidFill>
              <a:latin typeface="나눔스퀘어 ExtraBold" pitchFamily="50" charset="-127"/>
              <a:ea typeface="나눔스퀘어 ExtraBold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4123749421"/>
      </p:ext>
    </p:extLst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" name="직사각형 56"/>
          <p:cNvSpPr/>
          <p:nvPr/>
        </p:nvSpPr>
        <p:spPr>
          <a:xfrm>
            <a:off x="0" y="1196975"/>
            <a:ext cx="9144000" cy="5661025"/>
          </a:xfrm>
          <a:prstGeom prst="rect">
            <a:avLst/>
          </a:prstGeom>
          <a:solidFill>
            <a:schemeClr val="bg1">
              <a:lumMod val="85000"/>
              <a:alpha val="50196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" name="Rectangle 2"/>
          <p:cNvSpPr>
            <a:spLocks noChangeArrowheads="1"/>
          </p:cNvSpPr>
          <p:nvPr/>
        </p:nvSpPr>
        <p:spPr bwMode="auto">
          <a:xfrm>
            <a:off x="0" y="43934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>
              <a:latin typeface="나눔스퀘어 ExtraBold" pitchFamily="50" charset="-127"/>
              <a:ea typeface="나눔스퀘어 ExtraBold" pitchFamily="50" charset="-127"/>
            </a:endParaRPr>
          </a:p>
        </p:txBody>
      </p:sp>
      <p:sp>
        <p:nvSpPr>
          <p:cNvPr id="36" name="슬라이드 번호 개체 틀 5"/>
          <p:cNvSpPr txBox="1">
            <a:spLocks/>
          </p:cNvSpPr>
          <p:nvPr/>
        </p:nvSpPr>
        <p:spPr>
          <a:xfrm>
            <a:off x="8494917" y="6470650"/>
            <a:ext cx="5107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ko-KR"/>
            </a:defPPr>
            <a:lvl1pPr marL="0" algn="r" defTabSz="914400" rtl="0" eaLnBrk="1" latinLnBrk="1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F26BD57E-2DF4-4293-8FA1-A2AB16AABCDB}" type="slidenum">
              <a:rPr lang="ko-KR" altLang="en-US" sz="1600" b="1" smtClean="0">
                <a:latin typeface="나눔스퀘어 ExtraBold" pitchFamily="50" charset="-127"/>
                <a:ea typeface="나눔스퀘어 ExtraBold" pitchFamily="50" charset="-127"/>
              </a:rPr>
              <a:pPr/>
              <a:t>29</a:t>
            </a:fld>
            <a:endParaRPr lang="ko-KR" altLang="en-US" sz="1600" b="1" dirty="0">
              <a:latin typeface="나눔스퀘어 ExtraBold" pitchFamily="50" charset="-127"/>
              <a:ea typeface="나눔스퀘어 ExtraBold" pitchFamily="50" charset="-127"/>
            </a:endParaRPr>
          </a:p>
        </p:txBody>
      </p:sp>
      <p:pic>
        <p:nvPicPr>
          <p:cNvPr id="60" name="Picture 2" descr="http://www.dannet.co.kr/data/file/portfolio/mobile-view/1889034731_ykjYElqW_0.68019600_1284696976_540x0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4049" y="4211659"/>
            <a:ext cx="2376264" cy="2396380"/>
          </a:xfrm>
          <a:custGeom>
            <a:avLst/>
            <a:gdLst>
              <a:gd name="connsiteX0" fmla="*/ 1753970 w 3507940"/>
              <a:gd name="connsiteY0" fmla="*/ 0 h 3507940"/>
              <a:gd name="connsiteX1" fmla="*/ 3507940 w 3507940"/>
              <a:gd name="connsiteY1" fmla="*/ 1753970 h 3507940"/>
              <a:gd name="connsiteX2" fmla="*/ 1753970 w 3507940"/>
              <a:gd name="connsiteY2" fmla="*/ 3507940 h 3507940"/>
              <a:gd name="connsiteX3" fmla="*/ 0 w 3507940"/>
              <a:gd name="connsiteY3" fmla="*/ 1753970 h 3507940"/>
              <a:gd name="connsiteX4" fmla="*/ 1753970 w 3507940"/>
              <a:gd name="connsiteY4" fmla="*/ 0 h 35079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507940" h="3507940">
                <a:moveTo>
                  <a:pt x="1753970" y="0"/>
                </a:moveTo>
                <a:cubicBezTo>
                  <a:pt x="2722661" y="0"/>
                  <a:pt x="3507940" y="785279"/>
                  <a:pt x="3507940" y="1753970"/>
                </a:cubicBezTo>
                <a:cubicBezTo>
                  <a:pt x="3507940" y="2722661"/>
                  <a:pt x="2722661" y="3507940"/>
                  <a:pt x="1753970" y="3507940"/>
                </a:cubicBezTo>
                <a:cubicBezTo>
                  <a:pt x="785279" y="3507940"/>
                  <a:pt x="0" y="2722661"/>
                  <a:pt x="0" y="1753970"/>
                </a:cubicBezTo>
                <a:cubicBezTo>
                  <a:pt x="0" y="785279"/>
                  <a:pt x="785279" y="0"/>
                  <a:pt x="1753970" y="0"/>
                </a:cubicBezTo>
                <a:close/>
              </a:path>
            </a:pathLst>
          </a:custGeom>
          <a:solidFill>
            <a:schemeClr val="bg1">
              <a:lumMod val="75000"/>
            </a:schemeClr>
          </a:solidFill>
          <a:ln w="38100">
            <a:solidFill>
              <a:schemeClr val="bg1"/>
            </a:solidFill>
          </a:ln>
          <a:effectLst>
            <a:innerShdw blurRad="114300" dist="165100" dir="13500000">
              <a:prstClr val="black">
                <a:alpha val="39000"/>
              </a:prstClr>
            </a:innerShdw>
          </a:effectLst>
          <a:extLst/>
        </p:spPr>
      </p:pic>
      <p:sp>
        <p:nvSpPr>
          <p:cNvPr id="61" name="TextBox 47"/>
          <p:cNvSpPr txBox="1"/>
          <p:nvPr/>
        </p:nvSpPr>
        <p:spPr>
          <a:xfrm>
            <a:off x="5330284" y="6328033"/>
            <a:ext cx="1723793" cy="341327"/>
          </a:xfrm>
          <a:prstGeom prst="roundRect">
            <a:avLst/>
          </a:prstGeom>
          <a:solidFill>
            <a:schemeClr val="tx2"/>
          </a:solidFill>
          <a:ln w="19050"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 lIns="0" tIns="0" rIns="0" bIns="0" anchor="ctr">
            <a:noAutofit/>
            <a:scene3d>
              <a:camera prst="orthographicFront"/>
              <a:lightRig rig="threePt" dir="t"/>
            </a:scene3d>
            <a:sp3d extrusionH="6350">
              <a:extrusionClr>
                <a:schemeClr val="bg1"/>
              </a:extrusionClr>
              <a:contourClr>
                <a:schemeClr val="bg1"/>
              </a:contourClr>
            </a:sp3d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ko-KR" altLang="en-US" sz="1600" b="1" spc="-15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스퀘어 ExtraBold" pitchFamily="50" charset="-127"/>
                <a:ea typeface="나눔스퀘어 ExtraBold" pitchFamily="50" charset="-127"/>
              </a:rPr>
              <a:t>원도심 활성화</a:t>
            </a:r>
            <a:endParaRPr lang="ko-KR" altLang="en-US" sz="1600" b="1" spc="-15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나눔스퀘어 ExtraBold" pitchFamily="50" charset="-127"/>
              <a:ea typeface="나눔스퀘어 ExtraBold" pitchFamily="50" charset="-127"/>
            </a:endParaRPr>
          </a:p>
        </p:txBody>
      </p:sp>
      <p:pic>
        <p:nvPicPr>
          <p:cNvPr id="62" name="그림 61" descr="http://www.ekrnews.co.kr/photos/20161252/art_1482893572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969" t="2458" r="22402" b="1962"/>
          <a:stretch>
            <a:fillRect/>
          </a:stretch>
        </p:blipFill>
        <p:spPr bwMode="auto">
          <a:xfrm>
            <a:off x="5004047" y="1536745"/>
            <a:ext cx="2304257" cy="2307859"/>
          </a:xfrm>
          <a:custGeom>
            <a:avLst/>
            <a:gdLst>
              <a:gd name="connsiteX0" fmla="*/ 1753970 w 3507940"/>
              <a:gd name="connsiteY0" fmla="*/ 0 h 3507940"/>
              <a:gd name="connsiteX1" fmla="*/ 3507940 w 3507940"/>
              <a:gd name="connsiteY1" fmla="*/ 1753970 h 3507940"/>
              <a:gd name="connsiteX2" fmla="*/ 1753970 w 3507940"/>
              <a:gd name="connsiteY2" fmla="*/ 3507940 h 3507940"/>
              <a:gd name="connsiteX3" fmla="*/ 0 w 3507940"/>
              <a:gd name="connsiteY3" fmla="*/ 1753970 h 3507940"/>
              <a:gd name="connsiteX4" fmla="*/ 1753970 w 3507940"/>
              <a:gd name="connsiteY4" fmla="*/ 0 h 35079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507940" h="3507940">
                <a:moveTo>
                  <a:pt x="1753970" y="0"/>
                </a:moveTo>
                <a:cubicBezTo>
                  <a:pt x="2722661" y="0"/>
                  <a:pt x="3507940" y="785279"/>
                  <a:pt x="3507940" y="1753970"/>
                </a:cubicBezTo>
                <a:cubicBezTo>
                  <a:pt x="3507940" y="2722661"/>
                  <a:pt x="2722661" y="3507940"/>
                  <a:pt x="1753970" y="3507940"/>
                </a:cubicBezTo>
                <a:cubicBezTo>
                  <a:pt x="785279" y="3507940"/>
                  <a:pt x="0" y="2722661"/>
                  <a:pt x="0" y="1753970"/>
                </a:cubicBezTo>
                <a:cubicBezTo>
                  <a:pt x="0" y="785279"/>
                  <a:pt x="785279" y="0"/>
                  <a:pt x="1753970" y="0"/>
                </a:cubicBezTo>
                <a:close/>
              </a:path>
            </a:pathLst>
          </a:custGeom>
          <a:solidFill>
            <a:schemeClr val="bg1">
              <a:lumMod val="75000"/>
            </a:schemeClr>
          </a:solidFill>
          <a:ln w="38100">
            <a:solidFill>
              <a:schemeClr val="bg1"/>
            </a:solidFill>
          </a:ln>
          <a:effectLst>
            <a:innerShdw blurRad="114300" dist="165100" dir="13500000">
              <a:prstClr val="black">
                <a:alpha val="39000"/>
              </a:prstClr>
            </a:innerShdw>
          </a:effectLst>
          <a:extLst/>
        </p:spPr>
      </p:pic>
      <p:pic>
        <p:nvPicPr>
          <p:cNvPr id="69" name="그림 68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41482" y="4000826"/>
            <a:ext cx="2498075" cy="2164478"/>
          </a:xfrm>
          <a:prstGeom prst="rect">
            <a:avLst/>
          </a:prstGeom>
        </p:spPr>
      </p:pic>
      <p:sp>
        <p:nvSpPr>
          <p:cNvPr id="70" name="자유형 69"/>
          <p:cNvSpPr/>
          <p:nvPr/>
        </p:nvSpPr>
        <p:spPr>
          <a:xfrm>
            <a:off x="3174474" y="3722086"/>
            <a:ext cx="157075" cy="638780"/>
          </a:xfrm>
          <a:custGeom>
            <a:avLst/>
            <a:gdLst>
              <a:gd name="connsiteX0" fmla="*/ 0 w 228600"/>
              <a:gd name="connsiteY0" fmla="*/ 228600 h 228600"/>
              <a:gd name="connsiteX1" fmla="*/ 0 w 228600"/>
              <a:gd name="connsiteY1" fmla="*/ 0 h 228600"/>
              <a:gd name="connsiteX2" fmla="*/ 228600 w 228600"/>
              <a:gd name="connsiteY2" fmla="*/ 0 h 2286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228600" h="228600">
                <a:moveTo>
                  <a:pt x="0" y="228600"/>
                </a:moveTo>
                <a:lnTo>
                  <a:pt x="0" y="0"/>
                </a:lnTo>
                <a:lnTo>
                  <a:pt x="228600" y="0"/>
                </a:lnTo>
              </a:path>
            </a:pathLst>
          </a:custGeom>
          <a:noFill/>
          <a:ln w="9525">
            <a:solidFill>
              <a:schemeClr val="tx1"/>
            </a:solidFill>
            <a:headEnd type="oval" w="sm" len="sm"/>
            <a:tailEnd type="non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sysClr val="windowText" lastClr="000000"/>
              </a:solidFill>
            </a:endParaRPr>
          </a:p>
        </p:txBody>
      </p:sp>
      <p:sp>
        <p:nvSpPr>
          <p:cNvPr id="71" name="TextBox 47"/>
          <p:cNvSpPr txBox="1"/>
          <p:nvPr/>
        </p:nvSpPr>
        <p:spPr>
          <a:xfrm>
            <a:off x="3225275" y="5109922"/>
            <a:ext cx="974821" cy="269895"/>
          </a:xfrm>
          <a:prstGeom prst="rect">
            <a:avLst/>
          </a:prstGeom>
          <a:noFill/>
          <a:ln>
            <a:noFill/>
          </a:ln>
        </p:spPr>
        <p:txBody>
          <a:bodyPr wrap="none" lIns="0" tIns="0" rIns="0" bIns="0" anchor="ctr">
            <a:noAutofit/>
            <a:scene3d>
              <a:camera prst="orthographicFront"/>
              <a:lightRig rig="threePt" dir="t"/>
            </a:scene3d>
            <a:sp3d extrusionH="50800" contourW="31750">
              <a:bevelT w="0" h="38100"/>
              <a:extrusionClr>
                <a:schemeClr val="bg1"/>
              </a:extrusionClr>
              <a:contourClr>
                <a:schemeClr val="bg1"/>
              </a:contourClr>
            </a:sp3d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altLang="ko-KR" sz="1600" dirty="0" smtClean="0">
                <a:solidFill>
                  <a:sysClr val="windowText" lastClr="000000"/>
                </a:solidFill>
                <a:latin typeface="나눔스퀘어 ExtraBold" pitchFamily="50" charset="-127"/>
                <a:ea typeface="나눔스퀘어 ExtraBold" pitchFamily="50" charset="-127"/>
              </a:rPr>
              <a:t>49.6%</a:t>
            </a:r>
            <a:endParaRPr lang="en-US" altLang="ko-KR" sz="1600" dirty="0">
              <a:solidFill>
                <a:sysClr val="windowText" lastClr="000000"/>
              </a:solidFill>
              <a:latin typeface="나눔스퀘어 ExtraBold" pitchFamily="50" charset="-127"/>
              <a:ea typeface="나눔스퀘어 ExtraBold" pitchFamily="50" charset="-127"/>
            </a:endParaRPr>
          </a:p>
        </p:txBody>
      </p:sp>
      <p:grpSp>
        <p:nvGrpSpPr>
          <p:cNvPr id="2" name="그룹 9"/>
          <p:cNvGrpSpPr/>
          <p:nvPr/>
        </p:nvGrpSpPr>
        <p:grpSpPr>
          <a:xfrm>
            <a:off x="367225" y="3913959"/>
            <a:ext cx="2000911" cy="723692"/>
            <a:chOff x="710812" y="4293096"/>
            <a:chExt cx="1602459" cy="579581"/>
          </a:xfrm>
        </p:grpSpPr>
        <p:sp>
          <p:nvSpPr>
            <p:cNvPr id="73" name="TextBox 47"/>
            <p:cNvSpPr txBox="1"/>
            <p:nvPr/>
          </p:nvSpPr>
          <p:spPr>
            <a:xfrm>
              <a:off x="966734" y="4293096"/>
              <a:ext cx="1042984" cy="282088"/>
            </a:xfrm>
            <a:prstGeom prst="roundRect">
              <a:avLst/>
            </a:prstGeom>
            <a:solidFill>
              <a:schemeClr val="tx2"/>
            </a:solidFill>
            <a:ln w="19050">
              <a:solidFill>
                <a:schemeClr val="bg1"/>
              </a:solidFill>
            </a:ln>
            <a:effectLst/>
          </p:spPr>
          <p:txBody>
            <a:bodyPr wrap="none" lIns="0" tIns="0" rIns="0" bIns="0" anchor="ctr">
              <a:noAutofit/>
              <a:scene3d>
                <a:camera prst="orthographicFront"/>
                <a:lightRig rig="threePt" dir="t"/>
              </a:scene3d>
              <a:sp3d extrusionH="6350">
                <a:extrusionClr>
                  <a:schemeClr val="bg1"/>
                </a:extrusionClr>
                <a:contourClr>
                  <a:schemeClr val="bg1"/>
                </a:contourClr>
              </a:sp3d>
            </a:bodyPr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ko-KR" altLang="en-US" sz="1500" b="1" spc="-150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나눔스퀘어 ExtraBold" pitchFamily="50" charset="-127"/>
                  <a:ea typeface="나눔스퀘어 ExtraBold" pitchFamily="50" charset="-127"/>
                </a:rPr>
                <a:t>노후불량주택</a:t>
              </a:r>
            </a:p>
          </p:txBody>
        </p:sp>
        <p:grpSp>
          <p:nvGrpSpPr>
            <p:cNvPr id="3" name="그룹 8"/>
            <p:cNvGrpSpPr/>
            <p:nvPr/>
          </p:nvGrpSpPr>
          <p:grpSpPr>
            <a:xfrm>
              <a:off x="710812" y="4296613"/>
              <a:ext cx="1602459" cy="576064"/>
              <a:chOff x="707383" y="4077073"/>
              <a:chExt cx="1602459" cy="576064"/>
            </a:xfrm>
          </p:grpSpPr>
          <p:sp>
            <p:nvSpPr>
              <p:cNvPr id="76" name="자유형 75"/>
              <p:cNvSpPr/>
              <p:nvPr/>
            </p:nvSpPr>
            <p:spPr>
              <a:xfrm>
                <a:off x="750982" y="4077073"/>
                <a:ext cx="158081" cy="576064"/>
              </a:xfrm>
              <a:custGeom>
                <a:avLst/>
                <a:gdLst>
                  <a:gd name="connsiteX0" fmla="*/ 381000 w 381000"/>
                  <a:gd name="connsiteY0" fmla="*/ 0 h 1076325"/>
                  <a:gd name="connsiteX1" fmla="*/ 0 w 381000"/>
                  <a:gd name="connsiteY1" fmla="*/ 0 h 1076325"/>
                  <a:gd name="connsiteX2" fmla="*/ 0 w 381000"/>
                  <a:gd name="connsiteY2" fmla="*/ 1076325 h 1076325"/>
                  <a:gd name="connsiteX3" fmla="*/ 381000 w 381000"/>
                  <a:gd name="connsiteY3" fmla="*/ 1076325 h 107632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381000" h="1076325">
                    <a:moveTo>
                      <a:pt x="381000" y="0"/>
                    </a:moveTo>
                    <a:lnTo>
                      <a:pt x="0" y="0"/>
                    </a:lnTo>
                    <a:lnTo>
                      <a:pt x="0" y="1076325"/>
                    </a:lnTo>
                    <a:lnTo>
                      <a:pt x="381000" y="1076325"/>
                    </a:lnTo>
                  </a:path>
                </a:pathLst>
              </a:custGeom>
              <a:noFill/>
              <a:ln w="76200">
                <a:solidFill>
                  <a:schemeClr val="accent1"/>
                </a:solidFill>
              </a:ln>
              <a:scene3d>
                <a:camera prst="orthographicFront"/>
                <a:lightRig rig="threePt" dir="t"/>
              </a:scene3d>
              <a:sp3d extrusionH="25400" contourW="38100">
                <a:bevelT w="44450" h="25400"/>
                <a:contourClr>
                  <a:schemeClr val="bg1"/>
                </a:contourClr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000">
                  <a:latin typeface="나눔스퀘어 ExtraBold" pitchFamily="50" charset="-127"/>
                  <a:ea typeface="나눔스퀘어 ExtraBold" pitchFamily="50" charset="-127"/>
                </a:endParaRPr>
              </a:p>
            </p:txBody>
          </p:sp>
          <p:sp>
            <p:nvSpPr>
              <p:cNvPr id="77" name="자유형 76"/>
              <p:cNvSpPr/>
              <p:nvPr/>
            </p:nvSpPr>
            <p:spPr>
              <a:xfrm flipH="1">
                <a:off x="2042576" y="4077073"/>
                <a:ext cx="158081" cy="576064"/>
              </a:xfrm>
              <a:custGeom>
                <a:avLst/>
                <a:gdLst>
                  <a:gd name="connsiteX0" fmla="*/ 381000 w 381000"/>
                  <a:gd name="connsiteY0" fmla="*/ 0 h 1076325"/>
                  <a:gd name="connsiteX1" fmla="*/ 0 w 381000"/>
                  <a:gd name="connsiteY1" fmla="*/ 0 h 1076325"/>
                  <a:gd name="connsiteX2" fmla="*/ 0 w 381000"/>
                  <a:gd name="connsiteY2" fmla="*/ 1076325 h 1076325"/>
                  <a:gd name="connsiteX3" fmla="*/ 381000 w 381000"/>
                  <a:gd name="connsiteY3" fmla="*/ 1076325 h 107632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381000" h="1076325">
                    <a:moveTo>
                      <a:pt x="381000" y="0"/>
                    </a:moveTo>
                    <a:lnTo>
                      <a:pt x="0" y="0"/>
                    </a:lnTo>
                    <a:lnTo>
                      <a:pt x="0" y="1076325"/>
                    </a:lnTo>
                    <a:lnTo>
                      <a:pt x="381000" y="1076325"/>
                    </a:lnTo>
                  </a:path>
                </a:pathLst>
              </a:custGeom>
              <a:noFill/>
              <a:ln w="76200">
                <a:solidFill>
                  <a:schemeClr val="accent1"/>
                </a:solidFill>
              </a:ln>
              <a:scene3d>
                <a:camera prst="orthographicFront"/>
                <a:lightRig rig="threePt" dir="t"/>
              </a:scene3d>
              <a:sp3d extrusionH="25400" contourW="38100">
                <a:bevelT w="44450" h="25400"/>
                <a:contourClr>
                  <a:schemeClr val="bg1"/>
                </a:contourClr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000">
                  <a:latin typeface="나눔스퀘어 ExtraBold" pitchFamily="50" charset="-127"/>
                  <a:ea typeface="나눔스퀘어 ExtraBold" pitchFamily="50" charset="-127"/>
                </a:endParaRPr>
              </a:p>
            </p:txBody>
          </p:sp>
          <p:sp>
            <p:nvSpPr>
              <p:cNvPr id="78" name="직사각형 77"/>
              <p:cNvSpPr/>
              <p:nvPr/>
            </p:nvSpPr>
            <p:spPr>
              <a:xfrm>
                <a:off x="707383" y="4293319"/>
                <a:ext cx="1602459" cy="341437"/>
              </a:xfrm>
              <a:prstGeom prst="rect">
                <a:avLst/>
              </a:prstGeom>
              <a:ln>
                <a:noFill/>
              </a:ln>
            </p:spPr>
            <p:txBody>
              <a:bodyPr>
                <a:spAutoFit/>
              </a:bodyPr>
              <a:lstStyle/>
              <a:p>
                <a:pPr lvl="0" algn="ctr">
                  <a:lnSpc>
                    <a:spcPct val="130000"/>
                  </a:lnSpc>
                </a:pPr>
                <a:r>
                  <a:rPr lang="en-US" altLang="ko-KR" b="1" kern="0" spc="-100" dirty="0" smtClean="0">
                    <a:ln w="6350" cmpd="sng">
                      <a:solidFill>
                        <a:srgbClr val="9B8357">
                          <a:lumMod val="75000"/>
                          <a:alpha val="0"/>
                        </a:srgbClr>
                      </a:solidFill>
                      <a:prstDash val="solid"/>
                    </a:ln>
                    <a:solidFill>
                      <a:srgbClr val="C00000"/>
                    </a:solidFill>
                    <a:latin typeface="나눔스퀘어 ExtraBold" pitchFamily="50" charset="-127"/>
                    <a:ea typeface="나눔스퀘어 ExtraBold" pitchFamily="50" charset="-127"/>
                  </a:rPr>
                  <a:t>81.9%</a:t>
                </a:r>
                <a:r>
                  <a:rPr lang="en-US" altLang="ko-KR" kern="0" spc="-100" dirty="0" smtClean="0">
                    <a:ln w="6350" cmpd="sng">
                      <a:solidFill>
                        <a:srgbClr val="9B8357">
                          <a:lumMod val="75000"/>
                          <a:alpha val="0"/>
                        </a:srgbClr>
                      </a:solidFill>
                      <a:prstDash val="solid"/>
                    </a:ln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나눔스퀘어 ExtraBold" pitchFamily="50" charset="-127"/>
                    <a:ea typeface="나눔스퀘어 ExtraBold" pitchFamily="50" charset="-127"/>
                  </a:rPr>
                  <a:t>  </a:t>
                </a:r>
                <a:r>
                  <a:rPr lang="en-US" altLang="ko-KR" sz="1200" kern="0" spc="-100" dirty="0">
                    <a:ln w="6350" cmpd="sng">
                      <a:solidFill>
                        <a:srgbClr val="9B8357">
                          <a:lumMod val="75000"/>
                          <a:alpha val="0"/>
                        </a:srgbClr>
                      </a:solidFill>
                      <a:prstDash val="solid"/>
                    </a:ln>
                    <a:latin typeface="나눔스퀘어 ExtraBold" pitchFamily="50" charset="-127"/>
                    <a:ea typeface="나눔스퀘어 ExtraBold" pitchFamily="50" charset="-127"/>
                  </a:rPr>
                  <a:t>(20</a:t>
                </a:r>
                <a:r>
                  <a:rPr lang="ko-KR" altLang="en-US" sz="1200" kern="0" spc="-100" dirty="0">
                    <a:ln w="6350" cmpd="sng">
                      <a:solidFill>
                        <a:srgbClr val="9B8357">
                          <a:lumMod val="75000"/>
                          <a:alpha val="0"/>
                        </a:srgbClr>
                      </a:solidFill>
                      <a:prstDash val="solid"/>
                    </a:ln>
                    <a:latin typeface="나눔스퀘어 ExtraBold" pitchFamily="50" charset="-127"/>
                    <a:ea typeface="나눔스퀘어 ExtraBold" pitchFamily="50" charset="-127"/>
                  </a:rPr>
                  <a:t>년 이상</a:t>
                </a:r>
                <a:r>
                  <a:rPr lang="en-US" altLang="ko-KR" sz="1200" kern="0" spc="-100" dirty="0">
                    <a:ln w="6350" cmpd="sng">
                      <a:solidFill>
                        <a:srgbClr val="9B8357">
                          <a:lumMod val="75000"/>
                          <a:alpha val="0"/>
                        </a:srgbClr>
                      </a:solidFill>
                      <a:prstDash val="solid"/>
                    </a:ln>
                    <a:latin typeface="나눔스퀘어 ExtraBold" pitchFamily="50" charset="-127"/>
                    <a:ea typeface="나눔스퀘어 ExtraBold" pitchFamily="50" charset="-127"/>
                  </a:rPr>
                  <a:t>)</a:t>
                </a:r>
                <a:endParaRPr lang="en-US" altLang="ko-KR" sz="1600" kern="0" spc="-100" dirty="0">
                  <a:ln w="6350" cmpd="sng">
                    <a:solidFill>
                      <a:srgbClr val="9B8357">
                        <a:lumMod val="75000"/>
                        <a:alpha val="0"/>
                      </a:srgbClr>
                    </a:solidFill>
                    <a:prstDash val="solid"/>
                  </a:ln>
                  <a:latin typeface="나눔스퀘어 ExtraBold" pitchFamily="50" charset="-127"/>
                  <a:ea typeface="나눔스퀘어 ExtraBold" pitchFamily="50" charset="-127"/>
                </a:endParaRPr>
              </a:p>
            </p:txBody>
          </p:sp>
        </p:grpSp>
      </p:grpSp>
      <p:sp>
        <p:nvSpPr>
          <p:cNvPr id="79" name="TextBox 47"/>
          <p:cNvSpPr txBox="1"/>
          <p:nvPr/>
        </p:nvSpPr>
        <p:spPr>
          <a:xfrm>
            <a:off x="2123728" y="5109922"/>
            <a:ext cx="974821" cy="269895"/>
          </a:xfrm>
          <a:prstGeom prst="rect">
            <a:avLst/>
          </a:prstGeom>
          <a:noFill/>
          <a:ln>
            <a:noFill/>
          </a:ln>
        </p:spPr>
        <p:txBody>
          <a:bodyPr wrap="none" lIns="0" tIns="0" rIns="0" bIns="0" anchor="ctr">
            <a:noAutofit/>
            <a:scene3d>
              <a:camera prst="orthographicFront"/>
              <a:lightRig rig="threePt" dir="t"/>
            </a:scene3d>
            <a:sp3d extrusionH="50800" contourW="31750">
              <a:bevelT w="0" h="38100"/>
              <a:extrusionClr>
                <a:schemeClr val="bg1"/>
              </a:extrusionClr>
              <a:contourClr>
                <a:schemeClr val="bg1"/>
              </a:contourClr>
            </a:sp3d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altLang="ko-KR" sz="1600" dirty="0" smtClean="0">
                <a:solidFill>
                  <a:sysClr val="windowText" lastClr="000000"/>
                </a:solidFill>
                <a:latin typeface="나눔스퀘어 ExtraBold" pitchFamily="50" charset="-127"/>
                <a:ea typeface="나눔스퀘어 ExtraBold" pitchFamily="50" charset="-127"/>
              </a:rPr>
              <a:t>32.3%</a:t>
            </a:r>
            <a:endParaRPr lang="en-US" altLang="ko-KR" sz="1600" dirty="0">
              <a:solidFill>
                <a:sysClr val="windowText" lastClr="000000"/>
              </a:solidFill>
              <a:latin typeface="나눔스퀘어 ExtraBold" pitchFamily="50" charset="-127"/>
              <a:ea typeface="나눔스퀘어 ExtraBold" pitchFamily="50" charset="-127"/>
            </a:endParaRPr>
          </a:p>
        </p:txBody>
      </p:sp>
      <p:sp>
        <p:nvSpPr>
          <p:cNvPr id="80" name="자유형 79"/>
          <p:cNvSpPr/>
          <p:nvPr/>
        </p:nvSpPr>
        <p:spPr>
          <a:xfrm>
            <a:off x="3378655" y="3879232"/>
            <a:ext cx="157075" cy="481633"/>
          </a:xfrm>
          <a:custGeom>
            <a:avLst/>
            <a:gdLst>
              <a:gd name="connsiteX0" fmla="*/ 0 w 228600"/>
              <a:gd name="connsiteY0" fmla="*/ 228600 h 228600"/>
              <a:gd name="connsiteX1" fmla="*/ 0 w 228600"/>
              <a:gd name="connsiteY1" fmla="*/ 0 h 228600"/>
              <a:gd name="connsiteX2" fmla="*/ 228600 w 228600"/>
              <a:gd name="connsiteY2" fmla="*/ 0 h 2286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228600" h="228600">
                <a:moveTo>
                  <a:pt x="0" y="228600"/>
                </a:moveTo>
                <a:lnTo>
                  <a:pt x="0" y="0"/>
                </a:lnTo>
                <a:lnTo>
                  <a:pt x="228600" y="0"/>
                </a:lnTo>
              </a:path>
            </a:pathLst>
          </a:custGeom>
          <a:noFill/>
          <a:ln w="9525">
            <a:solidFill>
              <a:schemeClr val="tx1"/>
            </a:solidFill>
            <a:headEnd type="oval" w="sm" len="sm"/>
            <a:tailEnd type="non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sysClr val="windowText" lastClr="000000"/>
              </a:solidFill>
            </a:endParaRPr>
          </a:p>
        </p:txBody>
      </p:sp>
      <p:sp>
        <p:nvSpPr>
          <p:cNvPr id="81" name="자유형 80"/>
          <p:cNvSpPr/>
          <p:nvPr/>
        </p:nvSpPr>
        <p:spPr>
          <a:xfrm>
            <a:off x="3480255" y="4041476"/>
            <a:ext cx="157075" cy="319389"/>
          </a:xfrm>
          <a:custGeom>
            <a:avLst/>
            <a:gdLst>
              <a:gd name="connsiteX0" fmla="*/ 0 w 228600"/>
              <a:gd name="connsiteY0" fmla="*/ 228600 h 228600"/>
              <a:gd name="connsiteX1" fmla="*/ 0 w 228600"/>
              <a:gd name="connsiteY1" fmla="*/ 0 h 228600"/>
              <a:gd name="connsiteX2" fmla="*/ 228600 w 228600"/>
              <a:gd name="connsiteY2" fmla="*/ 0 h 2286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228600" h="228600">
                <a:moveTo>
                  <a:pt x="0" y="228600"/>
                </a:moveTo>
                <a:lnTo>
                  <a:pt x="0" y="0"/>
                </a:lnTo>
                <a:lnTo>
                  <a:pt x="228600" y="0"/>
                </a:lnTo>
              </a:path>
            </a:pathLst>
          </a:custGeom>
          <a:noFill/>
          <a:ln w="9525">
            <a:solidFill>
              <a:schemeClr val="tx1"/>
            </a:solidFill>
            <a:headEnd type="oval" w="sm" len="sm"/>
            <a:tailEnd type="non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sysClr val="windowText" lastClr="000000"/>
              </a:solidFill>
            </a:endParaRPr>
          </a:p>
        </p:txBody>
      </p:sp>
      <p:sp>
        <p:nvSpPr>
          <p:cNvPr id="82" name="TextBox 47"/>
          <p:cNvSpPr txBox="1"/>
          <p:nvPr/>
        </p:nvSpPr>
        <p:spPr>
          <a:xfrm>
            <a:off x="3404732" y="3556540"/>
            <a:ext cx="974821" cy="269895"/>
          </a:xfrm>
          <a:prstGeom prst="rect">
            <a:avLst/>
          </a:prstGeom>
          <a:noFill/>
          <a:ln>
            <a:noFill/>
          </a:ln>
        </p:spPr>
        <p:txBody>
          <a:bodyPr wrap="none" lIns="0" tIns="0" rIns="0" bIns="0" anchor="ctr">
            <a:noAutofit/>
            <a:scene3d>
              <a:camera prst="orthographicFront"/>
              <a:lightRig rig="threePt" dir="t"/>
            </a:scene3d>
            <a:sp3d extrusionH="50800">
              <a:extrusionClr>
                <a:schemeClr val="bg1"/>
              </a:extrusionClr>
              <a:contourClr>
                <a:schemeClr val="bg1"/>
              </a:contourClr>
            </a:sp3d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altLang="ko-KR" sz="1200" dirty="0" smtClean="0">
                <a:solidFill>
                  <a:sysClr val="windowText" lastClr="000000"/>
                </a:solidFill>
                <a:latin typeface="나눔스퀘어 ExtraBold" pitchFamily="50" charset="-127"/>
                <a:ea typeface="나눔스퀘어 ExtraBold" pitchFamily="50" charset="-127"/>
              </a:rPr>
              <a:t>11.2% </a:t>
            </a:r>
            <a:r>
              <a:rPr lang="en-US" altLang="ko-KR" sz="1200" spc="-150" dirty="0">
                <a:solidFill>
                  <a:sysClr val="windowText" lastClr="000000"/>
                </a:solidFill>
                <a:latin typeface="나눔스퀘어 ExtraBold" pitchFamily="50" charset="-127"/>
                <a:ea typeface="나눔스퀘어 ExtraBold" pitchFamily="50" charset="-127"/>
              </a:rPr>
              <a:t>(10~20</a:t>
            </a:r>
            <a:r>
              <a:rPr lang="ko-KR" altLang="en-US" sz="1200" spc="-150" dirty="0">
                <a:solidFill>
                  <a:sysClr val="windowText" lastClr="000000"/>
                </a:solidFill>
                <a:latin typeface="나눔스퀘어 ExtraBold" pitchFamily="50" charset="-127"/>
                <a:ea typeface="나눔스퀘어 ExtraBold" pitchFamily="50" charset="-127"/>
              </a:rPr>
              <a:t>년</a:t>
            </a:r>
            <a:r>
              <a:rPr lang="en-US" altLang="ko-KR" sz="1200" spc="-150" dirty="0">
                <a:solidFill>
                  <a:sysClr val="windowText" lastClr="000000"/>
                </a:solidFill>
                <a:latin typeface="나눔스퀘어 ExtraBold" pitchFamily="50" charset="-127"/>
                <a:ea typeface="나눔스퀘어 ExtraBold" pitchFamily="50" charset="-127"/>
              </a:rPr>
              <a:t>)</a:t>
            </a:r>
            <a:endParaRPr lang="ko-KR" altLang="en-US" sz="1100" spc="-150" dirty="0">
              <a:solidFill>
                <a:sysClr val="windowText" lastClr="000000"/>
              </a:solidFill>
              <a:latin typeface="나눔스퀘어 ExtraBold" pitchFamily="50" charset="-127"/>
              <a:ea typeface="나눔스퀘어 ExtraBold" pitchFamily="50" charset="-127"/>
            </a:endParaRPr>
          </a:p>
        </p:txBody>
      </p:sp>
      <p:sp>
        <p:nvSpPr>
          <p:cNvPr id="83" name="TextBox 47"/>
          <p:cNvSpPr txBox="1"/>
          <p:nvPr/>
        </p:nvSpPr>
        <p:spPr>
          <a:xfrm>
            <a:off x="2254785" y="5350356"/>
            <a:ext cx="732397" cy="269895"/>
          </a:xfrm>
          <a:prstGeom prst="rect">
            <a:avLst/>
          </a:prstGeom>
          <a:noFill/>
          <a:ln>
            <a:noFill/>
          </a:ln>
        </p:spPr>
        <p:txBody>
          <a:bodyPr wrap="none" lIns="0" tIns="0" rIns="0" bIns="0" anchor="ctr">
            <a:noAutofit/>
            <a:scene3d>
              <a:camera prst="orthographicFront"/>
              <a:lightRig rig="threePt" dir="t"/>
            </a:scene3d>
            <a:sp3d extrusionH="50800">
              <a:extrusionClr>
                <a:schemeClr val="bg1"/>
              </a:extrusionClr>
              <a:contourClr>
                <a:schemeClr val="bg1"/>
              </a:contourClr>
            </a:sp3d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altLang="ko-KR" sz="1200" dirty="0">
                <a:solidFill>
                  <a:sysClr val="windowText" lastClr="000000"/>
                </a:solidFill>
                <a:latin typeface="나눔스퀘어 ExtraBold" pitchFamily="50" charset="-127"/>
                <a:ea typeface="나눔스퀘어 ExtraBold" pitchFamily="50" charset="-127"/>
              </a:rPr>
              <a:t>(20~30</a:t>
            </a:r>
            <a:r>
              <a:rPr lang="ko-KR" altLang="en-US" sz="1200" dirty="0">
                <a:solidFill>
                  <a:sysClr val="windowText" lastClr="000000"/>
                </a:solidFill>
                <a:latin typeface="나눔스퀘어 ExtraBold" pitchFamily="50" charset="-127"/>
                <a:ea typeface="나눔스퀘어 ExtraBold" pitchFamily="50" charset="-127"/>
              </a:rPr>
              <a:t>년</a:t>
            </a:r>
            <a:r>
              <a:rPr lang="en-US" altLang="ko-KR" sz="1200" dirty="0">
                <a:solidFill>
                  <a:sysClr val="windowText" lastClr="000000"/>
                </a:solidFill>
                <a:latin typeface="나눔스퀘어 ExtraBold" pitchFamily="50" charset="-127"/>
                <a:ea typeface="나눔스퀘어 ExtraBold" pitchFamily="50" charset="-127"/>
              </a:rPr>
              <a:t>)</a:t>
            </a:r>
            <a:endParaRPr lang="ko-KR" altLang="en-US" sz="1100" dirty="0">
              <a:solidFill>
                <a:sysClr val="windowText" lastClr="000000"/>
              </a:solidFill>
              <a:latin typeface="나눔스퀘어 ExtraBold" pitchFamily="50" charset="-127"/>
              <a:ea typeface="나눔스퀘어 ExtraBold" pitchFamily="50" charset="-127"/>
            </a:endParaRPr>
          </a:p>
        </p:txBody>
      </p:sp>
      <p:sp>
        <p:nvSpPr>
          <p:cNvPr id="84" name="TextBox 47"/>
          <p:cNvSpPr txBox="1"/>
          <p:nvPr/>
        </p:nvSpPr>
        <p:spPr>
          <a:xfrm>
            <a:off x="3330156" y="5368493"/>
            <a:ext cx="732397" cy="269895"/>
          </a:xfrm>
          <a:prstGeom prst="rect">
            <a:avLst/>
          </a:prstGeom>
          <a:noFill/>
          <a:ln>
            <a:noFill/>
          </a:ln>
        </p:spPr>
        <p:txBody>
          <a:bodyPr wrap="none" lIns="0" tIns="0" rIns="0" bIns="0" anchor="ctr">
            <a:noAutofit/>
            <a:scene3d>
              <a:camera prst="orthographicFront"/>
              <a:lightRig rig="threePt" dir="t"/>
            </a:scene3d>
            <a:sp3d extrusionH="50800">
              <a:extrusionClr>
                <a:schemeClr val="bg1"/>
              </a:extrusionClr>
              <a:contourClr>
                <a:schemeClr val="bg1"/>
              </a:contourClr>
            </a:sp3d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altLang="ko-KR" sz="1200" dirty="0">
                <a:solidFill>
                  <a:sysClr val="windowText" lastClr="000000"/>
                </a:solidFill>
                <a:latin typeface="나눔스퀘어 ExtraBold" pitchFamily="50" charset="-127"/>
                <a:ea typeface="나눔스퀘어 ExtraBold" pitchFamily="50" charset="-127"/>
              </a:rPr>
              <a:t>(30</a:t>
            </a:r>
            <a:r>
              <a:rPr lang="ko-KR" altLang="en-US" sz="1200" dirty="0">
                <a:solidFill>
                  <a:sysClr val="windowText" lastClr="000000"/>
                </a:solidFill>
                <a:latin typeface="나눔스퀘어 ExtraBold" pitchFamily="50" charset="-127"/>
                <a:ea typeface="나눔스퀘어 ExtraBold" pitchFamily="50" charset="-127"/>
              </a:rPr>
              <a:t>년 이상</a:t>
            </a:r>
            <a:r>
              <a:rPr lang="en-US" altLang="ko-KR" sz="1200" dirty="0">
                <a:solidFill>
                  <a:sysClr val="windowText" lastClr="000000"/>
                </a:solidFill>
                <a:latin typeface="나눔스퀘어 ExtraBold" pitchFamily="50" charset="-127"/>
                <a:ea typeface="나눔스퀘어 ExtraBold" pitchFamily="50" charset="-127"/>
              </a:rPr>
              <a:t>)</a:t>
            </a:r>
            <a:endParaRPr lang="ko-KR" altLang="en-US" sz="1100" dirty="0">
              <a:solidFill>
                <a:sysClr val="windowText" lastClr="000000"/>
              </a:solidFill>
              <a:latin typeface="나눔스퀘어 ExtraBold" pitchFamily="50" charset="-127"/>
              <a:ea typeface="나눔스퀘어 ExtraBold" pitchFamily="50" charset="-127"/>
            </a:endParaRPr>
          </a:p>
        </p:txBody>
      </p:sp>
      <p:sp>
        <p:nvSpPr>
          <p:cNvPr id="85" name="TextBox 47"/>
          <p:cNvSpPr txBox="1"/>
          <p:nvPr/>
        </p:nvSpPr>
        <p:spPr>
          <a:xfrm>
            <a:off x="3556615" y="3730931"/>
            <a:ext cx="974821" cy="269895"/>
          </a:xfrm>
          <a:prstGeom prst="rect">
            <a:avLst/>
          </a:prstGeom>
          <a:noFill/>
          <a:ln>
            <a:noFill/>
          </a:ln>
        </p:spPr>
        <p:txBody>
          <a:bodyPr wrap="none" lIns="0" tIns="0" rIns="0" bIns="0" anchor="ctr">
            <a:noAutofit/>
            <a:scene3d>
              <a:camera prst="orthographicFront"/>
              <a:lightRig rig="threePt" dir="t"/>
            </a:scene3d>
            <a:sp3d extrusionH="50800">
              <a:extrusionClr>
                <a:schemeClr val="bg1"/>
              </a:extrusionClr>
              <a:contourClr>
                <a:schemeClr val="bg1"/>
              </a:contourClr>
            </a:sp3d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altLang="ko-KR" sz="1200" dirty="0" smtClean="0">
                <a:solidFill>
                  <a:sysClr val="windowText" lastClr="000000"/>
                </a:solidFill>
                <a:latin typeface="나눔스퀘어 ExtraBold" pitchFamily="50" charset="-127"/>
                <a:ea typeface="나눔스퀘어 ExtraBold" pitchFamily="50" charset="-127"/>
              </a:rPr>
              <a:t>4.1% </a:t>
            </a:r>
            <a:r>
              <a:rPr lang="en-US" altLang="ko-KR" sz="1200" spc="-150" dirty="0">
                <a:solidFill>
                  <a:sysClr val="windowText" lastClr="000000"/>
                </a:solidFill>
                <a:latin typeface="나눔스퀘어 ExtraBold" pitchFamily="50" charset="-127"/>
                <a:ea typeface="나눔스퀘어 ExtraBold" pitchFamily="50" charset="-127"/>
              </a:rPr>
              <a:t>(5~10</a:t>
            </a:r>
            <a:r>
              <a:rPr lang="ko-KR" altLang="en-US" sz="1200" spc="-150" dirty="0">
                <a:solidFill>
                  <a:sysClr val="windowText" lastClr="000000"/>
                </a:solidFill>
                <a:latin typeface="나눔스퀘어 ExtraBold" pitchFamily="50" charset="-127"/>
                <a:ea typeface="나눔스퀘어 ExtraBold" pitchFamily="50" charset="-127"/>
              </a:rPr>
              <a:t>년</a:t>
            </a:r>
            <a:r>
              <a:rPr lang="en-US" altLang="ko-KR" sz="1200" spc="-150" dirty="0">
                <a:solidFill>
                  <a:sysClr val="windowText" lastClr="000000"/>
                </a:solidFill>
                <a:latin typeface="나눔스퀘어 ExtraBold" pitchFamily="50" charset="-127"/>
                <a:ea typeface="나눔스퀘어 ExtraBold" pitchFamily="50" charset="-127"/>
              </a:rPr>
              <a:t>)</a:t>
            </a:r>
            <a:endParaRPr lang="ko-KR" altLang="en-US" sz="1100" spc="-150" dirty="0">
              <a:solidFill>
                <a:sysClr val="windowText" lastClr="000000"/>
              </a:solidFill>
              <a:latin typeface="나눔스퀘어 ExtraBold" pitchFamily="50" charset="-127"/>
              <a:ea typeface="나눔스퀘어 ExtraBold" pitchFamily="50" charset="-127"/>
            </a:endParaRPr>
          </a:p>
        </p:txBody>
      </p:sp>
      <p:sp>
        <p:nvSpPr>
          <p:cNvPr id="86" name="TextBox 47"/>
          <p:cNvSpPr txBox="1"/>
          <p:nvPr/>
        </p:nvSpPr>
        <p:spPr>
          <a:xfrm>
            <a:off x="3679524" y="3910901"/>
            <a:ext cx="974821" cy="269895"/>
          </a:xfrm>
          <a:prstGeom prst="rect">
            <a:avLst/>
          </a:prstGeom>
          <a:noFill/>
          <a:ln>
            <a:noFill/>
          </a:ln>
        </p:spPr>
        <p:txBody>
          <a:bodyPr wrap="none" lIns="0" tIns="0" rIns="0" bIns="0" anchor="ctr">
            <a:noAutofit/>
            <a:scene3d>
              <a:camera prst="orthographicFront"/>
              <a:lightRig rig="threePt" dir="t"/>
            </a:scene3d>
            <a:sp3d extrusionH="50800">
              <a:extrusionClr>
                <a:schemeClr val="bg1"/>
              </a:extrusionClr>
              <a:contourClr>
                <a:schemeClr val="bg1"/>
              </a:contourClr>
            </a:sp3d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altLang="ko-KR" sz="1200" dirty="0" smtClean="0">
                <a:solidFill>
                  <a:sysClr val="windowText" lastClr="000000"/>
                </a:solidFill>
                <a:latin typeface="나눔스퀘어 ExtraBold" pitchFamily="50" charset="-127"/>
                <a:ea typeface="나눔스퀘어 ExtraBold" pitchFamily="50" charset="-127"/>
              </a:rPr>
              <a:t>2.8% </a:t>
            </a:r>
            <a:r>
              <a:rPr lang="en-US" altLang="ko-KR" sz="1200" spc="-150" dirty="0">
                <a:solidFill>
                  <a:sysClr val="windowText" lastClr="000000"/>
                </a:solidFill>
                <a:latin typeface="나눔스퀘어 ExtraBold" pitchFamily="50" charset="-127"/>
                <a:ea typeface="나눔스퀘어 ExtraBold" pitchFamily="50" charset="-127"/>
              </a:rPr>
              <a:t>(5</a:t>
            </a:r>
            <a:r>
              <a:rPr lang="ko-KR" altLang="en-US" sz="1200" spc="-150" dirty="0">
                <a:solidFill>
                  <a:sysClr val="windowText" lastClr="000000"/>
                </a:solidFill>
                <a:latin typeface="나눔스퀘어 ExtraBold" pitchFamily="50" charset="-127"/>
                <a:ea typeface="나눔스퀘어 ExtraBold" pitchFamily="50" charset="-127"/>
              </a:rPr>
              <a:t>년 미만</a:t>
            </a:r>
            <a:r>
              <a:rPr lang="en-US" altLang="ko-KR" sz="1200" spc="-150" dirty="0">
                <a:solidFill>
                  <a:sysClr val="windowText" lastClr="000000"/>
                </a:solidFill>
                <a:latin typeface="나눔스퀘어 ExtraBold" pitchFamily="50" charset="-127"/>
                <a:ea typeface="나눔스퀘어 ExtraBold" pitchFamily="50" charset="-127"/>
              </a:rPr>
              <a:t>)</a:t>
            </a:r>
            <a:endParaRPr lang="ko-KR" altLang="en-US" sz="1100" spc="-150" dirty="0">
              <a:solidFill>
                <a:sysClr val="windowText" lastClr="000000"/>
              </a:solidFill>
              <a:latin typeface="나눔스퀘어 ExtraBold" pitchFamily="50" charset="-127"/>
              <a:ea typeface="나눔스퀘어 ExtraBold" pitchFamily="50" charset="-127"/>
            </a:endParaRPr>
          </a:p>
        </p:txBody>
      </p:sp>
      <p:pic>
        <p:nvPicPr>
          <p:cNvPr id="87" name="그림 86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0444" t="25012" r="37702" b="64446"/>
          <a:stretch/>
        </p:blipFill>
        <p:spPr>
          <a:xfrm>
            <a:off x="323528" y="5062759"/>
            <a:ext cx="1828666" cy="853177"/>
          </a:xfrm>
          <a:prstGeom prst="rect">
            <a:avLst/>
          </a:prstGeom>
        </p:spPr>
      </p:pic>
      <p:sp>
        <p:nvSpPr>
          <p:cNvPr id="88" name="TextBox 47"/>
          <p:cNvSpPr txBox="1"/>
          <p:nvPr/>
        </p:nvSpPr>
        <p:spPr>
          <a:xfrm>
            <a:off x="2677108" y="6047670"/>
            <a:ext cx="974821" cy="269895"/>
          </a:xfrm>
          <a:prstGeom prst="rect">
            <a:avLst/>
          </a:prstGeom>
          <a:noFill/>
          <a:ln>
            <a:noFill/>
          </a:ln>
        </p:spPr>
        <p:txBody>
          <a:bodyPr wrap="none" lIns="0" tIns="0" rIns="0" bIns="0" anchor="ctr">
            <a:noAutofit/>
            <a:scene3d>
              <a:camera prst="orthographicFront"/>
              <a:lightRig rig="threePt" dir="t"/>
            </a:scene3d>
            <a:sp3d extrusionH="50800">
              <a:extrusionClr>
                <a:schemeClr val="bg1"/>
              </a:extrusionClr>
              <a:contourClr>
                <a:schemeClr val="bg1"/>
              </a:contourClr>
            </a:sp3d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altLang="ko-KR" sz="1200" b="1" dirty="0">
                <a:latin typeface="나눔스퀘어 ExtraBold" pitchFamily="50" charset="-127"/>
                <a:ea typeface="나눔스퀘어 ExtraBold" pitchFamily="50" charset="-127"/>
              </a:rPr>
              <a:t>※ 3</a:t>
            </a:r>
            <a:r>
              <a:rPr lang="ko-KR" altLang="en-US" sz="1200" b="1" dirty="0">
                <a:latin typeface="나눔스퀘어 ExtraBold" pitchFamily="50" charset="-127"/>
                <a:ea typeface="나눔스퀘어 ExtraBold" pitchFamily="50" charset="-127"/>
              </a:rPr>
              <a:t>층 이하 주택 </a:t>
            </a:r>
            <a:r>
              <a:rPr lang="en-US" altLang="ko-KR" sz="1200" b="1" dirty="0">
                <a:latin typeface="나눔스퀘어 ExtraBold" pitchFamily="50" charset="-127"/>
                <a:ea typeface="나눔스퀘어 ExtraBold" pitchFamily="50" charset="-127"/>
              </a:rPr>
              <a:t>: </a:t>
            </a:r>
            <a:r>
              <a:rPr lang="en-US" altLang="ko-KR" sz="1200" b="1" dirty="0" smtClean="0">
                <a:latin typeface="나눔스퀘어 ExtraBold" pitchFamily="50" charset="-127"/>
                <a:ea typeface="나눔스퀘어 ExtraBold" pitchFamily="50" charset="-127"/>
              </a:rPr>
              <a:t>81.2%</a:t>
            </a:r>
            <a:endParaRPr lang="ko-KR" altLang="en-US" sz="1100" b="1" dirty="0">
              <a:latin typeface="나눔스퀘어 ExtraBold" pitchFamily="50" charset="-127"/>
              <a:ea typeface="나눔스퀘어 ExtraBold" pitchFamily="50" charset="-127"/>
            </a:endParaRPr>
          </a:p>
        </p:txBody>
      </p:sp>
      <p:sp>
        <p:nvSpPr>
          <p:cNvPr id="89" name="직사각형 88"/>
          <p:cNvSpPr/>
          <p:nvPr/>
        </p:nvSpPr>
        <p:spPr>
          <a:xfrm>
            <a:off x="244712" y="1251385"/>
            <a:ext cx="8654575" cy="553998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342900" indent="-342900" latinLnBrk="0">
              <a:lnSpc>
                <a:spcPct val="150000"/>
              </a:lnSpc>
              <a:spcBef>
                <a:spcPts val="0"/>
              </a:spcBef>
              <a:buFont typeface="Wingdings" panose="05000000000000000000" pitchFamily="2" charset="2"/>
              <a:buChar char="§"/>
            </a:pPr>
            <a:r>
              <a:rPr lang="ko-KR" altLang="en-US" sz="2000" b="1" spc="-150" dirty="0">
                <a:solidFill>
                  <a:srgbClr val="FF0000"/>
                </a:solidFill>
                <a:latin typeface="나눔스퀘어 ExtraBold" pitchFamily="50" charset="-127"/>
                <a:ea typeface="나눔스퀘어 ExtraBold" pitchFamily="50" charset="-127"/>
              </a:rPr>
              <a:t>“균형적 생활공간 재생”</a:t>
            </a:r>
            <a:r>
              <a:rPr lang="ko-KR" altLang="en-US" sz="2000" b="1" spc="-150" dirty="0">
                <a:latin typeface="나눔스퀘어 ExtraBold" pitchFamily="50" charset="-127"/>
                <a:ea typeface="나눔스퀘어 ExtraBold" pitchFamily="50" charset="-127"/>
              </a:rPr>
              <a:t>을 </a:t>
            </a:r>
            <a:r>
              <a:rPr lang="ko-KR" altLang="en-US" sz="2000" b="1" spc="-150" dirty="0" smtClean="0">
                <a:latin typeface="나눔스퀘어 ExtraBold" pitchFamily="50" charset="-127"/>
                <a:ea typeface="나눔스퀘어 ExtraBold" pitchFamily="50" charset="-127"/>
              </a:rPr>
              <a:t>통한</a:t>
            </a:r>
            <a:r>
              <a:rPr lang="ko-KR" altLang="en-US" sz="2000" b="1" spc="-150" dirty="0" smtClean="0">
                <a:solidFill>
                  <a:srgbClr val="0000FF"/>
                </a:solidFill>
                <a:latin typeface="나눔스퀘어 ExtraBold" pitchFamily="50" charset="-127"/>
                <a:ea typeface="나눔스퀘어 ExtraBold" pitchFamily="50" charset="-127"/>
              </a:rPr>
              <a:t> 노후지역 개선</a:t>
            </a:r>
            <a:endParaRPr lang="en-US" altLang="ko-KR" sz="2000" b="1" spc="-150" dirty="0" smtClean="0">
              <a:solidFill>
                <a:srgbClr val="0000FF"/>
              </a:solidFill>
              <a:latin typeface="나눔스퀘어 ExtraBold" pitchFamily="50" charset="-127"/>
              <a:ea typeface="나눔스퀘어 ExtraBold" pitchFamily="50" charset="-127"/>
            </a:endParaRPr>
          </a:p>
        </p:txBody>
      </p:sp>
      <p:pic>
        <p:nvPicPr>
          <p:cNvPr id="90" name="Picture 6" descr="E:\1.2016년 디자인작업파일\교통주권\꼭지(파).pn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colorTemperature colorTemp="4700"/>
                    </a14:imgEffect>
                    <a14:imgEffect>
                      <a14:saturation sat="3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8232" y="1415343"/>
            <a:ext cx="263662" cy="288000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1" name="직사각형 90"/>
          <p:cNvSpPr/>
          <p:nvPr/>
        </p:nvSpPr>
        <p:spPr>
          <a:xfrm>
            <a:off x="412842" y="1821997"/>
            <a:ext cx="4663214" cy="5078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buFontTx/>
              <a:buChar char="-"/>
            </a:pPr>
            <a:r>
              <a:rPr lang="ko-KR" altLang="en-US" b="1" spc="-150" dirty="0" smtClean="0">
                <a:latin typeface="나눔스퀘어OTF ExtraBold" pitchFamily="34" charset="-127"/>
                <a:ea typeface="나눔스퀘어OTF ExtraBold" pitchFamily="34" charset="-127"/>
              </a:rPr>
              <a:t>소규모 </a:t>
            </a:r>
            <a:r>
              <a:rPr lang="ko-KR" altLang="en-US" b="1" spc="-150" dirty="0" smtClean="0">
                <a:solidFill>
                  <a:srgbClr val="0000FF"/>
                </a:solidFill>
                <a:latin typeface="나눔스퀘어OTF ExtraBold" pitchFamily="34" charset="-127"/>
                <a:ea typeface="나눔스퀘어OTF ExtraBold" pitchFamily="34" charset="-127"/>
              </a:rPr>
              <a:t>가로주택정비 </a:t>
            </a:r>
            <a:r>
              <a:rPr lang="en-US" altLang="ko-KR" b="1" spc="-150" dirty="0" smtClean="0">
                <a:solidFill>
                  <a:srgbClr val="0000FF"/>
                </a:solidFill>
                <a:latin typeface="나눔스퀘어OTF ExtraBold" pitchFamily="34" charset="-127"/>
                <a:ea typeface="나눔스퀘어OTF ExtraBold" pitchFamily="34" charset="-127"/>
              </a:rPr>
              <a:t>/ </a:t>
            </a:r>
            <a:r>
              <a:rPr lang="ko-KR" altLang="en-US" b="1" spc="-150" dirty="0" smtClean="0">
                <a:solidFill>
                  <a:srgbClr val="0000FF"/>
                </a:solidFill>
                <a:latin typeface="나눔스퀘어OTF ExtraBold" pitchFamily="34" charset="-127"/>
                <a:ea typeface="나눔스퀘어OTF ExtraBold" pitchFamily="34" charset="-127"/>
              </a:rPr>
              <a:t>저층주거지관리사업 </a:t>
            </a:r>
            <a:r>
              <a:rPr lang="ko-KR" altLang="en-US" b="1" spc="-150" dirty="0" smtClean="0">
                <a:latin typeface="나눔스퀘어OTF ExtraBold" pitchFamily="34" charset="-127"/>
                <a:ea typeface="나눔스퀘어OTF ExtraBold" pitchFamily="34" charset="-127"/>
              </a:rPr>
              <a:t>등 유도</a:t>
            </a:r>
            <a:endParaRPr lang="en-US" altLang="ko-KR" b="1" spc="-150" dirty="0">
              <a:latin typeface="나눔스퀘어OTF ExtraBold" pitchFamily="34" charset="-127"/>
              <a:ea typeface="나눔스퀘어OTF ExtraBold" pitchFamily="34" charset="-127"/>
            </a:endParaRPr>
          </a:p>
        </p:txBody>
      </p:sp>
      <p:sp>
        <p:nvSpPr>
          <p:cNvPr id="64" name="TextBox 47"/>
          <p:cNvSpPr txBox="1"/>
          <p:nvPr/>
        </p:nvSpPr>
        <p:spPr>
          <a:xfrm>
            <a:off x="5244094" y="1528914"/>
            <a:ext cx="1896172" cy="341327"/>
          </a:xfrm>
          <a:prstGeom prst="roundRect">
            <a:avLst/>
          </a:prstGeom>
          <a:solidFill>
            <a:schemeClr val="tx2"/>
          </a:solidFill>
          <a:ln w="19050"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 lIns="0" tIns="0" rIns="0" bIns="0" anchor="ctr">
            <a:noAutofit/>
            <a:scene3d>
              <a:camera prst="orthographicFront"/>
              <a:lightRig rig="threePt" dir="t"/>
            </a:scene3d>
            <a:sp3d extrusionH="6350">
              <a:extrusionClr>
                <a:schemeClr val="bg1"/>
              </a:extrusionClr>
              <a:contourClr>
                <a:schemeClr val="bg1"/>
              </a:contourClr>
            </a:sp3d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ko-KR" altLang="en-US" sz="1600" b="1" spc="-15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스퀘어 ExtraBold" pitchFamily="50" charset="-127"/>
                <a:ea typeface="나눔스퀘어 ExtraBold" pitchFamily="50" charset="-127"/>
              </a:rPr>
              <a:t>가로주택정비사업</a:t>
            </a:r>
            <a:endParaRPr lang="ko-KR" altLang="en-US" sz="1600" b="1" spc="-15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나눔스퀘어 ExtraBold" pitchFamily="50" charset="-127"/>
              <a:ea typeface="나눔스퀘어 ExtraBold" pitchFamily="50" charset="-127"/>
            </a:endParaRPr>
          </a:p>
        </p:txBody>
      </p:sp>
      <p:sp>
        <p:nvSpPr>
          <p:cNvPr id="72" name="제목 1"/>
          <p:cNvSpPr txBox="1">
            <a:spLocks/>
          </p:cNvSpPr>
          <p:nvPr/>
        </p:nvSpPr>
        <p:spPr>
          <a:xfrm>
            <a:off x="1547665" y="121622"/>
            <a:ext cx="7596336" cy="954107"/>
          </a:xfrm>
          <a:prstGeom prst="rect">
            <a:avLst/>
          </a:prstGeom>
        </p:spPr>
        <p:txBody>
          <a:bodyPr vert="horz" wrap="square" lIns="91440" tIns="45720" rIns="91440" bIns="45720" rtlCol="0" anchor="ctr">
            <a:spAutoFit/>
          </a:bodyPr>
          <a:lstStyle>
            <a:lvl1pPr algn="l" defTabSz="914400" rtl="0" eaLnBrk="1" latinLnBrk="1" hangingPunct="1">
              <a:lnSpc>
                <a:spcPct val="100000"/>
              </a:lnSpc>
              <a:spcBef>
                <a:spcPct val="0"/>
              </a:spcBef>
              <a:buNone/>
              <a:defRPr kumimoji="0" lang="ko-KR" altLang="en-US" sz="2400" i="0" u="none" strike="noStrike" kern="0" cap="none" spc="-150" normalizeH="0" baseline="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ysClr val="windowText" lastClr="000000"/>
                </a:solidFill>
                <a:effectLst/>
                <a:uLnTx/>
                <a:uFillTx/>
                <a:latin typeface="나눔스퀘어 ExtraBold" pitchFamily="50" charset="-127"/>
                <a:ea typeface="나눔스퀘어 ExtraBold" pitchFamily="50" charset="-127"/>
                <a:cs typeface="+mn-cs"/>
              </a:defRPr>
            </a:lvl1pPr>
          </a:lstStyle>
          <a:p>
            <a:pPr latinLnBrk="0"/>
            <a:r>
              <a:rPr lang="ko-KR" altLang="en-US" sz="2800" b="1" kern="1200" spc="-300" dirty="0">
                <a:solidFill>
                  <a:schemeClr val="tx1"/>
                </a:solidFill>
                <a:latin typeface="PMingLiU-ExtB" panose="02020500000000000000" pitchFamily="18" charset="-120"/>
              </a:rPr>
              <a:t>도시재생 뉴딜사업으로 도시환경을 재창조하겠습니다</a:t>
            </a:r>
            <a:endParaRPr lang="en-US" altLang="ko-KR" sz="2800" b="1" kern="1200" spc="-300" dirty="0">
              <a:solidFill>
                <a:schemeClr val="tx1"/>
              </a:solidFill>
              <a:latin typeface="PMingLiU-ExtB" panose="02020500000000000000" pitchFamily="18" charset="-120"/>
            </a:endParaRPr>
          </a:p>
          <a:p>
            <a:pPr latinLnBrk="0"/>
            <a:r>
              <a:rPr lang="en-US" altLang="ko-KR" sz="2800" b="1" spc="-300" dirty="0" smtClean="0">
                <a:ln>
                  <a:solidFill>
                    <a:srgbClr val="9B8357">
                      <a:lumMod val="75000"/>
                      <a:alpha val="0"/>
                    </a:srgbClr>
                  </a:solidFill>
                </a:ln>
                <a:solidFill>
                  <a:schemeClr val="tx1"/>
                </a:solidFill>
              </a:rPr>
              <a:t>(</a:t>
            </a:r>
            <a:r>
              <a:rPr lang="ko-KR" altLang="en-US" sz="2800" b="1" spc="-300" dirty="0" smtClean="0">
                <a:ln>
                  <a:solidFill>
                    <a:srgbClr val="9B8357">
                      <a:lumMod val="75000"/>
                      <a:alpha val="0"/>
                    </a:srgbClr>
                  </a:solidFill>
                </a:ln>
                <a:solidFill>
                  <a:schemeClr val="tx1"/>
                </a:solidFill>
              </a:rPr>
              <a:t>주거정비지원형</a:t>
            </a:r>
            <a:r>
              <a:rPr lang="en-US" altLang="ko-KR" sz="2800" b="1" spc="-300" dirty="0">
                <a:ln>
                  <a:solidFill>
                    <a:srgbClr val="9B8357">
                      <a:lumMod val="75000"/>
                      <a:alpha val="0"/>
                    </a:srgbClr>
                  </a:solidFill>
                </a:ln>
                <a:solidFill>
                  <a:schemeClr val="tx1"/>
                </a:solidFill>
              </a:rPr>
              <a:t>)</a:t>
            </a:r>
            <a:endParaRPr lang="ko-KR" altLang="en-US" sz="2800" b="1" spc="-300" dirty="0">
              <a:ln>
                <a:solidFill>
                  <a:srgbClr val="9B8357">
                    <a:lumMod val="75000"/>
                    <a:alpha val="0"/>
                  </a:srgbClr>
                </a:solidFill>
              </a:ln>
              <a:solidFill>
                <a:schemeClr val="tx1"/>
              </a:solidFill>
            </a:endParaRPr>
          </a:p>
        </p:txBody>
      </p:sp>
      <p:pic>
        <p:nvPicPr>
          <p:cNvPr id="1026" name="Picture 2" descr="http://cfile26.uf.tistory.com/image/21369B5053CC76B2087A56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04248" y="2937735"/>
            <a:ext cx="2201436" cy="2097244"/>
          </a:xfrm>
          <a:custGeom>
            <a:avLst/>
            <a:gdLst>
              <a:gd name="connsiteX0" fmla="*/ 1753970 w 3507940"/>
              <a:gd name="connsiteY0" fmla="*/ 0 h 3507940"/>
              <a:gd name="connsiteX1" fmla="*/ 3507940 w 3507940"/>
              <a:gd name="connsiteY1" fmla="*/ 1753970 h 3507940"/>
              <a:gd name="connsiteX2" fmla="*/ 1753970 w 3507940"/>
              <a:gd name="connsiteY2" fmla="*/ 3507940 h 3507940"/>
              <a:gd name="connsiteX3" fmla="*/ 0 w 3507940"/>
              <a:gd name="connsiteY3" fmla="*/ 1753970 h 3507940"/>
              <a:gd name="connsiteX4" fmla="*/ 1753970 w 3507940"/>
              <a:gd name="connsiteY4" fmla="*/ 0 h 35079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507940" h="3507940">
                <a:moveTo>
                  <a:pt x="1753970" y="0"/>
                </a:moveTo>
                <a:cubicBezTo>
                  <a:pt x="2722661" y="0"/>
                  <a:pt x="3507940" y="785279"/>
                  <a:pt x="3507940" y="1753970"/>
                </a:cubicBezTo>
                <a:cubicBezTo>
                  <a:pt x="3507940" y="2722661"/>
                  <a:pt x="2722661" y="3507940"/>
                  <a:pt x="1753970" y="3507940"/>
                </a:cubicBezTo>
                <a:cubicBezTo>
                  <a:pt x="785279" y="3507940"/>
                  <a:pt x="0" y="2722661"/>
                  <a:pt x="0" y="1753970"/>
                </a:cubicBezTo>
                <a:cubicBezTo>
                  <a:pt x="0" y="785279"/>
                  <a:pt x="785279" y="0"/>
                  <a:pt x="1753970" y="0"/>
                </a:cubicBezTo>
                <a:close/>
              </a:path>
            </a:pathLst>
          </a:custGeom>
          <a:solidFill>
            <a:schemeClr val="bg1">
              <a:lumMod val="75000"/>
            </a:schemeClr>
          </a:solidFill>
          <a:ln w="38100">
            <a:solidFill>
              <a:schemeClr val="bg1"/>
            </a:solidFill>
          </a:ln>
          <a:effectLst>
            <a:innerShdw blurRad="114300" dist="165100" dir="13500000">
              <a:prstClr val="black">
                <a:alpha val="39000"/>
              </a:prstClr>
            </a:innerShdw>
          </a:effectLst>
          <a:extLst/>
        </p:spPr>
      </p:pic>
      <p:sp>
        <p:nvSpPr>
          <p:cNvPr id="59" name="TextBox 47"/>
          <p:cNvSpPr txBox="1"/>
          <p:nvPr/>
        </p:nvSpPr>
        <p:spPr>
          <a:xfrm>
            <a:off x="6997224" y="4764997"/>
            <a:ext cx="1823248" cy="282088"/>
          </a:xfrm>
          <a:prstGeom prst="roundRect">
            <a:avLst/>
          </a:prstGeom>
          <a:solidFill>
            <a:schemeClr val="tx2"/>
          </a:solidFill>
          <a:ln w="19050"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 lIns="0" tIns="0" rIns="0" bIns="0" anchor="ctr">
            <a:noAutofit/>
            <a:scene3d>
              <a:camera prst="orthographicFront"/>
              <a:lightRig rig="threePt" dir="t"/>
            </a:scene3d>
            <a:sp3d extrusionH="6350">
              <a:extrusionClr>
                <a:schemeClr val="bg1"/>
              </a:extrusionClr>
              <a:contourClr>
                <a:schemeClr val="bg1"/>
              </a:contourClr>
            </a:sp3d>
          </a:bodyPr>
          <a:lstStyle>
            <a:defPPr>
              <a:defRPr lang="ko-KR"/>
            </a:defPPr>
            <a:lvl1pPr algn="ctr">
              <a:defRPr sz="1600" b="1" spc="-15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스퀘어 ExtraBold" pitchFamily="50" charset="-127"/>
                <a:ea typeface="나눔스퀘어 ExtraBold" pitchFamily="50" charset="-127"/>
              </a:defRPr>
            </a:lvl1pPr>
          </a:lstStyle>
          <a:p>
            <a:r>
              <a:rPr lang="ko-KR" altLang="en-US" dirty="0" smtClean="0"/>
              <a:t>저층주거지관리사업</a:t>
            </a:r>
            <a:endParaRPr lang="ko-KR" altLang="en-US" dirty="0"/>
          </a:p>
        </p:txBody>
      </p:sp>
      <p:sp>
        <p:nvSpPr>
          <p:cNvPr id="63" name="TextBox 231"/>
          <p:cNvSpPr txBox="1">
            <a:spLocks noChangeArrowheads="1"/>
          </p:cNvSpPr>
          <p:nvPr/>
        </p:nvSpPr>
        <p:spPr bwMode="auto">
          <a:xfrm>
            <a:off x="412842" y="207305"/>
            <a:ext cx="1006475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defPPr>
              <a:defRPr lang="ko-KR"/>
            </a:defPPr>
            <a:lvl1pPr latinLnBrk="0">
              <a:spcBef>
                <a:spcPts val="1200"/>
              </a:spcBef>
              <a:buFont typeface="Arial" panose="020B0604020202020204" pitchFamily="34" charset="0"/>
              <a:buNone/>
              <a:defRPr sz="2400">
                <a:latin typeface="Rix고딕 B" pitchFamily="18" charset="-127"/>
                <a:ea typeface="Rix고딕 B" pitchFamily="18" charset="-127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latin typeface="맑은 고딕" panose="020B0503020000020004" pitchFamily="50" charset="-127"/>
                <a:ea typeface="맑은 고딕" panose="020B0503020000020004" pitchFamily="50" charset="-127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latin typeface="맑은 고딕" panose="020B0503020000020004" pitchFamily="50" charset="-127"/>
                <a:ea typeface="맑은 고딕" panose="020B0503020000020004" pitchFamily="50" charset="-127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latin typeface="맑은 고딕" panose="020B0503020000020004" pitchFamily="50" charset="-127"/>
                <a:ea typeface="맑은 고딕" panose="020B0503020000020004" pitchFamily="50" charset="-127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latin typeface="맑은 고딕" panose="020B0503020000020004" pitchFamily="50" charset="-127"/>
                <a:ea typeface="맑은 고딕" panose="020B0503020000020004" pitchFamily="50" charset="-127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latin typeface="맑은 고딕" panose="020B0503020000020004" pitchFamily="50" charset="-127"/>
                <a:ea typeface="맑은 고딕" panose="020B0503020000020004" pitchFamily="50" charset="-127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latin typeface="맑은 고딕" panose="020B0503020000020004" pitchFamily="50" charset="-127"/>
                <a:ea typeface="맑은 고딕" panose="020B0503020000020004" pitchFamily="50" charset="-127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latin typeface="맑은 고딕" panose="020B0503020000020004" pitchFamily="50" charset="-127"/>
                <a:ea typeface="맑은 고딕" panose="020B0503020000020004" pitchFamily="50" charset="-127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latin typeface="맑은 고딕" panose="020B0503020000020004" pitchFamily="50" charset="-127"/>
                <a:ea typeface="맑은 고딕" panose="020B0503020000020004" pitchFamily="50" charset="-127"/>
              </a:defRPr>
            </a:lvl9pPr>
          </a:lstStyle>
          <a:p>
            <a:pPr algn="ctr">
              <a:defRPr/>
            </a:pPr>
            <a:r>
              <a:rPr lang="en-US" altLang="ko-KR" sz="3600" dirty="0" smtClean="0">
                <a:ln>
                  <a:solidFill>
                    <a:srgbClr val="9B8357">
                      <a:lumMod val="75000"/>
                      <a:alpha val="0"/>
                    </a:srgbClr>
                  </a:solidFill>
                </a:ln>
                <a:solidFill>
                  <a:prstClr val="white"/>
                </a:solidFill>
                <a:latin typeface="나눔스퀘어 ExtraBold" pitchFamily="50" charset="-127"/>
                <a:ea typeface="나눔스퀘어 ExtraBold" pitchFamily="50" charset="-127"/>
              </a:rPr>
              <a:t>5.5</a:t>
            </a:r>
            <a:endParaRPr lang="ko-KR" altLang="en-US" sz="3600" dirty="0">
              <a:ln>
                <a:solidFill>
                  <a:srgbClr val="9B8357">
                    <a:lumMod val="75000"/>
                    <a:alpha val="0"/>
                  </a:srgbClr>
                </a:solidFill>
              </a:ln>
              <a:solidFill>
                <a:prstClr val="white"/>
              </a:solidFill>
              <a:latin typeface="나눔스퀘어 ExtraBold" pitchFamily="50" charset="-127"/>
              <a:ea typeface="나눔스퀘어 ExtraBold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404951180"/>
      </p:ext>
    </p:extLst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231"/>
          <p:cNvSpPr txBox="1">
            <a:spLocks noChangeArrowheads="1"/>
          </p:cNvSpPr>
          <p:nvPr/>
        </p:nvSpPr>
        <p:spPr bwMode="auto">
          <a:xfrm>
            <a:off x="412842" y="207305"/>
            <a:ext cx="1006475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defPPr>
              <a:defRPr lang="ko-KR"/>
            </a:defPPr>
            <a:lvl1pPr latinLnBrk="0">
              <a:spcBef>
                <a:spcPts val="1200"/>
              </a:spcBef>
              <a:buFont typeface="Arial" panose="020B0604020202020204" pitchFamily="34" charset="0"/>
              <a:buNone/>
              <a:defRPr sz="2400">
                <a:latin typeface="Rix고딕 B" pitchFamily="18" charset="-127"/>
                <a:ea typeface="Rix고딕 B" pitchFamily="18" charset="-127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latin typeface="맑은 고딕" panose="020B0503020000020004" pitchFamily="50" charset="-127"/>
                <a:ea typeface="맑은 고딕" panose="020B0503020000020004" pitchFamily="50" charset="-127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latin typeface="맑은 고딕" panose="020B0503020000020004" pitchFamily="50" charset="-127"/>
                <a:ea typeface="맑은 고딕" panose="020B0503020000020004" pitchFamily="50" charset="-127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latin typeface="맑은 고딕" panose="020B0503020000020004" pitchFamily="50" charset="-127"/>
                <a:ea typeface="맑은 고딕" panose="020B0503020000020004" pitchFamily="50" charset="-127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latin typeface="맑은 고딕" panose="020B0503020000020004" pitchFamily="50" charset="-127"/>
                <a:ea typeface="맑은 고딕" panose="020B0503020000020004" pitchFamily="50" charset="-127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latin typeface="맑은 고딕" panose="020B0503020000020004" pitchFamily="50" charset="-127"/>
                <a:ea typeface="맑은 고딕" panose="020B0503020000020004" pitchFamily="50" charset="-127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latin typeface="맑은 고딕" panose="020B0503020000020004" pitchFamily="50" charset="-127"/>
                <a:ea typeface="맑은 고딕" panose="020B0503020000020004" pitchFamily="50" charset="-127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latin typeface="맑은 고딕" panose="020B0503020000020004" pitchFamily="50" charset="-127"/>
                <a:ea typeface="맑은 고딕" panose="020B0503020000020004" pitchFamily="50" charset="-127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latin typeface="맑은 고딕" panose="020B0503020000020004" pitchFamily="50" charset="-127"/>
                <a:ea typeface="맑은 고딕" panose="020B0503020000020004" pitchFamily="50" charset="-127"/>
              </a:defRPr>
            </a:lvl9pPr>
          </a:lstStyle>
          <a:p>
            <a:pPr algn="ctr"/>
            <a:r>
              <a:rPr lang="en-US" altLang="ko-KR" sz="3600" dirty="0" smtClean="0">
                <a:ln>
                  <a:solidFill>
                    <a:srgbClr val="9B8357">
                      <a:lumMod val="75000"/>
                      <a:alpha val="0"/>
                    </a:srgbClr>
                  </a:solidFill>
                </a:ln>
                <a:solidFill>
                  <a:prstClr val="white"/>
                </a:solidFill>
                <a:latin typeface="나눔스퀘어 ExtraBold" pitchFamily="50" charset="-127"/>
                <a:ea typeface="나눔스퀘어 ExtraBold" pitchFamily="50" charset="-127"/>
              </a:rPr>
              <a:t>5.6</a:t>
            </a:r>
            <a:endParaRPr lang="ko-KR" altLang="en-US" sz="3600" dirty="0">
              <a:ln>
                <a:solidFill>
                  <a:srgbClr val="9B8357">
                    <a:lumMod val="75000"/>
                    <a:alpha val="0"/>
                  </a:srgbClr>
                </a:solidFill>
              </a:ln>
              <a:solidFill>
                <a:prstClr val="white"/>
              </a:solidFill>
              <a:latin typeface="나눔스퀘어 ExtraBold" pitchFamily="50" charset="-127"/>
              <a:ea typeface="나눔스퀘어 ExtraBold" pitchFamily="50" charset="-127"/>
            </a:endParaRPr>
          </a:p>
        </p:txBody>
      </p:sp>
      <p:sp>
        <p:nvSpPr>
          <p:cNvPr id="152" name="슬라이드 번호 개체 틀 5"/>
          <p:cNvSpPr txBox="1">
            <a:spLocks/>
          </p:cNvSpPr>
          <p:nvPr/>
        </p:nvSpPr>
        <p:spPr>
          <a:xfrm>
            <a:off x="8494917" y="6508750"/>
            <a:ext cx="5107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ko-KR"/>
            </a:defPPr>
            <a:lvl1pPr marL="0" algn="r" defTabSz="914400" rtl="0" eaLnBrk="1" latinLnBrk="1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F26BD57E-2DF4-4293-8FA1-A2AB16AABCDB}" type="slidenum">
              <a:rPr lang="ko-KR" altLang="en-US" sz="1600" b="1" smtClean="0"/>
              <a:pPr/>
              <a:t>30</a:t>
            </a:fld>
            <a:endParaRPr lang="ko-KR" altLang="en-US" sz="1600" b="1" dirty="0"/>
          </a:p>
        </p:txBody>
      </p:sp>
      <p:sp>
        <p:nvSpPr>
          <p:cNvPr id="154" name="제목 1"/>
          <p:cNvSpPr txBox="1">
            <a:spLocks/>
          </p:cNvSpPr>
          <p:nvPr/>
        </p:nvSpPr>
        <p:spPr>
          <a:xfrm>
            <a:off x="1574235" y="346995"/>
            <a:ext cx="7569766" cy="523220"/>
          </a:xfrm>
          <a:prstGeom prst="rect">
            <a:avLst/>
          </a:prstGeom>
        </p:spPr>
        <p:txBody>
          <a:bodyPr vert="horz" wrap="square" lIns="91440" tIns="45720" rIns="91440" bIns="45720" rtlCol="0" anchor="ctr">
            <a:spAutoFit/>
          </a:bodyPr>
          <a:lstStyle>
            <a:lvl1pPr algn="l" defTabSz="914400" rtl="0" eaLnBrk="1" latinLnBrk="1" hangingPunct="1">
              <a:lnSpc>
                <a:spcPct val="100000"/>
              </a:lnSpc>
              <a:spcBef>
                <a:spcPct val="0"/>
              </a:spcBef>
              <a:buNone/>
              <a:defRPr kumimoji="0" lang="ko-KR" altLang="en-US" sz="2400" i="0" u="none" strike="noStrike" kern="0" cap="none" spc="-150" normalizeH="0" baseline="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ysClr val="windowText" lastClr="000000"/>
                </a:solidFill>
                <a:effectLst/>
                <a:uLnTx/>
                <a:uFillTx/>
                <a:latin typeface="나눔스퀘어 ExtraBold" pitchFamily="50" charset="-127"/>
                <a:ea typeface="나눔스퀘어 ExtraBold" pitchFamily="50" charset="-127"/>
                <a:cs typeface="+mn-cs"/>
              </a:defRPr>
            </a:lvl1pPr>
          </a:lstStyle>
          <a:p>
            <a:pPr latinLnBrk="0"/>
            <a:r>
              <a:rPr lang="ko-KR" altLang="en-US" sz="2800" b="1" kern="1200" spc="-300" dirty="0" smtClean="0">
                <a:solidFill>
                  <a:schemeClr val="tx1"/>
                </a:solidFill>
                <a:latin typeface="PMingLiU-ExtB" panose="02020500000000000000" pitchFamily="18" charset="-120"/>
              </a:rPr>
              <a:t>사람</a:t>
            </a:r>
            <a:r>
              <a:rPr lang="ko-KR" altLang="en-US" sz="2800" b="1" spc="-300" dirty="0" smtClean="0">
                <a:ln>
                  <a:solidFill>
                    <a:srgbClr val="9B8357">
                      <a:lumMod val="75000"/>
                      <a:alpha val="0"/>
                    </a:srgbClr>
                  </a:solidFill>
                </a:ln>
                <a:solidFill>
                  <a:schemeClr val="tx1"/>
                </a:solidFill>
              </a:rPr>
              <a:t>이 모이고 </a:t>
            </a:r>
            <a:r>
              <a:rPr lang="ko-KR" altLang="en-US" sz="2800" b="1" kern="1200" spc="-300" dirty="0" smtClean="0">
                <a:solidFill>
                  <a:schemeClr val="tx1"/>
                </a:solidFill>
                <a:latin typeface="PMingLiU-ExtB" panose="02020500000000000000" pitchFamily="18" charset="-120"/>
              </a:rPr>
              <a:t>경제</a:t>
            </a:r>
            <a:r>
              <a:rPr lang="ko-KR" altLang="en-US" sz="2800" b="1" spc="-300" dirty="0" smtClean="0">
                <a:ln>
                  <a:solidFill>
                    <a:srgbClr val="9B8357">
                      <a:lumMod val="75000"/>
                      <a:alpha val="0"/>
                    </a:srgbClr>
                  </a:solidFill>
                </a:ln>
                <a:solidFill>
                  <a:schemeClr val="tx1"/>
                </a:solidFill>
              </a:rPr>
              <a:t>가 살아나는               </a:t>
            </a:r>
            <a:r>
              <a:rPr lang="ko-KR" altLang="en-US" sz="2800" b="1" kern="1200" spc="-300" dirty="0" smtClean="0">
                <a:solidFill>
                  <a:schemeClr val="tx1"/>
                </a:solidFill>
              </a:rPr>
              <a:t>가로</a:t>
            </a:r>
            <a:r>
              <a:rPr lang="ko-KR" altLang="en-US" sz="2800" b="1" spc="-300" dirty="0" smtClean="0">
                <a:ln>
                  <a:solidFill>
                    <a:srgbClr val="9B8357">
                      <a:lumMod val="75000"/>
                      <a:alpha val="0"/>
                    </a:srgbClr>
                  </a:solidFill>
                </a:ln>
                <a:solidFill>
                  <a:schemeClr val="tx1"/>
                </a:solidFill>
              </a:rPr>
              <a:t>를 만들겠습니다</a:t>
            </a:r>
            <a:endParaRPr lang="ko-KR" altLang="en-US" sz="2800" b="1" spc="-300" dirty="0">
              <a:ln>
                <a:solidFill>
                  <a:srgbClr val="9B8357">
                    <a:lumMod val="75000"/>
                    <a:alpha val="0"/>
                  </a:srgbClr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204" name="직사각형 203"/>
          <p:cNvSpPr/>
          <p:nvPr/>
        </p:nvSpPr>
        <p:spPr>
          <a:xfrm>
            <a:off x="413569" y="1351325"/>
            <a:ext cx="5247456" cy="1938992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342900" indent="-342900" latinLnBrk="0">
              <a:lnSpc>
                <a:spcPct val="200000"/>
              </a:lnSpc>
              <a:spcBef>
                <a:spcPts val="0"/>
              </a:spcBef>
              <a:buFont typeface="Wingdings" panose="05000000000000000000" pitchFamily="2" charset="2"/>
              <a:buChar char="§"/>
            </a:pPr>
            <a:r>
              <a:rPr lang="ko-KR" altLang="en-US" sz="2000" b="1" spc="-150" dirty="0">
                <a:latin typeface="나눔스퀘어 ExtraBold" pitchFamily="50" charset="-127"/>
                <a:ea typeface="나눔스퀘어 ExtraBold" pitchFamily="50" charset="-127"/>
              </a:rPr>
              <a:t>지구단위계획으로 활력 있는 </a:t>
            </a:r>
            <a:r>
              <a:rPr lang="ko-KR" altLang="en-US" sz="2000" b="1" spc="-150" dirty="0" smtClean="0">
                <a:latin typeface="나눔스퀘어 ExtraBold" pitchFamily="50" charset="-127"/>
                <a:ea typeface="나눔스퀘어 ExtraBold" pitchFamily="50" charset="-127"/>
              </a:rPr>
              <a:t>가로환경  </a:t>
            </a:r>
            <a:r>
              <a:rPr lang="ko-KR" altLang="en-US" sz="2000" b="1" spc="-150" dirty="0">
                <a:latin typeface="나눔스퀘어 ExtraBold" pitchFamily="50" charset="-127"/>
                <a:ea typeface="나눔스퀘어 ExtraBold" pitchFamily="50" charset="-127"/>
              </a:rPr>
              <a:t>조성</a:t>
            </a:r>
          </a:p>
          <a:p>
            <a:pPr marL="342900" indent="-342900" latinLnBrk="0">
              <a:lnSpc>
                <a:spcPct val="200000"/>
              </a:lnSpc>
              <a:spcBef>
                <a:spcPts val="0"/>
              </a:spcBef>
              <a:buFont typeface="Wingdings" panose="05000000000000000000" pitchFamily="2" charset="2"/>
              <a:buChar char="§"/>
            </a:pPr>
            <a:r>
              <a:rPr lang="ko-KR" altLang="en-US" sz="2000" b="1" spc="-150" dirty="0" smtClean="0">
                <a:latin typeface="나눔스퀘어 ExtraBold" pitchFamily="50" charset="-127"/>
                <a:ea typeface="나눔스퀘어 ExtraBold" pitchFamily="50" charset="-127"/>
              </a:rPr>
              <a:t>공동개발을 유도하고 다양한 인센티브를 제공</a:t>
            </a:r>
            <a:endParaRPr lang="en-US" altLang="ko-KR" sz="2000" b="1" spc="-150" dirty="0" smtClean="0">
              <a:latin typeface="나눔스퀘어 ExtraBold" pitchFamily="50" charset="-127"/>
              <a:ea typeface="나눔스퀘어 ExtraBold" pitchFamily="50" charset="-127"/>
            </a:endParaRPr>
          </a:p>
          <a:p>
            <a:pPr marL="342900" lvl="0" indent="-342900" latinLnBrk="0">
              <a:lnSpc>
                <a:spcPct val="200000"/>
              </a:lnSpc>
              <a:buFont typeface="Wingdings" panose="05000000000000000000" pitchFamily="2" charset="2"/>
              <a:buChar char="§"/>
            </a:pPr>
            <a:r>
              <a:rPr lang="ko-KR" altLang="en-US" sz="2000" b="1" spc="-150" dirty="0" smtClean="0">
                <a:latin typeface="나눔스퀘어 ExtraBold" pitchFamily="50" charset="-127"/>
                <a:ea typeface="나눔스퀘어 ExtraBold" pitchFamily="50" charset="-127"/>
              </a:rPr>
              <a:t>입체적 가로환경 관리를 위한  미관지구 지정</a:t>
            </a:r>
            <a:endParaRPr lang="en-US" altLang="ko-KR" sz="2000" b="1" spc="-150" dirty="0" smtClean="0">
              <a:latin typeface="나눔스퀘어 ExtraBold" pitchFamily="50" charset="-127"/>
              <a:ea typeface="나눔스퀘어 ExtraBold" pitchFamily="50" charset="-127"/>
            </a:endParaRPr>
          </a:p>
        </p:txBody>
      </p:sp>
      <p:sp>
        <p:nvSpPr>
          <p:cNvPr id="205" name="모서리가 둥근 직사각형 204"/>
          <p:cNvSpPr/>
          <p:nvPr/>
        </p:nvSpPr>
        <p:spPr>
          <a:xfrm>
            <a:off x="248206" y="1412776"/>
            <a:ext cx="5547929" cy="1987248"/>
          </a:xfrm>
          <a:prstGeom prst="roundRect">
            <a:avLst>
              <a:gd name="adj" fmla="val 2438"/>
            </a:avLst>
          </a:prstGeom>
          <a:noFill/>
          <a:ln w="57150">
            <a:solidFill>
              <a:srgbClr val="C9C9C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206" name="Picture 6" descr="E:\1.2016년 디자인작업파일\교통주권\꼭지(파)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3569" y="1587114"/>
            <a:ext cx="279524" cy="305327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7" name="Picture 6" descr="E:\1.2016년 디자인작업파일\교통주권\꼭지(파)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3569" y="2235186"/>
            <a:ext cx="279524" cy="305327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8" name="Picture 6" descr="E:\1.2016년 디자인작업파일\교통주권\꼭지(파)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3569" y="2856225"/>
            <a:ext cx="279524" cy="305327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C:\Users\user\Documents\CoolMessenger Files\Received Files\ASDasd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20909" y="1412776"/>
            <a:ext cx="2860457" cy="1978456"/>
          </a:xfrm>
          <a:prstGeom prst="rect">
            <a:avLst/>
          </a:prstGeom>
          <a:noFill/>
          <a:ln w="38100">
            <a:solidFill>
              <a:schemeClr val="bg1"/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2" name="그림 3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37726" y="251905"/>
            <a:ext cx="804203" cy="671285"/>
          </a:xfrm>
          <a:prstGeom prst="rect">
            <a:avLst/>
          </a:prstGeom>
        </p:spPr>
      </p:pic>
      <p:grpSp>
        <p:nvGrpSpPr>
          <p:cNvPr id="6" name="그룹 5"/>
          <p:cNvGrpSpPr/>
          <p:nvPr/>
        </p:nvGrpSpPr>
        <p:grpSpPr>
          <a:xfrm>
            <a:off x="342750" y="3687172"/>
            <a:ext cx="8412606" cy="2867050"/>
            <a:chOff x="342750" y="3687172"/>
            <a:chExt cx="8412606" cy="3324687"/>
          </a:xfrm>
        </p:grpSpPr>
        <p:grpSp>
          <p:nvGrpSpPr>
            <p:cNvPr id="2" name="그룹 5"/>
            <p:cNvGrpSpPr/>
            <p:nvPr/>
          </p:nvGrpSpPr>
          <p:grpSpPr>
            <a:xfrm>
              <a:off x="342750" y="3687172"/>
              <a:ext cx="8412606" cy="3073120"/>
              <a:chOff x="342750" y="3687172"/>
              <a:chExt cx="8412606" cy="3073120"/>
            </a:xfrm>
          </p:grpSpPr>
          <p:pic>
            <p:nvPicPr>
              <p:cNvPr id="1027" name="Picture 3" descr="C:\Users\user\Documents\CoolMessenger Files\Received Files\erser.jpg"/>
              <p:cNvPicPr>
                <a:picLocks noChangeAspect="1" noChangeArrowheads="1"/>
              </p:cNvPicPr>
              <p:nvPr/>
            </p:nvPicPr>
            <p:blipFill rotWithShape="1">
              <a:blip r:embed="rId6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8551" t="6909" r="8528" b="4536"/>
              <a:stretch/>
            </p:blipFill>
            <p:spPr bwMode="auto">
              <a:xfrm>
                <a:off x="342750" y="3687172"/>
                <a:ext cx="8388672" cy="3073120"/>
              </a:xfrm>
              <a:prstGeom prst="rect">
                <a:avLst/>
              </a:prstGeom>
              <a:solidFill>
                <a:schemeClr val="bg1"/>
              </a:solidFill>
              <a:ln w="38100">
                <a:solidFill>
                  <a:schemeClr val="bg1"/>
                </a:solidFill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extLst/>
            </p:spPr>
          </p:pic>
          <p:pic>
            <p:nvPicPr>
              <p:cNvPr id="52" name="그림 51"/>
              <p:cNvPicPr>
                <a:picLocks noChangeAspect="1"/>
              </p:cNvPicPr>
              <p:nvPr/>
            </p:nvPicPr>
            <p:blipFill rotWithShape="1">
              <a:blip r:embed="rId7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10292" t="63307" r="12223" b="11888"/>
              <a:stretch/>
            </p:blipFill>
            <p:spPr>
              <a:xfrm>
                <a:off x="361659" y="5392264"/>
                <a:ext cx="8393697" cy="1072391"/>
              </a:xfrm>
              <a:prstGeom prst="rect">
                <a:avLst/>
              </a:prstGeom>
              <a:noFill/>
              <a:ln>
                <a:noFill/>
              </a:ln>
            </p:spPr>
          </p:pic>
          <p:pic>
            <p:nvPicPr>
              <p:cNvPr id="54" name="그림 53"/>
              <p:cNvPicPr>
                <a:picLocks noChangeAspect="1"/>
              </p:cNvPicPr>
              <p:nvPr/>
            </p:nvPicPr>
            <p:blipFill rotWithShape="1">
              <a:blip r:embed="rId7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10292" t="34113" r="12223" b="33979"/>
              <a:stretch/>
            </p:blipFill>
            <p:spPr>
              <a:xfrm>
                <a:off x="366220" y="4399237"/>
                <a:ext cx="8389135" cy="1231781"/>
              </a:xfrm>
              <a:prstGeom prst="rect">
                <a:avLst/>
              </a:prstGeom>
              <a:noFill/>
              <a:ln>
                <a:noFill/>
              </a:ln>
            </p:spPr>
          </p:pic>
        </p:grpSp>
        <p:sp>
          <p:nvSpPr>
            <p:cNvPr id="167" name="TextBox 47"/>
            <p:cNvSpPr txBox="1"/>
            <p:nvPr/>
          </p:nvSpPr>
          <p:spPr>
            <a:xfrm>
              <a:off x="1857150" y="6550076"/>
              <a:ext cx="420011" cy="176407"/>
            </a:xfrm>
            <a:prstGeom prst="rect">
              <a:avLst/>
            </a:prstGeom>
            <a:noFill/>
            <a:ln>
              <a:noFill/>
            </a:ln>
          </p:spPr>
          <p:txBody>
            <a:bodyPr wrap="none" lIns="0" tIns="0" rIns="0" bIns="0" anchor="ctr">
              <a:noAutofit/>
              <a:scene3d>
                <a:camera prst="orthographicFront"/>
                <a:lightRig rig="threePt" dir="t"/>
              </a:scene3d>
              <a:sp3d extrusionH="50800" contourW="31750">
                <a:bevelT w="0" h="38100"/>
                <a:extrusionClr>
                  <a:schemeClr val="bg1"/>
                </a:extrusionClr>
                <a:contourClr>
                  <a:schemeClr val="bg1"/>
                </a:contourClr>
              </a:sp3d>
            </a:bodyPr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ko-KR" altLang="en-US" sz="800" spc="-120" dirty="0" smtClean="0">
                  <a:latin typeface="나눔스퀘어 ExtraBold" pitchFamily="50" charset="-127"/>
                  <a:ea typeface="나눔스퀘어 ExtraBold" pitchFamily="50" charset="-127"/>
                </a:rPr>
                <a:t>보</a:t>
              </a:r>
              <a:r>
                <a:rPr lang="ko-KR" altLang="en-US" sz="800" spc="-120" dirty="0">
                  <a:latin typeface="나눔스퀘어 ExtraBold" pitchFamily="50" charset="-127"/>
                  <a:ea typeface="나눔스퀘어 ExtraBold" pitchFamily="50" charset="-127"/>
                </a:rPr>
                <a:t>도</a:t>
              </a:r>
            </a:p>
          </p:txBody>
        </p:sp>
        <p:sp>
          <p:nvSpPr>
            <p:cNvPr id="168" name="TextBox 47"/>
            <p:cNvSpPr txBox="1"/>
            <p:nvPr/>
          </p:nvSpPr>
          <p:spPr>
            <a:xfrm>
              <a:off x="807590" y="6513216"/>
              <a:ext cx="499950" cy="209983"/>
            </a:xfrm>
            <a:prstGeom prst="rect">
              <a:avLst/>
            </a:prstGeom>
            <a:solidFill>
              <a:schemeClr val="accent6">
                <a:lumMod val="60000"/>
                <a:lumOff val="40000"/>
              </a:schemeClr>
            </a:solidFill>
            <a:ln>
              <a:noFill/>
            </a:ln>
          </p:spPr>
          <p:txBody>
            <a:bodyPr wrap="none" lIns="0" tIns="0" rIns="0" bIns="0" anchor="ctr">
              <a:noAutofit/>
              <a:scene3d>
                <a:camera prst="orthographicFront"/>
                <a:lightRig rig="threePt" dir="t"/>
              </a:scene3d>
              <a:sp3d extrusionH="50800" contourW="31750">
                <a:bevelT w="0" h="38100"/>
                <a:extrusionClr>
                  <a:schemeClr val="bg1"/>
                </a:extrusionClr>
                <a:contourClr>
                  <a:schemeClr val="bg1"/>
                </a:contourClr>
              </a:sp3d>
            </a:bodyPr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ko-KR" altLang="en-US" sz="1000" spc="-120" dirty="0">
                  <a:latin typeface="나눔스퀘어 ExtraBold" pitchFamily="50" charset="-127"/>
                  <a:ea typeface="나눔스퀘어 ExtraBold" pitchFamily="50" charset="-127"/>
                </a:rPr>
                <a:t>연접필지</a:t>
              </a:r>
            </a:p>
          </p:txBody>
        </p:sp>
        <p:sp>
          <p:nvSpPr>
            <p:cNvPr id="170" name="TextBox 47"/>
            <p:cNvSpPr txBox="1"/>
            <p:nvPr/>
          </p:nvSpPr>
          <p:spPr>
            <a:xfrm>
              <a:off x="6831018" y="6536146"/>
              <a:ext cx="420011" cy="176407"/>
            </a:xfrm>
            <a:prstGeom prst="rect">
              <a:avLst/>
            </a:prstGeom>
            <a:noFill/>
            <a:ln>
              <a:noFill/>
            </a:ln>
          </p:spPr>
          <p:txBody>
            <a:bodyPr wrap="none" lIns="0" tIns="0" rIns="0" bIns="0" anchor="ctr">
              <a:noAutofit/>
              <a:scene3d>
                <a:camera prst="orthographicFront"/>
                <a:lightRig rig="threePt" dir="t"/>
              </a:scene3d>
              <a:sp3d extrusionH="50800" contourW="31750">
                <a:bevelT w="0" h="38100"/>
                <a:extrusionClr>
                  <a:schemeClr val="bg1"/>
                </a:extrusionClr>
                <a:contourClr>
                  <a:schemeClr val="bg1"/>
                </a:contourClr>
              </a:sp3d>
            </a:bodyPr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ko-KR" altLang="en-US" sz="800" spc="-120" dirty="0" smtClean="0">
                  <a:latin typeface="나눔스퀘어 ExtraBold" pitchFamily="50" charset="-127"/>
                  <a:ea typeface="나눔스퀘어 ExtraBold" pitchFamily="50" charset="-127"/>
                </a:rPr>
                <a:t>보도</a:t>
              </a:r>
              <a:endParaRPr lang="ko-KR" altLang="en-US" sz="800" spc="-120" dirty="0">
                <a:latin typeface="나눔스퀘어 ExtraBold" pitchFamily="50" charset="-127"/>
                <a:ea typeface="나눔스퀘어 ExtraBold" pitchFamily="50" charset="-127"/>
              </a:endParaRPr>
            </a:p>
          </p:txBody>
        </p:sp>
        <p:sp>
          <p:nvSpPr>
            <p:cNvPr id="177" name="자유형 176"/>
            <p:cNvSpPr/>
            <p:nvPr/>
          </p:nvSpPr>
          <p:spPr>
            <a:xfrm>
              <a:off x="1536232" y="4998260"/>
              <a:ext cx="564540" cy="161393"/>
            </a:xfrm>
            <a:custGeom>
              <a:avLst/>
              <a:gdLst>
                <a:gd name="connsiteX0" fmla="*/ 0 w 204787"/>
                <a:gd name="connsiteY0" fmla="*/ 271462 h 271462"/>
                <a:gd name="connsiteX1" fmla="*/ 0 w 204787"/>
                <a:gd name="connsiteY1" fmla="*/ 0 h 271462"/>
                <a:gd name="connsiteX2" fmla="*/ 204787 w 204787"/>
                <a:gd name="connsiteY2" fmla="*/ 0 h 27146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204787" h="271462">
                  <a:moveTo>
                    <a:pt x="0" y="271462"/>
                  </a:moveTo>
                  <a:lnTo>
                    <a:pt x="0" y="0"/>
                  </a:lnTo>
                  <a:lnTo>
                    <a:pt x="204787" y="0"/>
                  </a:lnTo>
                </a:path>
              </a:pathLst>
            </a:custGeom>
            <a:noFill/>
            <a:ln w="12700">
              <a:solidFill>
                <a:schemeClr val="tx1"/>
              </a:solidFill>
              <a:headEnd type="oval" w="sm" len="sm"/>
              <a:tailEnd type="none" w="med" len="me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78" name="TextBox 47"/>
            <p:cNvSpPr txBox="1"/>
            <p:nvPr/>
          </p:nvSpPr>
          <p:spPr>
            <a:xfrm>
              <a:off x="1604816" y="4948189"/>
              <a:ext cx="1594991" cy="176407"/>
            </a:xfrm>
            <a:prstGeom prst="rect">
              <a:avLst/>
            </a:prstGeom>
            <a:noFill/>
            <a:ln>
              <a:noFill/>
            </a:ln>
          </p:spPr>
          <p:txBody>
            <a:bodyPr wrap="none" lIns="0" tIns="0" rIns="0" bIns="0" anchor="ctr">
              <a:noAutofit/>
              <a:scene3d>
                <a:camera prst="orthographicFront"/>
                <a:lightRig rig="threePt" dir="t"/>
              </a:scene3d>
              <a:sp3d extrusionH="50800" contourW="31750">
                <a:bevelT w="0" h="38100"/>
                <a:extrusionClr>
                  <a:schemeClr val="bg1"/>
                </a:extrusionClr>
                <a:contourClr>
                  <a:schemeClr val="bg1"/>
                </a:contourClr>
              </a:sp3d>
            </a:bodyPr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ko-KR" altLang="en-US" sz="1000" spc="-120" dirty="0">
                  <a:latin typeface="나눔스퀘어 ExtraBold" pitchFamily="50" charset="-127"/>
                  <a:ea typeface="나눔스퀘어 ExtraBold" pitchFamily="50" charset="-127"/>
                </a:rPr>
                <a:t>건물 상부</a:t>
              </a:r>
              <a:endParaRPr lang="en-US" altLang="ko-KR" sz="1000" spc="-120" dirty="0">
                <a:latin typeface="나눔스퀘어 ExtraBold" pitchFamily="50" charset="-127"/>
                <a:ea typeface="나눔스퀘어 ExtraBold" pitchFamily="50" charset="-127"/>
              </a:endParaRPr>
            </a:p>
            <a:p>
              <a:pPr algn="ctr"/>
              <a:r>
                <a:rPr lang="ko-KR" altLang="en-US" sz="1000" spc="-120" dirty="0">
                  <a:latin typeface="나눔스퀘어 ExtraBold" pitchFamily="50" charset="-127"/>
                  <a:ea typeface="나눔스퀘어 ExtraBold" pitchFamily="50" charset="-127"/>
                </a:rPr>
                <a:t>보행</a:t>
              </a:r>
              <a:r>
                <a:rPr lang="en-US" altLang="ko-KR" sz="1000" spc="-120" dirty="0">
                  <a:latin typeface="나눔스퀘어 ExtraBold" pitchFamily="50" charset="-127"/>
                  <a:ea typeface="나눔스퀘어 ExtraBold" pitchFamily="50" charset="-127"/>
                </a:rPr>
                <a:t>·</a:t>
              </a:r>
              <a:r>
                <a:rPr lang="ko-KR" altLang="en-US" sz="1000" spc="-120" dirty="0">
                  <a:latin typeface="나눔스퀘어 ExtraBold" pitchFamily="50" charset="-127"/>
                  <a:ea typeface="나눔스퀘어 ExtraBold" pitchFamily="50" charset="-127"/>
                </a:rPr>
                <a:t>휴게공간 조성</a:t>
              </a:r>
              <a:endParaRPr lang="en-US" altLang="ko-KR" sz="1000" spc="-120" dirty="0">
                <a:latin typeface="나눔스퀘어 ExtraBold" pitchFamily="50" charset="-127"/>
                <a:ea typeface="나눔스퀘어 ExtraBold" pitchFamily="50" charset="-127"/>
              </a:endParaRPr>
            </a:p>
          </p:txBody>
        </p:sp>
        <p:sp>
          <p:nvSpPr>
            <p:cNvPr id="179" name="자유형 178"/>
            <p:cNvSpPr/>
            <p:nvPr/>
          </p:nvSpPr>
          <p:spPr>
            <a:xfrm flipH="1">
              <a:off x="6951255" y="5301208"/>
              <a:ext cx="325652" cy="311187"/>
            </a:xfrm>
            <a:custGeom>
              <a:avLst/>
              <a:gdLst>
                <a:gd name="connsiteX0" fmla="*/ 0 w 204787"/>
                <a:gd name="connsiteY0" fmla="*/ 271462 h 271462"/>
                <a:gd name="connsiteX1" fmla="*/ 0 w 204787"/>
                <a:gd name="connsiteY1" fmla="*/ 0 h 271462"/>
                <a:gd name="connsiteX2" fmla="*/ 204787 w 204787"/>
                <a:gd name="connsiteY2" fmla="*/ 0 h 27146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204787" h="271462">
                  <a:moveTo>
                    <a:pt x="0" y="271462"/>
                  </a:moveTo>
                  <a:lnTo>
                    <a:pt x="0" y="0"/>
                  </a:lnTo>
                  <a:lnTo>
                    <a:pt x="204787" y="0"/>
                  </a:lnTo>
                </a:path>
              </a:pathLst>
            </a:custGeom>
            <a:noFill/>
            <a:ln w="12700">
              <a:solidFill>
                <a:schemeClr val="tx1"/>
              </a:solidFill>
              <a:headEnd type="oval" w="sm" len="sm"/>
              <a:tailEnd type="none" w="med" len="me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80" name="TextBox 47"/>
            <p:cNvSpPr txBox="1"/>
            <p:nvPr/>
          </p:nvSpPr>
          <p:spPr>
            <a:xfrm>
              <a:off x="5803917" y="5219297"/>
              <a:ext cx="1594991" cy="176407"/>
            </a:xfrm>
            <a:prstGeom prst="rect">
              <a:avLst/>
            </a:prstGeom>
            <a:noFill/>
            <a:ln>
              <a:noFill/>
            </a:ln>
          </p:spPr>
          <p:txBody>
            <a:bodyPr wrap="none" lIns="0" tIns="0" rIns="0" bIns="0" anchor="ctr">
              <a:noAutofit/>
              <a:scene3d>
                <a:camera prst="orthographicFront"/>
                <a:lightRig rig="threePt" dir="t"/>
              </a:scene3d>
              <a:sp3d extrusionH="50800" contourW="31750">
                <a:bevelT w="0" h="38100"/>
                <a:extrusionClr>
                  <a:schemeClr val="bg1"/>
                </a:extrusionClr>
                <a:contourClr>
                  <a:schemeClr val="bg1"/>
                </a:contourClr>
              </a:sp3d>
            </a:bodyPr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ko-KR" altLang="en-US" sz="1000" spc="-120" dirty="0">
                  <a:latin typeface="나눔스퀘어 ExtraBold" pitchFamily="50" charset="-127"/>
                  <a:ea typeface="나눔스퀘어 ExtraBold" pitchFamily="50" charset="-127"/>
                </a:rPr>
                <a:t>전면공지 확보</a:t>
              </a:r>
              <a:endParaRPr lang="en-US" altLang="ko-KR" sz="1000" spc="-120" dirty="0">
                <a:latin typeface="나눔스퀘어 ExtraBold" pitchFamily="50" charset="-127"/>
                <a:ea typeface="나눔스퀘어 ExtraBold" pitchFamily="50" charset="-127"/>
              </a:endParaRPr>
            </a:p>
            <a:p>
              <a:pPr algn="ctr"/>
              <a:r>
                <a:rPr lang="ko-KR" altLang="en-US" sz="1000" spc="-120" dirty="0">
                  <a:latin typeface="나눔스퀘어 ExtraBold" pitchFamily="50" charset="-127"/>
                  <a:ea typeface="나눔스퀘어 ExtraBold" pitchFamily="50" charset="-127"/>
                </a:rPr>
                <a:t>보행편의 증대</a:t>
              </a:r>
              <a:endParaRPr lang="en-US" altLang="ko-KR" sz="1000" spc="-120" dirty="0">
                <a:latin typeface="나눔스퀘어 ExtraBold" pitchFamily="50" charset="-127"/>
                <a:ea typeface="나눔스퀘어 ExtraBold" pitchFamily="50" charset="-127"/>
              </a:endParaRPr>
            </a:p>
          </p:txBody>
        </p:sp>
        <p:cxnSp>
          <p:nvCxnSpPr>
            <p:cNvPr id="39" name="직선 화살표 연결선 38"/>
            <p:cNvCxnSpPr/>
            <p:nvPr/>
          </p:nvCxnSpPr>
          <p:spPr>
            <a:xfrm>
              <a:off x="1703469" y="5912981"/>
              <a:ext cx="276244" cy="0"/>
            </a:xfrm>
            <a:prstGeom prst="straightConnector1">
              <a:avLst/>
            </a:prstGeom>
            <a:ln w="12700">
              <a:solidFill>
                <a:schemeClr val="tx1"/>
              </a:solidFill>
              <a:headEnd type="oval" w="sm" len="sm"/>
              <a:tailEnd type="oval" w="sm" len="sm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0" name="TextBox 39"/>
            <p:cNvSpPr txBox="1"/>
            <p:nvPr/>
          </p:nvSpPr>
          <p:spPr>
            <a:xfrm>
              <a:off x="1307541" y="4487443"/>
              <a:ext cx="808838" cy="25391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ko-KR" altLang="en-US" sz="1050" b="1" spc="-150" dirty="0" smtClean="0">
                  <a:ln>
                    <a:solidFill>
                      <a:schemeClr val="accent1">
                        <a:alpha val="0"/>
                      </a:schemeClr>
                    </a:solidFill>
                  </a:ln>
                  <a:latin typeface="나눔스퀘어 ExtraBold" pitchFamily="50" charset="-127"/>
                  <a:ea typeface="나눔스퀘어 ExtraBold" pitchFamily="50" charset="-127"/>
                </a:rPr>
                <a:t>벽면한계선</a:t>
              </a:r>
              <a:endParaRPr lang="ko-KR" altLang="en-US" sz="105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latin typeface="나눔스퀘어 ExtraBold" pitchFamily="50" charset="-127"/>
                <a:ea typeface="나눔스퀘어 ExtraBold" pitchFamily="50" charset="-127"/>
              </a:endParaRPr>
            </a:p>
          </p:txBody>
        </p:sp>
        <p:sp>
          <p:nvSpPr>
            <p:cNvPr id="43" name="TextBox 42"/>
            <p:cNvSpPr txBox="1"/>
            <p:nvPr/>
          </p:nvSpPr>
          <p:spPr>
            <a:xfrm>
              <a:off x="1826904" y="5789870"/>
              <a:ext cx="1232928" cy="24622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ko-KR" altLang="en-US" sz="1000" b="1" spc="-150" dirty="0" smtClean="0">
                  <a:ln>
                    <a:solidFill>
                      <a:schemeClr val="accent1">
                        <a:alpha val="0"/>
                      </a:schemeClr>
                    </a:solidFill>
                  </a:ln>
                  <a:latin typeface="나눔스퀘어 ExtraBold" pitchFamily="50" charset="-127"/>
                  <a:ea typeface="나눔스퀘어 ExtraBold" pitchFamily="50" charset="-127"/>
                </a:rPr>
                <a:t>건축한계선 </a:t>
              </a:r>
              <a:r>
                <a:rPr lang="en-US" altLang="ko-KR" sz="1000" b="1" spc="-150" dirty="0" smtClean="0">
                  <a:ln>
                    <a:solidFill>
                      <a:schemeClr val="accent1">
                        <a:alpha val="0"/>
                      </a:schemeClr>
                    </a:solidFill>
                  </a:ln>
                  <a:latin typeface="나눔스퀘어 ExtraBold" pitchFamily="50" charset="-127"/>
                  <a:ea typeface="나눔스퀘어 ExtraBold" pitchFamily="50" charset="-127"/>
                </a:rPr>
                <a:t>(3~5m)</a:t>
              </a:r>
              <a:endParaRPr lang="ko-KR" altLang="en-US" sz="10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latin typeface="나눔스퀘어 ExtraBold" pitchFamily="50" charset="-127"/>
                <a:ea typeface="나눔스퀘어 ExtraBold" pitchFamily="50" charset="-127"/>
              </a:endParaRPr>
            </a:p>
          </p:txBody>
        </p:sp>
        <p:cxnSp>
          <p:nvCxnSpPr>
            <p:cNvPr id="44" name="직선 화살표 연결선 43"/>
            <p:cNvCxnSpPr/>
            <p:nvPr/>
          </p:nvCxnSpPr>
          <p:spPr>
            <a:xfrm>
              <a:off x="7148505" y="5912981"/>
              <a:ext cx="286582" cy="0"/>
            </a:xfrm>
            <a:prstGeom prst="straightConnector1">
              <a:avLst/>
            </a:prstGeom>
            <a:ln w="12700">
              <a:solidFill>
                <a:schemeClr val="tx1"/>
              </a:solidFill>
              <a:headEnd type="oval" w="sm" len="sm"/>
              <a:tailEnd type="oval" w="sm" len="sm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7" name="TextBox 46"/>
            <p:cNvSpPr txBox="1"/>
            <p:nvPr/>
          </p:nvSpPr>
          <p:spPr>
            <a:xfrm>
              <a:off x="6341930" y="5692767"/>
              <a:ext cx="1317621" cy="24622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ko-KR" altLang="en-US" sz="1000" b="1" spc="-150" dirty="0" smtClean="0">
                  <a:ln>
                    <a:solidFill>
                      <a:schemeClr val="accent1">
                        <a:alpha val="0"/>
                      </a:schemeClr>
                    </a:solidFill>
                  </a:ln>
                  <a:latin typeface="나눔스퀘어 ExtraBold" pitchFamily="50" charset="-127"/>
                  <a:ea typeface="나눔스퀘어 ExtraBold" pitchFamily="50" charset="-127"/>
                </a:rPr>
                <a:t>건축한계선 </a:t>
              </a:r>
              <a:r>
                <a:rPr lang="en-US" altLang="ko-KR" sz="1000" b="1" spc="-150" dirty="0" smtClean="0">
                  <a:ln>
                    <a:solidFill>
                      <a:schemeClr val="accent1">
                        <a:alpha val="0"/>
                      </a:schemeClr>
                    </a:solidFill>
                  </a:ln>
                  <a:latin typeface="나눔스퀘어 ExtraBold" pitchFamily="50" charset="-127"/>
                  <a:ea typeface="나눔스퀘어 ExtraBold" pitchFamily="50" charset="-127"/>
                </a:rPr>
                <a:t>(3~5m)</a:t>
              </a:r>
              <a:endParaRPr lang="ko-KR" altLang="en-US" sz="10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latin typeface="나눔스퀘어 ExtraBold" pitchFamily="50" charset="-127"/>
                <a:ea typeface="나눔스퀘어 ExtraBold" pitchFamily="50" charset="-127"/>
              </a:endParaRPr>
            </a:p>
          </p:txBody>
        </p:sp>
        <p:sp>
          <p:nvSpPr>
            <p:cNvPr id="53" name="TextBox 47"/>
            <p:cNvSpPr txBox="1"/>
            <p:nvPr/>
          </p:nvSpPr>
          <p:spPr>
            <a:xfrm>
              <a:off x="7746050" y="6513216"/>
              <a:ext cx="642299" cy="209983"/>
            </a:xfrm>
            <a:prstGeom prst="rect">
              <a:avLst/>
            </a:prstGeom>
            <a:solidFill>
              <a:schemeClr val="accent6">
                <a:lumMod val="60000"/>
                <a:lumOff val="40000"/>
              </a:schemeClr>
            </a:solidFill>
            <a:ln>
              <a:noFill/>
            </a:ln>
          </p:spPr>
          <p:txBody>
            <a:bodyPr wrap="none" lIns="0" tIns="0" rIns="0" bIns="0" anchor="ctr">
              <a:noAutofit/>
              <a:scene3d>
                <a:camera prst="orthographicFront"/>
                <a:lightRig rig="threePt" dir="t"/>
              </a:scene3d>
              <a:sp3d extrusionH="50800" contourW="31750">
                <a:bevelT w="0" h="38100"/>
                <a:extrusionClr>
                  <a:schemeClr val="bg1"/>
                </a:extrusionClr>
                <a:contourClr>
                  <a:schemeClr val="bg1"/>
                </a:contourClr>
              </a:sp3d>
            </a:bodyPr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ko-KR" altLang="en-US" sz="1000" spc="-120" dirty="0">
                  <a:latin typeface="나눔스퀘어 ExtraBold" pitchFamily="50" charset="-127"/>
                  <a:ea typeface="나눔스퀘어 ExtraBold" pitchFamily="50" charset="-127"/>
                </a:rPr>
                <a:t>연접필지</a:t>
              </a:r>
            </a:p>
          </p:txBody>
        </p:sp>
        <p:sp>
          <p:nvSpPr>
            <p:cNvPr id="58" name="TextBox 47"/>
            <p:cNvSpPr txBox="1"/>
            <p:nvPr/>
          </p:nvSpPr>
          <p:spPr>
            <a:xfrm>
              <a:off x="3739590" y="4399239"/>
              <a:ext cx="1594991" cy="176407"/>
            </a:xfrm>
            <a:prstGeom prst="rect">
              <a:avLst/>
            </a:prstGeom>
            <a:noFill/>
            <a:ln>
              <a:noFill/>
            </a:ln>
          </p:spPr>
          <p:txBody>
            <a:bodyPr wrap="none" lIns="0" tIns="0" rIns="0" bIns="0" anchor="ctr">
              <a:noAutofit/>
              <a:scene3d>
                <a:camera prst="orthographicFront"/>
                <a:lightRig rig="threePt" dir="t"/>
              </a:scene3d>
              <a:sp3d extrusionH="50800" contourW="31750">
                <a:bevelT w="0" h="38100"/>
                <a:extrusionClr>
                  <a:schemeClr val="bg1"/>
                </a:extrusionClr>
                <a:contourClr>
                  <a:schemeClr val="bg1"/>
                </a:contourClr>
              </a:sp3d>
            </a:bodyPr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ko-KR" altLang="en-US" sz="1050" spc="-120" dirty="0" smtClean="0">
                  <a:latin typeface="나눔스퀘어 ExtraBold" pitchFamily="50" charset="-127"/>
                  <a:ea typeface="나눔스퀘어 ExtraBold" pitchFamily="50" charset="-127"/>
                </a:rPr>
                <a:t>자연스러운 스카이라인 형성 유도</a:t>
              </a:r>
              <a:endParaRPr lang="en-US" altLang="ko-KR" sz="1050" spc="-120" dirty="0">
                <a:latin typeface="나눔스퀘어 ExtraBold" pitchFamily="50" charset="-127"/>
                <a:ea typeface="나눔스퀘어 ExtraBold" pitchFamily="50" charset="-127"/>
              </a:endParaRPr>
            </a:p>
          </p:txBody>
        </p:sp>
        <p:cxnSp>
          <p:nvCxnSpPr>
            <p:cNvPr id="33" name="직선 화살표 연결선 32"/>
            <p:cNvCxnSpPr/>
            <p:nvPr/>
          </p:nvCxnSpPr>
          <p:spPr>
            <a:xfrm>
              <a:off x="1976446" y="6923655"/>
              <a:ext cx="5168792" cy="0"/>
            </a:xfrm>
            <a:prstGeom prst="straightConnector1">
              <a:avLst/>
            </a:prstGeom>
            <a:ln w="12700">
              <a:solidFill>
                <a:schemeClr val="tx1"/>
              </a:solidFill>
              <a:headEnd type="oval" w="sm" len="sm"/>
              <a:tailEnd type="oval" w="sm" len="sm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5" name="TextBox 47"/>
            <p:cNvSpPr txBox="1"/>
            <p:nvPr/>
          </p:nvSpPr>
          <p:spPr>
            <a:xfrm>
              <a:off x="3794572" y="6835452"/>
              <a:ext cx="1594991" cy="176407"/>
            </a:xfrm>
            <a:prstGeom prst="rect">
              <a:avLst/>
            </a:prstGeom>
            <a:noFill/>
            <a:ln>
              <a:noFill/>
            </a:ln>
          </p:spPr>
          <p:txBody>
            <a:bodyPr wrap="none" lIns="0" tIns="0" rIns="0" bIns="0" anchor="ctr">
              <a:noAutofit/>
              <a:scene3d>
                <a:camera prst="orthographicFront"/>
                <a:lightRig rig="threePt" dir="t"/>
              </a:scene3d>
              <a:sp3d extrusionH="50800" contourW="31750">
                <a:bevelT w="0" h="38100"/>
                <a:extrusionClr>
                  <a:schemeClr val="bg1"/>
                </a:extrusionClr>
                <a:contourClr>
                  <a:schemeClr val="bg1"/>
                </a:contourClr>
              </a:sp3d>
            </a:bodyPr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en-US" altLang="ko-KR" sz="1050" dirty="0" smtClean="0">
                  <a:latin typeface="나눔스퀘어 ExtraBold" pitchFamily="50" charset="-127"/>
                  <a:ea typeface="나눔스퀘어 ExtraBold" pitchFamily="50" charset="-127"/>
                </a:rPr>
                <a:t>50</a:t>
              </a:r>
              <a:r>
                <a:rPr lang="en-US" altLang="ko-KR" sz="1050" dirty="0">
                  <a:latin typeface="나눔스퀘어 ExtraBold" pitchFamily="50" charset="-127"/>
                  <a:ea typeface="나눔스퀘어 ExtraBold" pitchFamily="50" charset="-127"/>
                </a:rPr>
                <a:t>m</a:t>
              </a:r>
            </a:p>
          </p:txBody>
        </p:sp>
      </p:grpSp>
      <p:cxnSp>
        <p:nvCxnSpPr>
          <p:cNvPr id="9" name="직선 연결선 8"/>
          <p:cNvCxnSpPr/>
          <p:nvPr/>
        </p:nvCxnSpPr>
        <p:spPr>
          <a:xfrm>
            <a:off x="1968811" y="6082339"/>
            <a:ext cx="0" cy="515311"/>
          </a:xfrm>
          <a:prstGeom prst="line">
            <a:avLst/>
          </a:prstGeom>
          <a:ln w="9525">
            <a:solidFill>
              <a:schemeClr val="tx1">
                <a:lumMod val="50000"/>
                <a:lumOff val="50000"/>
              </a:schemeClr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" name="직선 연결선 37"/>
          <p:cNvCxnSpPr/>
          <p:nvPr/>
        </p:nvCxnSpPr>
        <p:spPr>
          <a:xfrm>
            <a:off x="7154855" y="6082339"/>
            <a:ext cx="0" cy="515311"/>
          </a:xfrm>
          <a:prstGeom prst="line">
            <a:avLst/>
          </a:prstGeom>
          <a:ln w="9525">
            <a:solidFill>
              <a:schemeClr val="tx1">
                <a:lumMod val="50000"/>
                <a:lumOff val="50000"/>
              </a:schemeClr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1149774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그룹 1"/>
          <p:cNvGrpSpPr/>
          <p:nvPr/>
        </p:nvGrpSpPr>
        <p:grpSpPr>
          <a:xfrm>
            <a:off x="5796137" y="1460682"/>
            <a:ext cx="3161048" cy="4992654"/>
            <a:chOff x="820447" y="1593328"/>
            <a:chExt cx="3031473" cy="4787999"/>
          </a:xfrm>
        </p:grpSpPr>
        <p:grpSp>
          <p:nvGrpSpPr>
            <p:cNvPr id="66" name="그룹 65"/>
            <p:cNvGrpSpPr/>
            <p:nvPr/>
          </p:nvGrpSpPr>
          <p:grpSpPr>
            <a:xfrm>
              <a:off x="892720" y="1593328"/>
              <a:ext cx="2959200" cy="4787999"/>
              <a:chOff x="2895072" y="1297433"/>
              <a:chExt cx="3188947" cy="5311305"/>
            </a:xfrm>
          </p:grpSpPr>
          <p:pic>
            <p:nvPicPr>
              <p:cNvPr id="67" name="Picture 2"/>
              <p:cNvPicPr>
                <a:picLocks noChangeAspect="1" noChangeArrowheads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3059832" y="1311251"/>
                <a:ext cx="3024187" cy="5297487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</p:pic>
          <p:sp>
            <p:nvSpPr>
              <p:cNvPr id="68" name="타원 67"/>
              <p:cNvSpPr/>
              <p:nvPr/>
            </p:nvSpPr>
            <p:spPr>
              <a:xfrm rot="5400000">
                <a:off x="5010535" y="4825667"/>
                <a:ext cx="627243" cy="627243"/>
              </a:xfrm>
              <a:prstGeom prst="ellipse">
                <a:avLst/>
              </a:prstGeom>
              <a:solidFill>
                <a:srgbClr val="FF0000">
                  <a:alpha val="20000"/>
                </a:srgbClr>
              </a:solidFill>
              <a:ln w="19050">
                <a:solidFill>
                  <a:schemeClr val="bg1"/>
                </a:solidFill>
                <a:prstDash val="solid"/>
              </a:ln>
              <a:effectLst>
                <a:softEdge rad="127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 lang="ko-KR" altLang="en-US" sz="1600">
                  <a:latin typeface="나눔스퀘어OTF ExtraBold" pitchFamily="34" charset="-127"/>
                  <a:ea typeface="나눔스퀘어OTF ExtraBold" pitchFamily="34" charset="-127"/>
                </a:endParaRPr>
              </a:p>
            </p:txBody>
          </p:sp>
          <p:sp>
            <p:nvSpPr>
              <p:cNvPr id="69" name="자유형 68"/>
              <p:cNvSpPr/>
              <p:nvPr/>
            </p:nvSpPr>
            <p:spPr>
              <a:xfrm rot="5400000">
                <a:off x="2350976" y="2431420"/>
                <a:ext cx="4641410" cy="2646570"/>
              </a:xfrm>
              <a:custGeom>
                <a:avLst/>
                <a:gdLst>
                  <a:gd name="connsiteX0" fmla="*/ 0 w 5810250"/>
                  <a:gd name="connsiteY0" fmla="*/ 0 h 3362325"/>
                  <a:gd name="connsiteX1" fmla="*/ 38100 w 5810250"/>
                  <a:gd name="connsiteY1" fmla="*/ 209550 h 3362325"/>
                  <a:gd name="connsiteX2" fmla="*/ 157163 w 5810250"/>
                  <a:gd name="connsiteY2" fmla="*/ 385762 h 3362325"/>
                  <a:gd name="connsiteX3" fmla="*/ 304800 w 5810250"/>
                  <a:gd name="connsiteY3" fmla="*/ 528637 h 3362325"/>
                  <a:gd name="connsiteX4" fmla="*/ 419100 w 5810250"/>
                  <a:gd name="connsiteY4" fmla="*/ 600075 h 3362325"/>
                  <a:gd name="connsiteX5" fmla="*/ 514350 w 5810250"/>
                  <a:gd name="connsiteY5" fmla="*/ 652462 h 3362325"/>
                  <a:gd name="connsiteX6" fmla="*/ 709613 w 5810250"/>
                  <a:gd name="connsiteY6" fmla="*/ 666750 h 3362325"/>
                  <a:gd name="connsiteX7" fmla="*/ 4781550 w 5810250"/>
                  <a:gd name="connsiteY7" fmla="*/ 885825 h 3362325"/>
                  <a:gd name="connsiteX8" fmla="*/ 4852988 w 5810250"/>
                  <a:gd name="connsiteY8" fmla="*/ 919162 h 3362325"/>
                  <a:gd name="connsiteX9" fmla="*/ 5072063 w 5810250"/>
                  <a:gd name="connsiteY9" fmla="*/ 1033462 h 3362325"/>
                  <a:gd name="connsiteX10" fmla="*/ 5253038 w 5810250"/>
                  <a:gd name="connsiteY10" fmla="*/ 1128712 h 3362325"/>
                  <a:gd name="connsiteX11" fmla="*/ 5372100 w 5810250"/>
                  <a:gd name="connsiteY11" fmla="*/ 1219200 h 3362325"/>
                  <a:gd name="connsiteX12" fmla="*/ 5491163 w 5810250"/>
                  <a:gd name="connsiteY12" fmla="*/ 1409700 h 3362325"/>
                  <a:gd name="connsiteX13" fmla="*/ 5672138 w 5810250"/>
                  <a:gd name="connsiteY13" fmla="*/ 1919287 h 3362325"/>
                  <a:gd name="connsiteX14" fmla="*/ 5776913 w 5810250"/>
                  <a:gd name="connsiteY14" fmla="*/ 2295525 h 3362325"/>
                  <a:gd name="connsiteX15" fmla="*/ 5810250 w 5810250"/>
                  <a:gd name="connsiteY15" fmla="*/ 2447925 h 3362325"/>
                  <a:gd name="connsiteX16" fmla="*/ 5762625 w 5810250"/>
                  <a:gd name="connsiteY16" fmla="*/ 2667000 h 3362325"/>
                  <a:gd name="connsiteX17" fmla="*/ 5367338 w 5810250"/>
                  <a:gd name="connsiteY17" fmla="*/ 3362325 h 3362325"/>
                  <a:gd name="connsiteX0" fmla="*/ 0 w 5810250"/>
                  <a:gd name="connsiteY0" fmla="*/ 0 h 3362325"/>
                  <a:gd name="connsiteX1" fmla="*/ 38100 w 5810250"/>
                  <a:gd name="connsiteY1" fmla="*/ 209550 h 3362325"/>
                  <a:gd name="connsiteX2" fmla="*/ 157163 w 5810250"/>
                  <a:gd name="connsiteY2" fmla="*/ 385762 h 3362325"/>
                  <a:gd name="connsiteX3" fmla="*/ 304800 w 5810250"/>
                  <a:gd name="connsiteY3" fmla="*/ 528637 h 3362325"/>
                  <a:gd name="connsiteX4" fmla="*/ 419100 w 5810250"/>
                  <a:gd name="connsiteY4" fmla="*/ 600075 h 3362325"/>
                  <a:gd name="connsiteX5" fmla="*/ 514350 w 5810250"/>
                  <a:gd name="connsiteY5" fmla="*/ 652462 h 3362325"/>
                  <a:gd name="connsiteX6" fmla="*/ 709613 w 5810250"/>
                  <a:gd name="connsiteY6" fmla="*/ 666750 h 3362325"/>
                  <a:gd name="connsiteX7" fmla="*/ 4781550 w 5810250"/>
                  <a:gd name="connsiteY7" fmla="*/ 885825 h 3362325"/>
                  <a:gd name="connsiteX8" fmla="*/ 4852988 w 5810250"/>
                  <a:gd name="connsiteY8" fmla="*/ 919162 h 3362325"/>
                  <a:gd name="connsiteX9" fmla="*/ 5072063 w 5810250"/>
                  <a:gd name="connsiteY9" fmla="*/ 1033462 h 3362325"/>
                  <a:gd name="connsiteX10" fmla="*/ 5253038 w 5810250"/>
                  <a:gd name="connsiteY10" fmla="*/ 1128712 h 3362325"/>
                  <a:gd name="connsiteX11" fmla="*/ 5372100 w 5810250"/>
                  <a:gd name="connsiteY11" fmla="*/ 1219200 h 3362325"/>
                  <a:gd name="connsiteX12" fmla="*/ 5491163 w 5810250"/>
                  <a:gd name="connsiteY12" fmla="*/ 1409700 h 3362325"/>
                  <a:gd name="connsiteX13" fmla="*/ 5672138 w 5810250"/>
                  <a:gd name="connsiteY13" fmla="*/ 1919287 h 3362325"/>
                  <a:gd name="connsiteX14" fmla="*/ 5776913 w 5810250"/>
                  <a:gd name="connsiteY14" fmla="*/ 2295525 h 3362325"/>
                  <a:gd name="connsiteX15" fmla="*/ 5810250 w 5810250"/>
                  <a:gd name="connsiteY15" fmla="*/ 2447925 h 3362325"/>
                  <a:gd name="connsiteX16" fmla="*/ 5762625 w 5810250"/>
                  <a:gd name="connsiteY16" fmla="*/ 2667000 h 3362325"/>
                  <a:gd name="connsiteX17" fmla="*/ 5367338 w 5810250"/>
                  <a:gd name="connsiteY17" fmla="*/ 3362325 h 3362325"/>
                  <a:gd name="connsiteX0" fmla="*/ 0 w 5810250"/>
                  <a:gd name="connsiteY0" fmla="*/ 0 h 3362325"/>
                  <a:gd name="connsiteX1" fmla="*/ 38100 w 5810250"/>
                  <a:gd name="connsiteY1" fmla="*/ 209550 h 3362325"/>
                  <a:gd name="connsiteX2" fmla="*/ 157163 w 5810250"/>
                  <a:gd name="connsiteY2" fmla="*/ 385762 h 3362325"/>
                  <a:gd name="connsiteX3" fmla="*/ 304800 w 5810250"/>
                  <a:gd name="connsiteY3" fmla="*/ 528637 h 3362325"/>
                  <a:gd name="connsiteX4" fmla="*/ 419100 w 5810250"/>
                  <a:gd name="connsiteY4" fmla="*/ 600075 h 3362325"/>
                  <a:gd name="connsiteX5" fmla="*/ 514350 w 5810250"/>
                  <a:gd name="connsiteY5" fmla="*/ 652462 h 3362325"/>
                  <a:gd name="connsiteX6" fmla="*/ 709613 w 5810250"/>
                  <a:gd name="connsiteY6" fmla="*/ 666750 h 3362325"/>
                  <a:gd name="connsiteX7" fmla="*/ 4781550 w 5810250"/>
                  <a:gd name="connsiteY7" fmla="*/ 885825 h 3362325"/>
                  <a:gd name="connsiteX8" fmla="*/ 4852988 w 5810250"/>
                  <a:gd name="connsiteY8" fmla="*/ 919162 h 3362325"/>
                  <a:gd name="connsiteX9" fmla="*/ 5072063 w 5810250"/>
                  <a:gd name="connsiteY9" fmla="*/ 1033462 h 3362325"/>
                  <a:gd name="connsiteX10" fmla="*/ 5253038 w 5810250"/>
                  <a:gd name="connsiteY10" fmla="*/ 1128712 h 3362325"/>
                  <a:gd name="connsiteX11" fmla="*/ 5372100 w 5810250"/>
                  <a:gd name="connsiteY11" fmla="*/ 1219200 h 3362325"/>
                  <a:gd name="connsiteX12" fmla="*/ 5491163 w 5810250"/>
                  <a:gd name="connsiteY12" fmla="*/ 1409700 h 3362325"/>
                  <a:gd name="connsiteX13" fmla="*/ 5672138 w 5810250"/>
                  <a:gd name="connsiteY13" fmla="*/ 1919287 h 3362325"/>
                  <a:gd name="connsiteX14" fmla="*/ 5776913 w 5810250"/>
                  <a:gd name="connsiteY14" fmla="*/ 2295525 h 3362325"/>
                  <a:gd name="connsiteX15" fmla="*/ 5810250 w 5810250"/>
                  <a:gd name="connsiteY15" fmla="*/ 2447925 h 3362325"/>
                  <a:gd name="connsiteX16" fmla="*/ 5762625 w 5810250"/>
                  <a:gd name="connsiteY16" fmla="*/ 2667000 h 3362325"/>
                  <a:gd name="connsiteX17" fmla="*/ 5367338 w 5810250"/>
                  <a:gd name="connsiteY17" fmla="*/ 3362325 h 3362325"/>
                  <a:gd name="connsiteX0" fmla="*/ 0 w 5810250"/>
                  <a:gd name="connsiteY0" fmla="*/ 0 h 3362325"/>
                  <a:gd name="connsiteX1" fmla="*/ 38100 w 5810250"/>
                  <a:gd name="connsiteY1" fmla="*/ 209550 h 3362325"/>
                  <a:gd name="connsiteX2" fmla="*/ 157163 w 5810250"/>
                  <a:gd name="connsiteY2" fmla="*/ 385762 h 3362325"/>
                  <a:gd name="connsiteX3" fmla="*/ 304800 w 5810250"/>
                  <a:gd name="connsiteY3" fmla="*/ 528637 h 3362325"/>
                  <a:gd name="connsiteX4" fmla="*/ 419100 w 5810250"/>
                  <a:gd name="connsiteY4" fmla="*/ 600075 h 3362325"/>
                  <a:gd name="connsiteX5" fmla="*/ 514350 w 5810250"/>
                  <a:gd name="connsiteY5" fmla="*/ 652462 h 3362325"/>
                  <a:gd name="connsiteX6" fmla="*/ 709613 w 5810250"/>
                  <a:gd name="connsiteY6" fmla="*/ 666750 h 3362325"/>
                  <a:gd name="connsiteX7" fmla="*/ 4686300 w 5810250"/>
                  <a:gd name="connsiteY7" fmla="*/ 878681 h 3362325"/>
                  <a:gd name="connsiteX8" fmla="*/ 4852988 w 5810250"/>
                  <a:gd name="connsiteY8" fmla="*/ 919162 h 3362325"/>
                  <a:gd name="connsiteX9" fmla="*/ 5072063 w 5810250"/>
                  <a:gd name="connsiteY9" fmla="*/ 1033462 h 3362325"/>
                  <a:gd name="connsiteX10" fmla="*/ 5253038 w 5810250"/>
                  <a:gd name="connsiteY10" fmla="*/ 1128712 h 3362325"/>
                  <a:gd name="connsiteX11" fmla="*/ 5372100 w 5810250"/>
                  <a:gd name="connsiteY11" fmla="*/ 1219200 h 3362325"/>
                  <a:gd name="connsiteX12" fmla="*/ 5491163 w 5810250"/>
                  <a:gd name="connsiteY12" fmla="*/ 1409700 h 3362325"/>
                  <a:gd name="connsiteX13" fmla="*/ 5672138 w 5810250"/>
                  <a:gd name="connsiteY13" fmla="*/ 1919287 h 3362325"/>
                  <a:gd name="connsiteX14" fmla="*/ 5776913 w 5810250"/>
                  <a:gd name="connsiteY14" fmla="*/ 2295525 h 3362325"/>
                  <a:gd name="connsiteX15" fmla="*/ 5810250 w 5810250"/>
                  <a:gd name="connsiteY15" fmla="*/ 2447925 h 3362325"/>
                  <a:gd name="connsiteX16" fmla="*/ 5762625 w 5810250"/>
                  <a:gd name="connsiteY16" fmla="*/ 2667000 h 3362325"/>
                  <a:gd name="connsiteX17" fmla="*/ 5367338 w 5810250"/>
                  <a:gd name="connsiteY17" fmla="*/ 3362325 h 3362325"/>
                  <a:gd name="connsiteX0" fmla="*/ 0 w 5813752"/>
                  <a:gd name="connsiteY0" fmla="*/ 0 h 3362325"/>
                  <a:gd name="connsiteX1" fmla="*/ 38100 w 5813752"/>
                  <a:gd name="connsiteY1" fmla="*/ 209550 h 3362325"/>
                  <a:gd name="connsiteX2" fmla="*/ 157163 w 5813752"/>
                  <a:gd name="connsiteY2" fmla="*/ 385762 h 3362325"/>
                  <a:gd name="connsiteX3" fmla="*/ 304800 w 5813752"/>
                  <a:gd name="connsiteY3" fmla="*/ 528637 h 3362325"/>
                  <a:gd name="connsiteX4" fmla="*/ 419100 w 5813752"/>
                  <a:gd name="connsiteY4" fmla="*/ 600075 h 3362325"/>
                  <a:gd name="connsiteX5" fmla="*/ 514350 w 5813752"/>
                  <a:gd name="connsiteY5" fmla="*/ 652462 h 3362325"/>
                  <a:gd name="connsiteX6" fmla="*/ 709613 w 5813752"/>
                  <a:gd name="connsiteY6" fmla="*/ 666750 h 3362325"/>
                  <a:gd name="connsiteX7" fmla="*/ 4686300 w 5813752"/>
                  <a:gd name="connsiteY7" fmla="*/ 878681 h 3362325"/>
                  <a:gd name="connsiteX8" fmla="*/ 4852988 w 5813752"/>
                  <a:gd name="connsiteY8" fmla="*/ 919162 h 3362325"/>
                  <a:gd name="connsiteX9" fmla="*/ 5072063 w 5813752"/>
                  <a:gd name="connsiteY9" fmla="*/ 1033462 h 3362325"/>
                  <a:gd name="connsiteX10" fmla="*/ 5253038 w 5813752"/>
                  <a:gd name="connsiteY10" fmla="*/ 1128712 h 3362325"/>
                  <a:gd name="connsiteX11" fmla="*/ 5372100 w 5813752"/>
                  <a:gd name="connsiteY11" fmla="*/ 1219200 h 3362325"/>
                  <a:gd name="connsiteX12" fmla="*/ 5491163 w 5813752"/>
                  <a:gd name="connsiteY12" fmla="*/ 1409700 h 3362325"/>
                  <a:gd name="connsiteX13" fmla="*/ 5672138 w 5813752"/>
                  <a:gd name="connsiteY13" fmla="*/ 1919287 h 3362325"/>
                  <a:gd name="connsiteX14" fmla="*/ 5776913 w 5813752"/>
                  <a:gd name="connsiteY14" fmla="*/ 2295525 h 3362325"/>
                  <a:gd name="connsiteX15" fmla="*/ 5810250 w 5813752"/>
                  <a:gd name="connsiteY15" fmla="*/ 2447925 h 3362325"/>
                  <a:gd name="connsiteX16" fmla="*/ 5762625 w 5813752"/>
                  <a:gd name="connsiteY16" fmla="*/ 2667000 h 3362325"/>
                  <a:gd name="connsiteX17" fmla="*/ 5367338 w 5813752"/>
                  <a:gd name="connsiteY17" fmla="*/ 3362325 h 3362325"/>
                  <a:gd name="connsiteX0" fmla="*/ 0 w 5813752"/>
                  <a:gd name="connsiteY0" fmla="*/ 0 h 3362325"/>
                  <a:gd name="connsiteX1" fmla="*/ 38100 w 5813752"/>
                  <a:gd name="connsiteY1" fmla="*/ 209550 h 3362325"/>
                  <a:gd name="connsiteX2" fmla="*/ 157163 w 5813752"/>
                  <a:gd name="connsiteY2" fmla="*/ 385762 h 3362325"/>
                  <a:gd name="connsiteX3" fmla="*/ 304800 w 5813752"/>
                  <a:gd name="connsiteY3" fmla="*/ 528637 h 3362325"/>
                  <a:gd name="connsiteX4" fmla="*/ 419100 w 5813752"/>
                  <a:gd name="connsiteY4" fmla="*/ 600075 h 3362325"/>
                  <a:gd name="connsiteX5" fmla="*/ 514350 w 5813752"/>
                  <a:gd name="connsiteY5" fmla="*/ 652462 h 3362325"/>
                  <a:gd name="connsiteX6" fmla="*/ 709613 w 5813752"/>
                  <a:gd name="connsiteY6" fmla="*/ 666750 h 3362325"/>
                  <a:gd name="connsiteX7" fmla="*/ 4686300 w 5813752"/>
                  <a:gd name="connsiteY7" fmla="*/ 878681 h 3362325"/>
                  <a:gd name="connsiteX8" fmla="*/ 4852988 w 5813752"/>
                  <a:gd name="connsiteY8" fmla="*/ 919162 h 3362325"/>
                  <a:gd name="connsiteX9" fmla="*/ 5072063 w 5813752"/>
                  <a:gd name="connsiteY9" fmla="*/ 1033462 h 3362325"/>
                  <a:gd name="connsiteX10" fmla="*/ 5253038 w 5813752"/>
                  <a:gd name="connsiteY10" fmla="*/ 1128712 h 3362325"/>
                  <a:gd name="connsiteX11" fmla="*/ 5372100 w 5813752"/>
                  <a:gd name="connsiteY11" fmla="*/ 1219200 h 3362325"/>
                  <a:gd name="connsiteX12" fmla="*/ 5491163 w 5813752"/>
                  <a:gd name="connsiteY12" fmla="*/ 1409700 h 3362325"/>
                  <a:gd name="connsiteX13" fmla="*/ 5672138 w 5813752"/>
                  <a:gd name="connsiteY13" fmla="*/ 1919287 h 3362325"/>
                  <a:gd name="connsiteX14" fmla="*/ 5776913 w 5813752"/>
                  <a:gd name="connsiteY14" fmla="*/ 2295525 h 3362325"/>
                  <a:gd name="connsiteX15" fmla="*/ 5810250 w 5813752"/>
                  <a:gd name="connsiteY15" fmla="*/ 2447925 h 3362325"/>
                  <a:gd name="connsiteX16" fmla="*/ 5762625 w 5813752"/>
                  <a:gd name="connsiteY16" fmla="*/ 2667000 h 3362325"/>
                  <a:gd name="connsiteX17" fmla="*/ 5367338 w 5813752"/>
                  <a:gd name="connsiteY17" fmla="*/ 3362325 h 3362325"/>
                  <a:gd name="connsiteX0" fmla="*/ 0 w 5813752"/>
                  <a:gd name="connsiteY0" fmla="*/ 0 h 3362325"/>
                  <a:gd name="connsiteX1" fmla="*/ 38100 w 5813752"/>
                  <a:gd name="connsiteY1" fmla="*/ 209550 h 3362325"/>
                  <a:gd name="connsiteX2" fmla="*/ 157163 w 5813752"/>
                  <a:gd name="connsiteY2" fmla="*/ 385762 h 3362325"/>
                  <a:gd name="connsiteX3" fmla="*/ 304800 w 5813752"/>
                  <a:gd name="connsiteY3" fmla="*/ 528637 h 3362325"/>
                  <a:gd name="connsiteX4" fmla="*/ 514350 w 5813752"/>
                  <a:gd name="connsiteY4" fmla="*/ 652462 h 3362325"/>
                  <a:gd name="connsiteX5" fmla="*/ 709613 w 5813752"/>
                  <a:gd name="connsiteY5" fmla="*/ 666750 h 3362325"/>
                  <a:gd name="connsiteX6" fmla="*/ 4686300 w 5813752"/>
                  <a:gd name="connsiteY6" fmla="*/ 878681 h 3362325"/>
                  <a:gd name="connsiteX7" fmla="*/ 4852988 w 5813752"/>
                  <a:gd name="connsiteY7" fmla="*/ 919162 h 3362325"/>
                  <a:gd name="connsiteX8" fmla="*/ 5072063 w 5813752"/>
                  <a:gd name="connsiteY8" fmla="*/ 1033462 h 3362325"/>
                  <a:gd name="connsiteX9" fmla="*/ 5253038 w 5813752"/>
                  <a:gd name="connsiteY9" fmla="*/ 1128712 h 3362325"/>
                  <a:gd name="connsiteX10" fmla="*/ 5372100 w 5813752"/>
                  <a:gd name="connsiteY10" fmla="*/ 1219200 h 3362325"/>
                  <a:gd name="connsiteX11" fmla="*/ 5491163 w 5813752"/>
                  <a:gd name="connsiteY11" fmla="*/ 1409700 h 3362325"/>
                  <a:gd name="connsiteX12" fmla="*/ 5672138 w 5813752"/>
                  <a:gd name="connsiteY12" fmla="*/ 1919287 h 3362325"/>
                  <a:gd name="connsiteX13" fmla="*/ 5776913 w 5813752"/>
                  <a:gd name="connsiteY13" fmla="*/ 2295525 h 3362325"/>
                  <a:gd name="connsiteX14" fmla="*/ 5810250 w 5813752"/>
                  <a:gd name="connsiteY14" fmla="*/ 2447925 h 3362325"/>
                  <a:gd name="connsiteX15" fmla="*/ 5762625 w 5813752"/>
                  <a:gd name="connsiteY15" fmla="*/ 2667000 h 3362325"/>
                  <a:gd name="connsiteX16" fmla="*/ 5367338 w 5813752"/>
                  <a:gd name="connsiteY16" fmla="*/ 3362325 h 3362325"/>
                  <a:gd name="connsiteX0" fmla="*/ 0 w 5813752"/>
                  <a:gd name="connsiteY0" fmla="*/ 0 h 3362325"/>
                  <a:gd name="connsiteX1" fmla="*/ 38100 w 5813752"/>
                  <a:gd name="connsiteY1" fmla="*/ 209550 h 3362325"/>
                  <a:gd name="connsiteX2" fmla="*/ 157163 w 5813752"/>
                  <a:gd name="connsiteY2" fmla="*/ 385762 h 3362325"/>
                  <a:gd name="connsiteX3" fmla="*/ 304800 w 5813752"/>
                  <a:gd name="connsiteY3" fmla="*/ 528637 h 3362325"/>
                  <a:gd name="connsiteX4" fmla="*/ 709613 w 5813752"/>
                  <a:gd name="connsiteY4" fmla="*/ 666750 h 3362325"/>
                  <a:gd name="connsiteX5" fmla="*/ 4686300 w 5813752"/>
                  <a:gd name="connsiteY5" fmla="*/ 878681 h 3362325"/>
                  <a:gd name="connsiteX6" fmla="*/ 4852988 w 5813752"/>
                  <a:gd name="connsiteY6" fmla="*/ 919162 h 3362325"/>
                  <a:gd name="connsiteX7" fmla="*/ 5072063 w 5813752"/>
                  <a:gd name="connsiteY7" fmla="*/ 1033462 h 3362325"/>
                  <a:gd name="connsiteX8" fmla="*/ 5253038 w 5813752"/>
                  <a:gd name="connsiteY8" fmla="*/ 1128712 h 3362325"/>
                  <a:gd name="connsiteX9" fmla="*/ 5372100 w 5813752"/>
                  <a:gd name="connsiteY9" fmla="*/ 1219200 h 3362325"/>
                  <a:gd name="connsiteX10" fmla="*/ 5491163 w 5813752"/>
                  <a:gd name="connsiteY10" fmla="*/ 1409700 h 3362325"/>
                  <a:gd name="connsiteX11" fmla="*/ 5672138 w 5813752"/>
                  <a:gd name="connsiteY11" fmla="*/ 1919287 h 3362325"/>
                  <a:gd name="connsiteX12" fmla="*/ 5776913 w 5813752"/>
                  <a:gd name="connsiteY12" fmla="*/ 2295525 h 3362325"/>
                  <a:gd name="connsiteX13" fmla="*/ 5810250 w 5813752"/>
                  <a:gd name="connsiteY13" fmla="*/ 2447925 h 3362325"/>
                  <a:gd name="connsiteX14" fmla="*/ 5762625 w 5813752"/>
                  <a:gd name="connsiteY14" fmla="*/ 2667000 h 3362325"/>
                  <a:gd name="connsiteX15" fmla="*/ 5367338 w 5813752"/>
                  <a:gd name="connsiteY15" fmla="*/ 3362325 h 3362325"/>
                  <a:gd name="connsiteX0" fmla="*/ 0 w 5813752"/>
                  <a:gd name="connsiteY0" fmla="*/ 0 h 3362325"/>
                  <a:gd name="connsiteX1" fmla="*/ 38100 w 5813752"/>
                  <a:gd name="connsiteY1" fmla="*/ 209550 h 3362325"/>
                  <a:gd name="connsiteX2" fmla="*/ 157163 w 5813752"/>
                  <a:gd name="connsiteY2" fmla="*/ 385762 h 3362325"/>
                  <a:gd name="connsiteX3" fmla="*/ 304800 w 5813752"/>
                  <a:gd name="connsiteY3" fmla="*/ 528637 h 3362325"/>
                  <a:gd name="connsiteX4" fmla="*/ 709613 w 5813752"/>
                  <a:gd name="connsiteY4" fmla="*/ 666750 h 3362325"/>
                  <a:gd name="connsiteX5" fmla="*/ 4686300 w 5813752"/>
                  <a:gd name="connsiteY5" fmla="*/ 878681 h 3362325"/>
                  <a:gd name="connsiteX6" fmla="*/ 4852988 w 5813752"/>
                  <a:gd name="connsiteY6" fmla="*/ 919162 h 3362325"/>
                  <a:gd name="connsiteX7" fmla="*/ 5072063 w 5813752"/>
                  <a:gd name="connsiteY7" fmla="*/ 1033462 h 3362325"/>
                  <a:gd name="connsiteX8" fmla="*/ 5253038 w 5813752"/>
                  <a:gd name="connsiteY8" fmla="*/ 1128712 h 3362325"/>
                  <a:gd name="connsiteX9" fmla="*/ 5372100 w 5813752"/>
                  <a:gd name="connsiteY9" fmla="*/ 1219200 h 3362325"/>
                  <a:gd name="connsiteX10" fmla="*/ 5491163 w 5813752"/>
                  <a:gd name="connsiteY10" fmla="*/ 1409700 h 3362325"/>
                  <a:gd name="connsiteX11" fmla="*/ 5672138 w 5813752"/>
                  <a:gd name="connsiteY11" fmla="*/ 1919287 h 3362325"/>
                  <a:gd name="connsiteX12" fmla="*/ 5776913 w 5813752"/>
                  <a:gd name="connsiteY12" fmla="*/ 2295525 h 3362325"/>
                  <a:gd name="connsiteX13" fmla="*/ 5810250 w 5813752"/>
                  <a:gd name="connsiteY13" fmla="*/ 2447925 h 3362325"/>
                  <a:gd name="connsiteX14" fmla="*/ 5762625 w 5813752"/>
                  <a:gd name="connsiteY14" fmla="*/ 2667000 h 3362325"/>
                  <a:gd name="connsiteX15" fmla="*/ 5367338 w 5813752"/>
                  <a:gd name="connsiteY15" fmla="*/ 3362325 h 3362325"/>
                  <a:gd name="connsiteX0" fmla="*/ 0 w 5813752"/>
                  <a:gd name="connsiteY0" fmla="*/ 0 h 3362325"/>
                  <a:gd name="connsiteX1" fmla="*/ 38100 w 5813752"/>
                  <a:gd name="connsiteY1" fmla="*/ 209550 h 3362325"/>
                  <a:gd name="connsiteX2" fmla="*/ 157163 w 5813752"/>
                  <a:gd name="connsiteY2" fmla="*/ 385762 h 3362325"/>
                  <a:gd name="connsiteX3" fmla="*/ 709613 w 5813752"/>
                  <a:gd name="connsiteY3" fmla="*/ 666750 h 3362325"/>
                  <a:gd name="connsiteX4" fmla="*/ 4686300 w 5813752"/>
                  <a:gd name="connsiteY4" fmla="*/ 878681 h 3362325"/>
                  <a:gd name="connsiteX5" fmla="*/ 4852988 w 5813752"/>
                  <a:gd name="connsiteY5" fmla="*/ 919162 h 3362325"/>
                  <a:gd name="connsiteX6" fmla="*/ 5072063 w 5813752"/>
                  <a:gd name="connsiteY6" fmla="*/ 1033462 h 3362325"/>
                  <a:gd name="connsiteX7" fmla="*/ 5253038 w 5813752"/>
                  <a:gd name="connsiteY7" fmla="*/ 1128712 h 3362325"/>
                  <a:gd name="connsiteX8" fmla="*/ 5372100 w 5813752"/>
                  <a:gd name="connsiteY8" fmla="*/ 1219200 h 3362325"/>
                  <a:gd name="connsiteX9" fmla="*/ 5491163 w 5813752"/>
                  <a:gd name="connsiteY9" fmla="*/ 1409700 h 3362325"/>
                  <a:gd name="connsiteX10" fmla="*/ 5672138 w 5813752"/>
                  <a:gd name="connsiteY10" fmla="*/ 1919287 h 3362325"/>
                  <a:gd name="connsiteX11" fmla="*/ 5776913 w 5813752"/>
                  <a:gd name="connsiteY11" fmla="*/ 2295525 h 3362325"/>
                  <a:gd name="connsiteX12" fmla="*/ 5810250 w 5813752"/>
                  <a:gd name="connsiteY12" fmla="*/ 2447925 h 3362325"/>
                  <a:gd name="connsiteX13" fmla="*/ 5762625 w 5813752"/>
                  <a:gd name="connsiteY13" fmla="*/ 2667000 h 3362325"/>
                  <a:gd name="connsiteX14" fmla="*/ 5367338 w 5813752"/>
                  <a:gd name="connsiteY14" fmla="*/ 3362325 h 3362325"/>
                  <a:gd name="connsiteX0" fmla="*/ 0 w 5813752"/>
                  <a:gd name="connsiteY0" fmla="*/ 0 h 3362325"/>
                  <a:gd name="connsiteX1" fmla="*/ 38100 w 5813752"/>
                  <a:gd name="connsiteY1" fmla="*/ 209550 h 3362325"/>
                  <a:gd name="connsiteX2" fmla="*/ 157163 w 5813752"/>
                  <a:gd name="connsiteY2" fmla="*/ 385762 h 3362325"/>
                  <a:gd name="connsiteX3" fmla="*/ 709613 w 5813752"/>
                  <a:gd name="connsiteY3" fmla="*/ 666750 h 3362325"/>
                  <a:gd name="connsiteX4" fmla="*/ 4686300 w 5813752"/>
                  <a:gd name="connsiteY4" fmla="*/ 878681 h 3362325"/>
                  <a:gd name="connsiteX5" fmla="*/ 4852988 w 5813752"/>
                  <a:gd name="connsiteY5" fmla="*/ 919162 h 3362325"/>
                  <a:gd name="connsiteX6" fmla="*/ 5072063 w 5813752"/>
                  <a:gd name="connsiteY6" fmla="*/ 1033462 h 3362325"/>
                  <a:gd name="connsiteX7" fmla="*/ 5253038 w 5813752"/>
                  <a:gd name="connsiteY7" fmla="*/ 1128712 h 3362325"/>
                  <a:gd name="connsiteX8" fmla="*/ 5372100 w 5813752"/>
                  <a:gd name="connsiteY8" fmla="*/ 1219200 h 3362325"/>
                  <a:gd name="connsiteX9" fmla="*/ 5491163 w 5813752"/>
                  <a:gd name="connsiteY9" fmla="*/ 1409700 h 3362325"/>
                  <a:gd name="connsiteX10" fmla="*/ 5672138 w 5813752"/>
                  <a:gd name="connsiteY10" fmla="*/ 1919287 h 3362325"/>
                  <a:gd name="connsiteX11" fmla="*/ 5776913 w 5813752"/>
                  <a:gd name="connsiteY11" fmla="*/ 2295525 h 3362325"/>
                  <a:gd name="connsiteX12" fmla="*/ 5810250 w 5813752"/>
                  <a:gd name="connsiteY12" fmla="*/ 2447925 h 3362325"/>
                  <a:gd name="connsiteX13" fmla="*/ 5762625 w 5813752"/>
                  <a:gd name="connsiteY13" fmla="*/ 2667000 h 3362325"/>
                  <a:gd name="connsiteX14" fmla="*/ 5367338 w 5813752"/>
                  <a:gd name="connsiteY14" fmla="*/ 3362325 h 3362325"/>
                  <a:gd name="connsiteX0" fmla="*/ 0 w 5813752"/>
                  <a:gd name="connsiteY0" fmla="*/ 0 h 3362325"/>
                  <a:gd name="connsiteX1" fmla="*/ 38100 w 5813752"/>
                  <a:gd name="connsiteY1" fmla="*/ 209550 h 3362325"/>
                  <a:gd name="connsiteX2" fmla="*/ 709613 w 5813752"/>
                  <a:gd name="connsiteY2" fmla="*/ 666750 h 3362325"/>
                  <a:gd name="connsiteX3" fmla="*/ 4686300 w 5813752"/>
                  <a:gd name="connsiteY3" fmla="*/ 878681 h 3362325"/>
                  <a:gd name="connsiteX4" fmla="*/ 4852988 w 5813752"/>
                  <a:gd name="connsiteY4" fmla="*/ 919162 h 3362325"/>
                  <a:gd name="connsiteX5" fmla="*/ 5072063 w 5813752"/>
                  <a:gd name="connsiteY5" fmla="*/ 1033462 h 3362325"/>
                  <a:gd name="connsiteX6" fmla="*/ 5253038 w 5813752"/>
                  <a:gd name="connsiteY6" fmla="*/ 1128712 h 3362325"/>
                  <a:gd name="connsiteX7" fmla="*/ 5372100 w 5813752"/>
                  <a:gd name="connsiteY7" fmla="*/ 1219200 h 3362325"/>
                  <a:gd name="connsiteX8" fmla="*/ 5491163 w 5813752"/>
                  <a:gd name="connsiteY8" fmla="*/ 1409700 h 3362325"/>
                  <a:gd name="connsiteX9" fmla="*/ 5672138 w 5813752"/>
                  <a:gd name="connsiteY9" fmla="*/ 1919287 h 3362325"/>
                  <a:gd name="connsiteX10" fmla="*/ 5776913 w 5813752"/>
                  <a:gd name="connsiteY10" fmla="*/ 2295525 h 3362325"/>
                  <a:gd name="connsiteX11" fmla="*/ 5810250 w 5813752"/>
                  <a:gd name="connsiteY11" fmla="*/ 2447925 h 3362325"/>
                  <a:gd name="connsiteX12" fmla="*/ 5762625 w 5813752"/>
                  <a:gd name="connsiteY12" fmla="*/ 2667000 h 3362325"/>
                  <a:gd name="connsiteX13" fmla="*/ 5367338 w 5813752"/>
                  <a:gd name="connsiteY13" fmla="*/ 3362325 h 3362325"/>
                  <a:gd name="connsiteX0" fmla="*/ 0 w 5813752"/>
                  <a:gd name="connsiteY0" fmla="*/ 0 h 3362325"/>
                  <a:gd name="connsiteX1" fmla="*/ 38100 w 5813752"/>
                  <a:gd name="connsiteY1" fmla="*/ 209550 h 3362325"/>
                  <a:gd name="connsiteX2" fmla="*/ 709613 w 5813752"/>
                  <a:gd name="connsiteY2" fmla="*/ 666750 h 3362325"/>
                  <a:gd name="connsiteX3" fmla="*/ 4686300 w 5813752"/>
                  <a:gd name="connsiteY3" fmla="*/ 878681 h 3362325"/>
                  <a:gd name="connsiteX4" fmla="*/ 4852988 w 5813752"/>
                  <a:gd name="connsiteY4" fmla="*/ 919162 h 3362325"/>
                  <a:gd name="connsiteX5" fmla="*/ 5072063 w 5813752"/>
                  <a:gd name="connsiteY5" fmla="*/ 1033462 h 3362325"/>
                  <a:gd name="connsiteX6" fmla="*/ 5253038 w 5813752"/>
                  <a:gd name="connsiteY6" fmla="*/ 1128712 h 3362325"/>
                  <a:gd name="connsiteX7" fmla="*/ 5372100 w 5813752"/>
                  <a:gd name="connsiteY7" fmla="*/ 1219200 h 3362325"/>
                  <a:gd name="connsiteX8" fmla="*/ 5491163 w 5813752"/>
                  <a:gd name="connsiteY8" fmla="*/ 1409700 h 3362325"/>
                  <a:gd name="connsiteX9" fmla="*/ 5672138 w 5813752"/>
                  <a:gd name="connsiteY9" fmla="*/ 1919287 h 3362325"/>
                  <a:gd name="connsiteX10" fmla="*/ 5776913 w 5813752"/>
                  <a:gd name="connsiteY10" fmla="*/ 2295525 h 3362325"/>
                  <a:gd name="connsiteX11" fmla="*/ 5810250 w 5813752"/>
                  <a:gd name="connsiteY11" fmla="*/ 2447925 h 3362325"/>
                  <a:gd name="connsiteX12" fmla="*/ 5762625 w 5813752"/>
                  <a:gd name="connsiteY12" fmla="*/ 2667000 h 3362325"/>
                  <a:gd name="connsiteX13" fmla="*/ 5367338 w 5813752"/>
                  <a:gd name="connsiteY13" fmla="*/ 3362325 h 3362325"/>
                  <a:gd name="connsiteX0" fmla="*/ 0 w 5813752"/>
                  <a:gd name="connsiteY0" fmla="*/ 0 h 3362325"/>
                  <a:gd name="connsiteX1" fmla="*/ 709613 w 5813752"/>
                  <a:gd name="connsiteY1" fmla="*/ 666750 h 3362325"/>
                  <a:gd name="connsiteX2" fmla="*/ 4686300 w 5813752"/>
                  <a:gd name="connsiteY2" fmla="*/ 878681 h 3362325"/>
                  <a:gd name="connsiteX3" fmla="*/ 4852988 w 5813752"/>
                  <a:gd name="connsiteY3" fmla="*/ 919162 h 3362325"/>
                  <a:gd name="connsiteX4" fmla="*/ 5072063 w 5813752"/>
                  <a:gd name="connsiteY4" fmla="*/ 1033462 h 3362325"/>
                  <a:gd name="connsiteX5" fmla="*/ 5253038 w 5813752"/>
                  <a:gd name="connsiteY5" fmla="*/ 1128712 h 3362325"/>
                  <a:gd name="connsiteX6" fmla="*/ 5372100 w 5813752"/>
                  <a:gd name="connsiteY6" fmla="*/ 1219200 h 3362325"/>
                  <a:gd name="connsiteX7" fmla="*/ 5491163 w 5813752"/>
                  <a:gd name="connsiteY7" fmla="*/ 1409700 h 3362325"/>
                  <a:gd name="connsiteX8" fmla="*/ 5672138 w 5813752"/>
                  <a:gd name="connsiteY8" fmla="*/ 1919287 h 3362325"/>
                  <a:gd name="connsiteX9" fmla="*/ 5776913 w 5813752"/>
                  <a:gd name="connsiteY9" fmla="*/ 2295525 h 3362325"/>
                  <a:gd name="connsiteX10" fmla="*/ 5810250 w 5813752"/>
                  <a:gd name="connsiteY10" fmla="*/ 2447925 h 3362325"/>
                  <a:gd name="connsiteX11" fmla="*/ 5762625 w 5813752"/>
                  <a:gd name="connsiteY11" fmla="*/ 2667000 h 3362325"/>
                  <a:gd name="connsiteX12" fmla="*/ 5367338 w 5813752"/>
                  <a:gd name="connsiteY12" fmla="*/ 3362325 h 3362325"/>
                  <a:gd name="connsiteX0" fmla="*/ 0 w 5813752"/>
                  <a:gd name="connsiteY0" fmla="*/ 0 h 3362325"/>
                  <a:gd name="connsiteX1" fmla="*/ 709613 w 5813752"/>
                  <a:gd name="connsiteY1" fmla="*/ 666750 h 3362325"/>
                  <a:gd name="connsiteX2" fmla="*/ 4686300 w 5813752"/>
                  <a:gd name="connsiteY2" fmla="*/ 878681 h 3362325"/>
                  <a:gd name="connsiteX3" fmla="*/ 4852988 w 5813752"/>
                  <a:gd name="connsiteY3" fmla="*/ 919162 h 3362325"/>
                  <a:gd name="connsiteX4" fmla="*/ 5072063 w 5813752"/>
                  <a:gd name="connsiteY4" fmla="*/ 1033462 h 3362325"/>
                  <a:gd name="connsiteX5" fmla="*/ 5253038 w 5813752"/>
                  <a:gd name="connsiteY5" fmla="*/ 1128712 h 3362325"/>
                  <a:gd name="connsiteX6" fmla="*/ 5372100 w 5813752"/>
                  <a:gd name="connsiteY6" fmla="*/ 1219200 h 3362325"/>
                  <a:gd name="connsiteX7" fmla="*/ 5491163 w 5813752"/>
                  <a:gd name="connsiteY7" fmla="*/ 1409700 h 3362325"/>
                  <a:gd name="connsiteX8" fmla="*/ 5672138 w 5813752"/>
                  <a:gd name="connsiteY8" fmla="*/ 1919287 h 3362325"/>
                  <a:gd name="connsiteX9" fmla="*/ 5776913 w 5813752"/>
                  <a:gd name="connsiteY9" fmla="*/ 2295525 h 3362325"/>
                  <a:gd name="connsiteX10" fmla="*/ 5810250 w 5813752"/>
                  <a:gd name="connsiteY10" fmla="*/ 2447925 h 3362325"/>
                  <a:gd name="connsiteX11" fmla="*/ 5762625 w 5813752"/>
                  <a:gd name="connsiteY11" fmla="*/ 2667000 h 3362325"/>
                  <a:gd name="connsiteX12" fmla="*/ 5367338 w 5813752"/>
                  <a:gd name="connsiteY12" fmla="*/ 3362325 h 3362325"/>
                  <a:gd name="connsiteX0" fmla="*/ 0 w 5813752"/>
                  <a:gd name="connsiteY0" fmla="*/ 0 h 3362325"/>
                  <a:gd name="connsiteX1" fmla="*/ 83344 w 5813752"/>
                  <a:gd name="connsiteY1" fmla="*/ 121443 h 3362325"/>
                  <a:gd name="connsiteX2" fmla="*/ 709613 w 5813752"/>
                  <a:gd name="connsiteY2" fmla="*/ 666750 h 3362325"/>
                  <a:gd name="connsiteX3" fmla="*/ 4686300 w 5813752"/>
                  <a:gd name="connsiteY3" fmla="*/ 878681 h 3362325"/>
                  <a:gd name="connsiteX4" fmla="*/ 4852988 w 5813752"/>
                  <a:gd name="connsiteY4" fmla="*/ 919162 h 3362325"/>
                  <a:gd name="connsiteX5" fmla="*/ 5072063 w 5813752"/>
                  <a:gd name="connsiteY5" fmla="*/ 1033462 h 3362325"/>
                  <a:gd name="connsiteX6" fmla="*/ 5253038 w 5813752"/>
                  <a:gd name="connsiteY6" fmla="*/ 1128712 h 3362325"/>
                  <a:gd name="connsiteX7" fmla="*/ 5372100 w 5813752"/>
                  <a:gd name="connsiteY7" fmla="*/ 1219200 h 3362325"/>
                  <a:gd name="connsiteX8" fmla="*/ 5491163 w 5813752"/>
                  <a:gd name="connsiteY8" fmla="*/ 1409700 h 3362325"/>
                  <a:gd name="connsiteX9" fmla="*/ 5672138 w 5813752"/>
                  <a:gd name="connsiteY9" fmla="*/ 1919287 h 3362325"/>
                  <a:gd name="connsiteX10" fmla="*/ 5776913 w 5813752"/>
                  <a:gd name="connsiteY10" fmla="*/ 2295525 h 3362325"/>
                  <a:gd name="connsiteX11" fmla="*/ 5810250 w 5813752"/>
                  <a:gd name="connsiteY11" fmla="*/ 2447925 h 3362325"/>
                  <a:gd name="connsiteX12" fmla="*/ 5762625 w 5813752"/>
                  <a:gd name="connsiteY12" fmla="*/ 2667000 h 3362325"/>
                  <a:gd name="connsiteX13" fmla="*/ 5367338 w 5813752"/>
                  <a:gd name="connsiteY13" fmla="*/ 3362325 h 3362325"/>
                  <a:gd name="connsiteX0" fmla="*/ 0 w 5813752"/>
                  <a:gd name="connsiteY0" fmla="*/ 0 h 3362325"/>
                  <a:gd name="connsiteX1" fmla="*/ 83344 w 5813752"/>
                  <a:gd name="connsiteY1" fmla="*/ 121443 h 3362325"/>
                  <a:gd name="connsiteX2" fmla="*/ 709613 w 5813752"/>
                  <a:gd name="connsiteY2" fmla="*/ 666750 h 3362325"/>
                  <a:gd name="connsiteX3" fmla="*/ 4686300 w 5813752"/>
                  <a:gd name="connsiteY3" fmla="*/ 878681 h 3362325"/>
                  <a:gd name="connsiteX4" fmla="*/ 4852988 w 5813752"/>
                  <a:gd name="connsiteY4" fmla="*/ 919162 h 3362325"/>
                  <a:gd name="connsiteX5" fmla="*/ 5072063 w 5813752"/>
                  <a:gd name="connsiteY5" fmla="*/ 1033462 h 3362325"/>
                  <a:gd name="connsiteX6" fmla="*/ 5253038 w 5813752"/>
                  <a:gd name="connsiteY6" fmla="*/ 1128712 h 3362325"/>
                  <a:gd name="connsiteX7" fmla="*/ 5372100 w 5813752"/>
                  <a:gd name="connsiteY7" fmla="*/ 1219200 h 3362325"/>
                  <a:gd name="connsiteX8" fmla="*/ 5491163 w 5813752"/>
                  <a:gd name="connsiteY8" fmla="*/ 1409700 h 3362325"/>
                  <a:gd name="connsiteX9" fmla="*/ 5672138 w 5813752"/>
                  <a:gd name="connsiteY9" fmla="*/ 1919287 h 3362325"/>
                  <a:gd name="connsiteX10" fmla="*/ 5776913 w 5813752"/>
                  <a:gd name="connsiteY10" fmla="*/ 2295525 h 3362325"/>
                  <a:gd name="connsiteX11" fmla="*/ 5810250 w 5813752"/>
                  <a:gd name="connsiteY11" fmla="*/ 2447925 h 3362325"/>
                  <a:gd name="connsiteX12" fmla="*/ 5762625 w 5813752"/>
                  <a:gd name="connsiteY12" fmla="*/ 2667000 h 3362325"/>
                  <a:gd name="connsiteX13" fmla="*/ 5367338 w 5813752"/>
                  <a:gd name="connsiteY13" fmla="*/ 3362325 h 3362325"/>
                  <a:gd name="connsiteX0" fmla="*/ 0 w 5730408"/>
                  <a:gd name="connsiteY0" fmla="*/ 0 h 3240882"/>
                  <a:gd name="connsiteX1" fmla="*/ 626269 w 5730408"/>
                  <a:gd name="connsiteY1" fmla="*/ 545307 h 3240882"/>
                  <a:gd name="connsiteX2" fmla="*/ 4602956 w 5730408"/>
                  <a:gd name="connsiteY2" fmla="*/ 757238 h 3240882"/>
                  <a:gd name="connsiteX3" fmla="*/ 4769644 w 5730408"/>
                  <a:gd name="connsiteY3" fmla="*/ 797719 h 3240882"/>
                  <a:gd name="connsiteX4" fmla="*/ 4988719 w 5730408"/>
                  <a:gd name="connsiteY4" fmla="*/ 912019 h 3240882"/>
                  <a:gd name="connsiteX5" fmla="*/ 5169694 w 5730408"/>
                  <a:gd name="connsiteY5" fmla="*/ 1007269 h 3240882"/>
                  <a:gd name="connsiteX6" fmla="*/ 5288756 w 5730408"/>
                  <a:gd name="connsiteY6" fmla="*/ 1097757 h 3240882"/>
                  <a:gd name="connsiteX7" fmla="*/ 5407819 w 5730408"/>
                  <a:gd name="connsiteY7" fmla="*/ 1288257 h 3240882"/>
                  <a:gd name="connsiteX8" fmla="*/ 5588794 w 5730408"/>
                  <a:gd name="connsiteY8" fmla="*/ 1797844 h 3240882"/>
                  <a:gd name="connsiteX9" fmla="*/ 5693569 w 5730408"/>
                  <a:gd name="connsiteY9" fmla="*/ 2174082 h 3240882"/>
                  <a:gd name="connsiteX10" fmla="*/ 5726906 w 5730408"/>
                  <a:gd name="connsiteY10" fmla="*/ 2326482 h 3240882"/>
                  <a:gd name="connsiteX11" fmla="*/ 5679281 w 5730408"/>
                  <a:gd name="connsiteY11" fmla="*/ 2545557 h 3240882"/>
                  <a:gd name="connsiteX12" fmla="*/ 5283994 w 5730408"/>
                  <a:gd name="connsiteY12" fmla="*/ 3240882 h 3240882"/>
                  <a:gd name="connsiteX0" fmla="*/ 0 w 5823277"/>
                  <a:gd name="connsiteY0" fmla="*/ 0 h 3369470"/>
                  <a:gd name="connsiteX1" fmla="*/ 719138 w 5823277"/>
                  <a:gd name="connsiteY1" fmla="*/ 673895 h 3369470"/>
                  <a:gd name="connsiteX2" fmla="*/ 4695825 w 5823277"/>
                  <a:gd name="connsiteY2" fmla="*/ 885826 h 3369470"/>
                  <a:gd name="connsiteX3" fmla="*/ 4862513 w 5823277"/>
                  <a:gd name="connsiteY3" fmla="*/ 926307 h 3369470"/>
                  <a:gd name="connsiteX4" fmla="*/ 5081588 w 5823277"/>
                  <a:gd name="connsiteY4" fmla="*/ 1040607 h 3369470"/>
                  <a:gd name="connsiteX5" fmla="*/ 5262563 w 5823277"/>
                  <a:gd name="connsiteY5" fmla="*/ 1135857 h 3369470"/>
                  <a:gd name="connsiteX6" fmla="*/ 5381625 w 5823277"/>
                  <a:gd name="connsiteY6" fmla="*/ 1226345 h 3369470"/>
                  <a:gd name="connsiteX7" fmla="*/ 5500688 w 5823277"/>
                  <a:gd name="connsiteY7" fmla="*/ 1416845 h 3369470"/>
                  <a:gd name="connsiteX8" fmla="*/ 5681663 w 5823277"/>
                  <a:gd name="connsiteY8" fmla="*/ 1926432 h 3369470"/>
                  <a:gd name="connsiteX9" fmla="*/ 5786438 w 5823277"/>
                  <a:gd name="connsiteY9" fmla="*/ 2302670 h 3369470"/>
                  <a:gd name="connsiteX10" fmla="*/ 5819775 w 5823277"/>
                  <a:gd name="connsiteY10" fmla="*/ 2455070 h 3369470"/>
                  <a:gd name="connsiteX11" fmla="*/ 5772150 w 5823277"/>
                  <a:gd name="connsiteY11" fmla="*/ 2674145 h 3369470"/>
                  <a:gd name="connsiteX12" fmla="*/ 5376863 w 5823277"/>
                  <a:gd name="connsiteY12" fmla="*/ 3369470 h 3369470"/>
                  <a:gd name="connsiteX0" fmla="*/ 0 w 5823277"/>
                  <a:gd name="connsiteY0" fmla="*/ 0 h 3369470"/>
                  <a:gd name="connsiteX1" fmla="*/ 719138 w 5823277"/>
                  <a:gd name="connsiteY1" fmla="*/ 673895 h 3369470"/>
                  <a:gd name="connsiteX2" fmla="*/ 4695825 w 5823277"/>
                  <a:gd name="connsiteY2" fmla="*/ 885826 h 3369470"/>
                  <a:gd name="connsiteX3" fmla="*/ 4862513 w 5823277"/>
                  <a:gd name="connsiteY3" fmla="*/ 926307 h 3369470"/>
                  <a:gd name="connsiteX4" fmla="*/ 5081588 w 5823277"/>
                  <a:gd name="connsiteY4" fmla="*/ 1040607 h 3369470"/>
                  <a:gd name="connsiteX5" fmla="*/ 5262563 w 5823277"/>
                  <a:gd name="connsiteY5" fmla="*/ 1135857 h 3369470"/>
                  <a:gd name="connsiteX6" fmla="*/ 5381625 w 5823277"/>
                  <a:gd name="connsiteY6" fmla="*/ 1226345 h 3369470"/>
                  <a:gd name="connsiteX7" fmla="*/ 5500688 w 5823277"/>
                  <a:gd name="connsiteY7" fmla="*/ 1416845 h 3369470"/>
                  <a:gd name="connsiteX8" fmla="*/ 5681663 w 5823277"/>
                  <a:gd name="connsiteY8" fmla="*/ 1926432 h 3369470"/>
                  <a:gd name="connsiteX9" fmla="*/ 5786438 w 5823277"/>
                  <a:gd name="connsiteY9" fmla="*/ 2302670 h 3369470"/>
                  <a:gd name="connsiteX10" fmla="*/ 5819775 w 5823277"/>
                  <a:gd name="connsiteY10" fmla="*/ 2455070 h 3369470"/>
                  <a:gd name="connsiteX11" fmla="*/ 5772150 w 5823277"/>
                  <a:gd name="connsiteY11" fmla="*/ 2674145 h 3369470"/>
                  <a:gd name="connsiteX12" fmla="*/ 5376863 w 5823277"/>
                  <a:gd name="connsiteY12" fmla="*/ 3369470 h 3369470"/>
                  <a:gd name="connsiteX0" fmla="*/ 0 w 5818515"/>
                  <a:gd name="connsiteY0" fmla="*/ 0 h 3338514"/>
                  <a:gd name="connsiteX1" fmla="*/ 714376 w 5818515"/>
                  <a:gd name="connsiteY1" fmla="*/ 642939 h 3338514"/>
                  <a:gd name="connsiteX2" fmla="*/ 4691063 w 5818515"/>
                  <a:gd name="connsiteY2" fmla="*/ 854870 h 3338514"/>
                  <a:gd name="connsiteX3" fmla="*/ 4857751 w 5818515"/>
                  <a:gd name="connsiteY3" fmla="*/ 895351 h 3338514"/>
                  <a:gd name="connsiteX4" fmla="*/ 5076826 w 5818515"/>
                  <a:gd name="connsiteY4" fmla="*/ 1009651 h 3338514"/>
                  <a:gd name="connsiteX5" fmla="*/ 5257801 w 5818515"/>
                  <a:gd name="connsiteY5" fmla="*/ 1104901 h 3338514"/>
                  <a:gd name="connsiteX6" fmla="*/ 5376863 w 5818515"/>
                  <a:gd name="connsiteY6" fmla="*/ 1195389 h 3338514"/>
                  <a:gd name="connsiteX7" fmla="*/ 5495926 w 5818515"/>
                  <a:gd name="connsiteY7" fmla="*/ 1385889 h 3338514"/>
                  <a:gd name="connsiteX8" fmla="*/ 5676901 w 5818515"/>
                  <a:gd name="connsiteY8" fmla="*/ 1895476 h 3338514"/>
                  <a:gd name="connsiteX9" fmla="*/ 5781676 w 5818515"/>
                  <a:gd name="connsiteY9" fmla="*/ 2271714 h 3338514"/>
                  <a:gd name="connsiteX10" fmla="*/ 5815013 w 5818515"/>
                  <a:gd name="connsiteY10" fmla="*/ 2424114 h 3338514"/>
                  <a:gd name="connsiteX11" fmla="*/ 5767388 w 5818515"/>
                  <a:gd name="connsiteY11" fmla="*/ 2643189 h 3338514"/>
                  <a:gd name="connsiteX12" fmla="*/ 5372101 w 5818515"/>
                  <a:gd name="connsiteY12" fmla="*/ 3338514 h 3338514"/>
                  <a:gd name="connsiteX0" fmla="*/ 0 w 5818515"/>
                  <a:gd name="connsiteY0" fmla="*/ 0 h 3338514"/>
                  <a:gd name="connsiteX1" fmla="*/ 150020 w 5818515"/>
                  <a:gd name="connsiteY1" fmla="*/ 402431 h 3338514"/>
                  <a:gd name="connsiteX2" fmla="*/ 714376 w 5818515"/>
                  <a:gd name="connsiteY2" fmla="*/ 642939 h 3338514"/>
                  <a:gd name="connsiteX3" fmla="*/ 4691063 w 5818515"/>
                  <a:gd name="connsiteY3" fmla="*/ 854870 h 3338514"/>
                  <a:gd name="connsiteX4" fmla="*/ 4857751 w 5818515"/>
                  <a:gd name="connsiteY4" fmla="*/ 895351 h 3338514"/>
                  <a:gd name="connsiteX5" fmla="*/ 5076826 w 5818515"/>
                  <a:gd name="connsiteY5" fmla="*/ 1009651 h 3338514"/>
                  <a:gd name="connsiteX6" fmla="*/ 5257801 w 5818515"/>
                  <a:gd name="connsiteY6" fmla="*/ 1104901 h 3338514"/>
                  <a:gd name="connsiteX7" fmla="*/ 5376863 w 5818515"/>
                  <a:gd name="connsiteY7" fmla="*/ 1195389 h 3338514"/>
                  <a:gd name="connsiteX8" fmla="*/ 5495926 w 5818515"/>
                  <a:gd name="connsiteY8" fmla="*/ 1385889 h 3338514"/>
                  <a:gd name="connsiteX9" fmla="*/ 5676901 w 5818515"/>
                  <a:gd name="connsiteY9" fmla="*/ 1895476 h 3338514"/>
                  <a:gd name="connsiteX10" fmla="*/ 5781676 w 5818515"/>
                  <a:gd name="connsiteY10" fmla="*/ 2271714 h 3338514"/>
                  <a:gd name="connsiteX11" fmla="*/ 5815013 w 5818515"/>
                  <a:gd name="connsiteY11" fmla="*/ 2424114 h 3338514"/>
                  <a:gd name="connsiteX12" fmla="*/ 5767388 w 5818515"/>
                  <a:gd name="connsiteY12" fmla="*/ 2643189 h 3338514"/>
                  <a:gd name="connsiteX13" fmla="*/ 5372101 w 5818515"/>
                  <a:gd name="connsiteY13" fmla="*/ 3338514 h 3338514"/>
                  <a:gd name="connsiteX0" fmla="*/ 0 w 5818515"/>
                  <a:gd name="connsiteY0" fmla="*/ 0 h 3338514"/>
                  <a:gd name="connsiteX1" fmla="*/ 188120 w 5818515"/>
                  <a:gd name="connsiteY1" fmla="*/ 381000 h 3338514"/>
                  <a:gd name="connsiteX2" fmla="*/ 714376 w 5818515"/>
                  <a:gd name="connsiteY2" fmla="*/ 642939 h 3338514"/>
                  <a:gd name="connsiteX3" fmla="*/ 4691063 w 5818515"/>
                  <a:gd name="connsiteY3" fmla="*/ 854870 h 3338514"/>
                  <a:gd name="connsiteX4" fmla="*/ 4857751 w 5818515"/>
                  <a:gd name="connsiteY4" fmla="*/ 895351 h 3338514"/>
                  <a:gd name="connsiteX5" fmla="*/ 5076826 w 5818515"/>
                  <a:gd name="connsiteY5" fmla="*/ 1009651 h 3338514"/>
                  <a:gd name="connsiteX6" fmla="*/ 5257801 w 5818515"/>
                  <a:gd name="connsiteY6" fmla="*/ 1104901 h 3338514"/>
                  <a:gd name="connsiteX7" fmla="*/ 5376863 w 5818515"/>
                  <a:gd name="connsiteY7" fmla="*/ 1195389 h 3338514"/>
                  <a:gd name="connsiteX8" fmla="*/ 5495926 w 5818515"/>
                  <a:gd name="connsiteY8" fmla="*/ 1385889 h 3338514"/>
                  <a:gd name="connsiteX9" fmla="*/ 5676901 w 5818515"/>
                  <a:gd name="connsiteY9" fmla="*/ 1895476 h 3338514"/>
                  <a:gd name="connsiteX10" fmla="*/ 5781676 w 5818515"/>
                  <a:gd name="connsiteY10" fmla="*/ 2271714 h 3338514"/>
                  <a:gd name="connsiteX11" fmla="*/ 5815013 w 5818515"/>
                  <a:gd name="connsiteY11" fmla="*/ 2424114 h 3338514"/>
                  <a:gd name="connsiteX12" fmla="*/ 5767388 w 5818515"/>
                  <a:gd name="connsiteY12" fmla="*/ 2643189 h 3338514"/>
                  <a:gd name="connsiteX13" fmla="*/ 5372101 w 5818515"/>
                  <a:gd name="connsiteY13" fmla="*/ 3338514 h 3338514"/>
                  <a:gd name="connsiteX0" fmla="*/ 0 w 5818515"/>
                  <a:gd name="connsiteY0" fmla="*/ 0 h 3338514"/>
                  <a:gd name="connsiteX1" fmla="*/ 188120 w 5818515"/>
                  <a:gd name="connsiteY1" fmla="*/ 381000 h 3338514"/>
                  <a:gd name="connsiteX2" fmla="*/ 714376 w 5818515"/>
                  <a:gd name="connsiteY2" fmla="*/ 642939 h 3338514"/>
                  <a:gd name="connsiteX3" fmla="*/ 4691063 w 5818515"/>
                  <a:gd name="connsiteY3" fmla="*/ 854870 h 3338514"/>
                  <a:gd name="connsiteX4" fmla="*/ 4857751 w 5818515"/>
                  <a:gd name="connsiteY4" fmla="*/ 895351 h 3338514"/>
                  <a:gd name="connsiteX5" fmla="*/ 5076826 w 5818515"/>
                  <a:gd name="connsiteY5" fmla="*/ 1009651 h 3338514"/>
                  <a:gd name="connsiteX6" fmla="*/ 5257801 w 5818515"/>
                  <a:gd name="connsiteY6" fmla="*/ 1104901 h 3338514"/>
                  <a:gd name="connsiteX7" fmla="*/ 5376863 w 5818515"/>
                  <a:gd name="connsiteY7" fmla="*/ 1195389 h 3338514"/>
                  <a:gd name="connsiteX8" fmla="*/ 5495926 w 5818515"/>
                  <a:gd name="connsiteY8" fmla="*/ 1385889 h 3338514"/>
                  <a:gd name="connsiteX9" fmla="*/ 5676901 w 5818515"/>
                  <a:gd name="connsiteY9" fmla="*/ 1895476 h 3338514"/>
                  <a:gd name="connsiteX10" fmla="*/ 5781676 w 5818515"/>
                  <a:gd name="connsiteY10" fmla="*/ 2271714 h 3338514"/>
                  <a:gd name="connsiteX11" fmla="*/ 5815013 w 5818515"/>
                  <a:gd name="connsiteY11" fmla="*/ 2424114 h 3338514"/>
                  <a:gd name="connsiteX12" fmla="*/ 5767388 w 5818515"/>
                  <a:gd name="connsiteY12" fmla="*/ 2643189 h 3338514"/>
                  <a:gd name="connsiteX13" fmla="*/ 5372101 w 5818515"/>
                  <a:gd name="connsiteY13" fmla="*/ 3338514 h 3338514"/>
                  <a:gd name="connsiteX0" fmla="*/ 0 w 5818515"/>
                  <a:gd name="connsiteY0" fmla="*/ 0 h 3338514"/>
                  <a:gd name="connsiteX1" fmla="*/ 188120 w 5818515"/>
                  <a:gd name="connsiteY1" fmla="*/ 381000 h 3338514"/>
                  <a:gd name="connsiteX2" fmla="*/ 395289 w 5818515"/>
                  <a:gd name="connsiteY2" fmla="*/ 600075 h 3338514"/>
                  <a:gd name="connsiteX3" fmla="*/ 714376 w 5818515"/>
                  <a:gd name="connsiteY3" fmla="*/ 642939 h 3338514"/>
                  <a:gd name="connsiteX4" fmla="*/ 4691063 w 5818515"/>
                  <a:gd name="connsiteY4" fmla="*/ 854870 h 3338514"/>
                  <a:gd name="connsiteX5" fmla="*/ 4857751 w 5818515"/>
                  <a:gd name="connsiteY5" fmla="*/ 895351 h 3338514"/>
                  <a:gd name="connsiteX6" fmla="*/ 5076826 w 5818515"/>
                  <a:gd name="connsiteY6" fmla="*/ 1009651 h 3338514"/>
                  <a:gd name="connsiteX7" fmla="*/ 5257801 w 5818515"/>
                  <a:gd name="connsiteY7" fmla="*/ 1104901 h 3338514"/>
                  <a:gd name="connsiteX8" fmla="*/ 5376863 w 5818515"/>
                  <a:gd name="connsiteY8" fmla="*/ 1195389 h 3338514"/>
                  <a:gd name="connsiteX9" fmla="*/ 5495926 w 5818515"/>
                  <a:gd name="connsiteY9" fmla="*/ 1385889 h 3338514"/>
                  <a:gd name="connsiteX10" fmla="*/ 5676901 w 5818515"/>
                  <a:gd name="connsiteY10" fmla="*/ 1895476 h 3338514"/>
                  <a:gd name="connsiteX11" fmla="*/ 5781676 w 5818515"/>
                  <a:gd name="connsiteY11" fmla="*/ 2271714 h 3338514"/>
                  <a:gd name="connsiteX12" fmla="*/ 5815013 w 5818515"/>
                  <a:gd name="connsiteY12" fmla="*/ 2424114 h 3338514"/>
                  <a:gd name="connsiteX13" fmla="*/ 5767388 w 5818515"/>
                  <a:gd name="connsiteY13" fmla="*/ 2643189 h 3338514"/>
                  <a:gd name="connsiteX14" fmla="*/ 5372101 w 5818515"/>
                  <a:gd name="connsiteY14" fmla="*/ 3338514 h 3338514"/>
                  <a:gd name="connsiteX0" fmla="*/ 0 w 5818515"/>
                  <a:gd name="connsiteY0" fmla="*/ 0 h 3338514"/>
                  <a:gd name="connsiteX1" fmla="*/ 188120 w 5818515"/>
                  <a:gd name="connsiteY1" fmla="*/ 381000 h 3338514"/>
                  <a:gd name="connsiteX2" fmla="*/ 395289 w 5818515"/>
                  <a:gd name="connsiteY2" fmla="*/ 600075 h 3338514"/>
                  <a:gd name="connsiteX3" fmla="*/ 714376 w 5818515"/>
                  <a:gd name="connsiteY3" fmla="*/ 642939 h 3338514"/>
                  <a:gd name="connsiteX4" fmla="*/ 4691063 w 5818515"/>
                  <a:gd name="connsiteY4" fmla="*/ 854870 h 3338514"/>
                  <a:gd name="connsiteX5" fmla="*/ 4857751 w 5818515"/>
                  <a:gd name="connsiteY5" fmla="*/ 895351 h 3338514"/>
                  <a:gd name="connsiteX6" fmla="*/ 5076826 w 5818515"/>
                  <a:gd name="connsiteY6" fmla="*/ 1009651 h 3338514"/>
                  <a:gd name="connsiteX7" fmla="*/ 5257801 w 5818515"/>
                  <a:gd name="connsiteY7" fmla="*/ 1104901 h 3338514"/>
                  <a:gd name="connsiteX8" fmla="*/ 5376863 w 5818515"/>
                  <a:gd name="connsiteY8" fmla="*/ 1195389 h 3338514"/>
                  <a:gd name="connsiteX9" fmla="*/ 5495926 w 5818515"/>
                  <a:gd name="connsiteY9" fmla="*/ 1385889 h 3338514"/>
                  <a:gd name="connsiteX10" fmla="*/ 5676901 w 5818515"/>
                  <a:gd name="connsiteY10" fmla="*/ 1895476 h 3338514"/>
                  <a:gd name="connsiteX11" fmla="*/ 5781676 w 5818515"/>
                  <a:gd name="connsiteY11" fmla="*/ 2271714 h 3338514"/>
                  <a:gd name="connsiteX12" fmla="*/ 5815013 w 5818515"/>
                  <a:gd name="connsiteY12" fmla="*/ 2424114 h 3338514"/>
                  <a:gd name="connsiteX13" fmla="*/ 5767388 w 5818515"/>
                  <a:gd name="connsiteY13" fmla="*/ 2643189 h 3338514"/>
                  <a:gd name="connsiteX14" fmla="*/ 5372101 w 5818515"/>
                  <a:gd name="connsiteY14" fmla="*/ 3338514 h 3338514"/>
                  <a:gd name="connsiteX0" fmla="*/ 0 w 5818515"/>
                  <a:gd name="connsiteY0" fmla="*/ 0 h 3338514"/>
                  <a:gd name="connsiteX1" fmla="*/ 188120 w 5818515"/>
                  <a:gd name="connsiteY1" fmla="*/ 381000 h 3338514"/>
                  <a:gd name="connsiteX2" fmla="*/ 388145 w 5818515"/>
                  <a:gd name="connsiteY2" fmla="*/ 566738 h 3338514"/>
                  <a:gd name="connsiteX3" fmla="*/ 714376 w 5818515"/>
                  <a:gd name="connsiteY3" fmla="*/ 642939 h 3338514"/>
                  <a:gd name="connsiteX4" fmla="*/ 4691063 w 5818515"/>
                  <a:gd name="connsiteY4" fmla="*/ 854870 h 3338514"/>
                  <a:gd name="connsiteX5" fmla="*/ 4857751 w 5818515"/>
                  <a:gd name="connsiteY5" fmla="*/ 895351 h 3338514"/>
                  <a:gd name="connsiteX6" fmla="*/ 5076826 w 5818515"/>
                  <a:gd name="connsiteY6" fmla="*/ 1009651 h 3338514"/>
                  <a:gd name="connsiteX7" fmla="*/ 5257801 w 5818515"/>
                  <a:gd name="connsiteY7" fmla="*/ 1104901 h 3338514"/>
                  <a:gd name="connsiteX8" fmla="*/ 5376863 w 5818515"/>
                  <a:gd name="connsiteY8" fmla="*/ 1195389 h 3338514"/>
                  <a:gd name="connsiteX9" fmla="*/ 5495926 w 5818515"/>
                  <a:gd name="connsiteY9" fmla="*/ 1385889 h 3338514"/>
                  <a:gd name="connsiteX10" fmla="*/ 5676901 w 5818515"/>
                  <a:gd name="connsiteY10" fmla="*/ 1895476 h 3338514"/>
                  <a:gd name="connsiteX11" fmla="*/ 5781676 w 5818515"/>
                  <a:gd name="connsiteY11" fmla="*/ 2271714 h 3338514"/>
                  <a:gd name="connsiteX12" fmla="*/ 5815013 w 5818515"/>
                  <a:gd name="connsiteY12" fmla="*/ 2424114 h 3338514"/>
                  <a:gd name="connsiteX13" fmla="*/ 5767388 w 5818515"/>
                  <a:gd name="connsiteY13" fmla="*/ 2643189 h 3338514"/>
                  <a:gd name="connsiteX14" fmla="*/ 5372101 w 5818515"/>
                  <a:gd name="connsiteY14" fmla="*/ 3338514 h 3338514"/>
                  <a:gd name="connsiteX0" fmla="*/ 0 w 5818515"/>
                  <a:gd name="connsiteY0" fmla="*/ 0 h 3338514"/>
                  <a:gd name="connsiteX1" fmla="*/ 188120 w 5818515"/>
                  <a:gd name="connsiteY1" fmla="*/ 381000 h 3338514"/>
                  <a:gd name="connsiteX2" fmla="*/ 388145 w 5818515"/>
                  <a:gd name="connsiteY2" fmla="*/ 566738 h 3338514"/>
                  <a:gd name="connsiteX3" fmla="*/ 714376 w 5818515"/>
                  <a:gd name="connsiteY3" fmla="*/ 642939 h 3338514"/>
                  <a:gd name="connsiteX4" fmla="*/ 4691063 w 5818515"/>
                  <a:gd name="connsiteY4" fmla="*/ 854870 h 3338514"/>
                  <a:gd name="connsiteX5" fmla="*/ 4857751 w 5818515"/>
                  <a:gd name="connsiteY5" fmla="*/ 895351 h 3338514"/>
                  <a:gd name="connsiteX6" fmla="*/ 5076826 w 5818515"/>
                  <a:gd name="connsiteY6" fmla="*/ 1009651 h 3338514"/>
                  <a:gd name="connsiteX7" fmla="*/ 5257801 w 5818515"/>
                  <a:gd name="connsiteY7" fmla="*/ 1104901 h 3338514"/>
                  <a:gd name="connsiteX8" fmla="*/ 5376863 w 5818515"/>
                  <a:gd name="connsiteY8" fmla="*/ 1195389 h 3338514"/>
                  <a:gd name="connsiteX9" fmla="*/ 5495926 w 5818515"/>
                  <a:gd name="connsiteY9" fmla="*/ 1385889 h 3338514"/>
                  <a:gd name="connsiteX10" fmla="*/ 5676901 w 5818515"/>
                  <a:gd name="connsiteY10" fmla="*/ 1895476 h 3338514"/>
                  <a:gd name="connsiteX11" fmla="*/ 5781676 w 5818515"/>
                  <a:gd name="connsiteY11" fmla="*/ 2271714 h 3338514"/>
                  <a:gd name="connsiteX12" fmla="*/ 5815013 w 5818515"/>
                  <a:gd name="connsiteY12" fmla="*/ 2424114 h 3338514"/>
                  <a:gd name="connsiteX13" fmla="*/ 5767388 w 5818515"/>
                  <a:gd name="connsiteY13" fmla="*/ 2643189 h 3338514"/>
                  <a:gd name="connsiteX14" fmla="*/ 5372101 w 5818515"/>
                  <a:gd name="connsiteY14" fmla="*/ 3338514 h 3338514"/>
                  <a:gd name="connsiteX0" fmla="*/ 0 w 5818515"/>
                  <a:gd name="connsiteY0" fmla="*/ 0 h 3338514"/>
                  <a:gd name="connsiteX1" fmla="*/ 188120 w 5818515"/>
                  <a:gd name="connsiteY1" fmla="*/ 381000 h 3338514"/>
                  <a:gd name="connsiteX2" fmla="*/ 388145 w 5818515"/>
                  <a:gd name="connsiteY2" fmla="*/ 566738 h 3338514"/>
                  <a:gd name="connsiteX3" fmla="*/ 704296 w 5818515"/>
                  <a:gd name="connsiteY3" fmla="*/ 632717 h 3338514"/>
                  <a:gd name="connsiteX4" fmla="*/ 4691063 w 5818515"/>
                  <a:gd name="connsiteY4" fmla="*/ 854870 h 3338514"/>
                  <a:gd name="connsiteX5" fmla="*/ 4857751 w 5818515"/>
                  <a:gd name="connsiteY5" fmla="*/ 895351 h 3338514"/>
                  <a:gd name="connsiteX6" fmla="*/ 5076826 w 5818515"/>
                  <a:gd name="connsiteY6" fmla="*/ 1009651 h 3338514"/>
                  <a:gd name="connsiteX7" fmla="*/ 5257801 w 5818515"/>
                  <a:gd name="connsiteY7" fmla="*/ 1104901 h 3338514"/>
                  <a:gd name="connsiteX8" fmla="*/ 5376863 w 5818515"/>
                  <a:gd name="connsiteY8" fmla="*/ 1195389 h 3338514"/>
                  <a:gd name="connsiteX9" fmla="*/ 5495926 w 5818515"/>
                  <a:gd name="connsiteY9" fmla="*/ 1385889 h 3338514"/>
                  <a:gd name="connsiteX10" fmla="*/ 5676901 w 5818515"/>
                  <a:gd name="connsiteY10" fmla="*/ 1895476 h 3338514"/>
                  <a:gd name="connsiteX11" fmla="*/ 5781676 w 5818515"/>
                  <a:gd name="connsiteY11" fmla="*/ 2271714 h 3338514"/>
                  <a:gd name="connsiteX12" fmla="*/ 5815013 w 5818515"/>
                  <a:gd name="connsiteY12" fmla="*/ 2424114 h 3338514"/>
                  <a:gd name="connsiteX13" fmla="*/ 5767388 w 5818515"/>
                  <a:gd name="connsiteY13" fmla="*/ 2643189 h 3338514"/>
                  <a:gd name="connsiteX14" fmla="*/ 5372101 w 5818515"/>
                  <a:gd name="connsiteY14" fmla="*/ 3338514 h 3338514"/>
                  <a:gd name="connsiteX0" fmla="*/ 0 w 5818515"/>
                  <a:gd name="connsiteY0" fmla="*/ 0 h 3338514"/>
                  <a:gd name="connsiteX1" fmla="*/ 232469 w 5818515"/>
                  <a:gd name="connsiteY1" fmla="*/ 378955 h 3338514"/>
                  <a:gd name="connsiteX2" fmla="*/ 388145 w 5818515"/>
                  <a:gd name="connsiteY2" fmla="*/ 566738 h 3338514"/>
                  <a:gd name="connsiteX3" fmla="*/ 704296 w 5818515"/>
                  <a:gd name="connsiteY3" fmla="*/ 632717 h 3338514"/>
                  <a:gd name="connsiteX4" fmla="*/ 4691063 w 5818515"/>
                  <a:gd name="connsiteY4" fmla="*/ 854870 h 3338514"/>
                  <a:gd name="connsiteX5" fmla="*/ 4857751 w 5818515"/>
                  <a:gd name="connsiteY5" fmla="*/ 895351 h 3338514"/>
                  <a:gd name="connsiteX6" fmla="*/ 5076826 w 5818515"/>
                  <a:gd name="connsiteY6" fmla="*/ 1009651 h 3338514"/>
                  <a:gd name="connsiteX7" fmla="*/ 5257801 w 5818515"/>
                  <a:gd name="connsiteY7" fmla="*/ 1104901 h 3338514"/>
                  <a:gd name="connsiteX8" fmla="*/ 5376863 w 5818515"/>
                  <a:gd name="connsiteY8" fmla="*/ 1195389 h 3338514"/>
                  <a:gd name="connsiteX9" fmla="*/ 5495926 w 5818515"/>
                  <a:gd name="connsiteY9" fmla="*/ 1385889 h 3338514"/>
                  <a:gd name="connsiteX10" fmla="*/ 5676901 w 5818515"/>
                  <a:gd name="connsiteY10" fmla="*/ 1895476 h 3338514"/>
                  <a:gd name="connsiteX11" fmla="*/ 5781676 w 5818515"/>
                  <a:gd name="connsiteY11" fmla="*/ 2271714 h 3338514"/>
                  <a:gd name="connsiteX12" fmla="*/ 5815013 w 5818515"/>
                  <a:gd name="connsiteY12" fmla="*/ 2424114 h 3338514"/>
                  <a:gd name="connsiteX13" fmla="*/ 5767388 w 5818515"/>
                  <a:gd name="connsiteY13" fmla="*/ 2643189 h 3338514"/>
                  <a:gd name="connsiteX14" fmla="*/ 5372101 w 5818515"/>
                  <a:gd name="connsiteY14" fmla="*/ 3338514 h 3338514"/>
                  <a:gd name="connsiteX0" fmla="*/ 0 w 5818515"/>
                  <a:gd name="connsiteY0" fmla="*/ 0 h 3338514"/>
                  <a:gd name="connsiteX1" fmla="*/ 232469 w 5818515"/>
                  <a:gd name="connsiteY1" fmla="*/ 378955 h 3338514"/>
                  <a:gd name="connsiteX2" fmla="*/ 408304 w 5818515"/>
                  <a:gd name="connsiteY2" fmla="*/ 521762 h 3338514"/>
                  <a:gd name="connsiteX3" fmla="*/ 704296 w 5818515"/>
                  <a:gd name="connsiteY3" fmla="*/ 632717 h 3338514"/>
                  <a:gd name="connsiteX4" fmla="*/ 4691063 w 5818515"/>
                  <a:gd name="connsiteY4" fmla="*/ 854870 h 3338514"/>
                  <a:gd name="connsiteX5" fmla="*/ 4857751 w 5818515"/>
                  <a:gd name="connsiteY5" fmla="*/ 895351 h 3338514"/>
                  <a:gd name="connsiteX6" fmla="*/ 5076826 w 5818515"/>
                  <a:gd name="connsiteY6" fmla="*/ 1009651 h 3338514"/>
                  <a:gd name="connsiteX7" fmla="*/ 5257801 w 5818515"/>
                  <a:gd name="connsiteY7" fmla="*/ 1104901 h 3338514"/>
                  <a:gd name="connsiteX8" fmla="*/ 5376863 w 5818515"/>
                  <a:gd name="connsiteY8" fmla="*/ 1195389 h 3338514"/>
                  <a:gd name="connsiteX9" fmla="*/ 5495926 w 5818515"/>
                  <a:gd name="connsiteY9" fmla="*/ 1385889 h 3338514"/>
                  <a:gd name="connsiteX10" fmla="*/ 5676901 w 5818515"/>
                  <a:gd name="connsiteY10" fmla="*/ 1895476 h 3338514"/>
                  <a:gd name="connsiteX11" fmla="*/ 5781676 w 5818515"/>
                  <a:gd name="connsiteY11" fmla="*/ 2271714 h 3338514"/>
                  <a:gd name="connsiteX12" fmla="*/ 5815013 w 5818515"/>
                  <a:gd name="connsiteY12" fmla="*/ 2424114 h 3338514"/>
                  <a:gd name="connsiteX13" fmla="*/ 5767388 w 5818515"/>
                  <a:gd name="connsiteY13" fmla="*/ 2643189 h 3338514"/>
                  <a:gd name="connsiteX14" fmla="*/ 5372101 w 5818515"/>
                  <a:gd name="connsiteY14" fmla="*/ 3338514 h 3338514"/>
                  <a:gd name="connsiteX0" fmla="*/ 0 w 5818515"/>
                  <a:gd name="connsiteY0" fmla="*/ 0 h 3338514"/>
                  <a:gd name="connsiteX1" fmla="*/ 232469 w 5818515"/>
                  <a:gd name="connsiteY1" fmla="*/ 378955 h 3338514"/>
                  <a:gd name="connsiteX2" fmla="*/ 408304 w 5818515"/>
                  <a:gd name="connsiteY2" fmla="*/ 521762 h 3338514"/>
                  <a:gd name="connsiteX3" fmla="*/ 704296 w 5818515"/>
                  <a:gd name="connsiteY3" fmla="*/ 632717 h 3338514"/>
                  <a:gd name="connsiteX4" fmla="*/ 4691063 w 5818515"/>
                  <a:gd name="connsiteY4" fmla="*/ 854870 h 3338514"/>
                  <a:gd name="connsiteX5" fmla="*/ 4857751 w 5818515"/>
                  <a:gd name="connsiteY5" fmla="*/ 895351 h 3338514"/>
                  <a:gd name="connsiteX6" fmla="*/ 5076826 w 5818515"/>
                  <a:gd name="connsiteY6" fmla="*/ 1009651 h 3338514"/>
                  <a:gd name="connsiteX7" fmla="*/ 5257801 w 5818515"/>
                  <a:gd name="connsiteY7" fmla="*/ 1104901 h 3338514"/>
                  <a:gd name="connsiteX8" fmla="*/ 5376863 w 5818515"/>
                  <a:gd name="connsiteY8" fmla="*/ 1195389 h 3338514"/>
                  <a:gd name="connsiteX9" fmla="*/ 5495926 w 5818515"/>
                  <a:gd name="connsiteY9" fmla="*/ 1385889 h 3338514"/>
                  <a:gd name="connsiteX10" fmla="*/ 5676901 w 5818515"/>
                  <a:gd name="connsiteY10" fmla="*/ 1895476 h 3338514"/>
                  <a:gd name="connsiteX11" fmla="*/ 5781676 w 5818515"/>
                  <a:gd name="connsiteY11" fmla="*/ 2271714 h 3338514"/>
                  <a:gd name="connsiteX12" fmla="*/ 5815013 w 5818515"/>
                  <a:gd name="connsiteY12" fmla="*/ 2424114 h 3338514"/>
                  <a:gd name="connsiteX13" fmla="*/ 5767388 w 5818515"/>
                  <a:gd name="connsiteY13" fmla="*/ 2643189 h 3338514"/>
                  <a:gd name="connsiteX14" fmla="*/ 5372101 w 5818515"/>
                  <a:gd name="connsiteY14" fmla="*/ 3338514 h 3338514"/>
                  <a:gd name="connsiteX0" fmla="*/ 0 w 5818515"/>
                  <a:gd name="connsiteY0" fmla="*/ 0 h 3338514"/>
                  <a:gd name="connsiteX1" fmla="*/ 232469 w 5818515"/>
                  <a:gd name="connsiteY1" fmla="*/ 378955 h 3338514"/>
                  <a:gd name="connsiteX2" fmla="*/ 408304 w 5818515"/>
                  <a:gd name="connsiteY2" fmla="*/ 521762 h 3338514"/>
                  <a:gd name="connsiteX3" fmla="*/ 704296 w 5818515"/>
                  <a:gd name="connsiteY3" fmla="*/ 632717 h 3338514"/>
                  <a:gd name="connsiteX4" fmla="*/ 4691063 w 5818515"/>
                  <a:gd name="connsiteY4" fmla="*/ 854870 h 3338514"/>
                  <a:gd name="connsiteX5" fmla="*/ 4857751 w 5818515"/>
                  <a:gd name="connsiteY5" fmla="*/ 895351 h 3338514"/>
                  <a:gd name="connsiteX6" fmla="*/ 5076826 w 5818515"/>
                  <a:gd name="connsiteY6" fmla="*/ 1009651 h 3338514"/>
                  <a:gd name="connsiteX7" fmla="*/ 5257801 w 5818515"/>
                  <a:gd name="connsiteY7" fmla="*/ 1104901 h 3338514"/>
                  <a:gd name="connsiteX8" fmla="*/ 5376863 w 5818515"/>
                  <a:gd name="connsiteY8" fmla="*/ 1195389 h 3338514"/>
                  <a:gd name="connsiteX9" fmla="*/ 5495926 w 5818515"/>
                  <a:gd name="connsiteY9" fmla="*/ 1385889 h 3338514"/>
                  <a:gd name="connsiteX10" fmla="*/ 5676901 w 5818515"/>
                  <a:gd name="connsiteY10" fmla="*/ 1895476 h 3338514"/>
                  <a:gd name="connsiteX11" fmla="*/ 5781676 w 5818515"/>
                  <a:gd name="connsiteY11" fmla="*/ 2271714 h 3338514"/>
                  <a:gd name="connsiteX12" fmla="*/ 5815013 w 5818515"/>
                  <a:gd name="connsiteY12" fmla="*/ 2424114 h 3338514"/>
                  <a:gd name="connsiteX13" fmla="*/ 5767388 w 5818515"/>
                  <a:gd name="connsiteY13" fmla="*/ 2643189 h 3338514"/>
                  <a:gd name="connsiteX14" fmla="*/ 5372101 w 5818515"/>
                  <a:gd name="connsiteY14" fmla="*/ 3338514 h 3338514"/>
                  <a:gd name="connsiteX0" fmla="*/ 0 w 5818515"/>
                  <a:gd name="connsiteY0" fmla="*/ 0 h 3338514"/>
                  <a:gd name="connsiteX1" fmla="*/ 232469 w 5818515"/>
                  <a:gd name="connsiteY1" fmla="*/ 378955 h 3338514"/>
                  <a:gd name="connsiteX2" fmla="*/ 408304 w 5818515"/>
                  <a:gd name="connsiteY2" fmla="*/ 521762 h 3338514"/>
                  <a:gd name="connsiteX3" fmla="*/ 704296 w 5818515"/>
                  <a:gd name="connsiteY3" fmla="*/ 632717 h 3338514"/>
                  <a:gd name="connsiteX4" fmla="*/ 4691063 w 5818515"/>
                  <a:gd name="connsiteY4" fmla="*/ 854870 h 3338514"/>
                  <a:gd name="connsiteX5" fmla="*/ 4857751 w 5818515"/>
                  <a:gd name="connsiteY5" fmla="*/ 895351 h 3338514"/>
                  <a:gd name="connsiteX6" fmla="*/ 5076826 w 5818515"/>
                  <a:gd name="connsiteY6" fmla="*/ 1009651 h 3338514"/>
                  <a:gd name="connsiteX7" fmla="*/ 5257801 w 5818515"/>
                  <a:gd name="connsiteY7" fmla="*/ 1104901 h 3338514"/>
                  <a:gd name="connsiteX8" fmla="*/ 5376863 w 5818515"/>
                  <a:gd name="connsiteY8" fmla="*/ 1195389 h 3338514"/>
                  <a:gd name="connsiteX9" fmla="*/ 5495926 w 5818515"/>
                  <a:gd name="connsiteY9" fmla="*/ 1385889 h 3338514"/>
                  <a:gd name="connsiteX10" fmla="*/ 5676901 w 5818515"/>
                  <a:gd name="connsiteY10" fmla="*/ 1895476 h 3338514"/>
                  <a:gd name="connsiteX11" fmla="*/ 5781676 w 5818515"/>
                  <a:gd name="connsiteY11" fmla="*/ 2271714 h 3338514"/>
                  <a:gd name="connsiteX12" fmla="*/ 5815013 w 5818515"/>
                  <a:gd name="connsiteY12" fmla="*/ 2424114 h 3338514"/>
                  <a:gd name="connsiteX13" fmla="*/ 5767388 w 5818515"/>
                  <a:gd name="connsiteY13" fmla="*/ 2643189 h 3338514"/>
                  <a:gd name="connsiteX14" fmla="*/ 5372101 w 5818515"/>
                  <a:gd name="connsiteY14" fmla="*/ 3338514 h 3338514"/>
                  <a:gd name="connsiteX0" fmla="*/ 0 w 5818515"/>
                  <a:gd name="connsiteY0" fmla="*/ 0 h 3338514"/>
                  <a:gd name="connsiteX1" fmla="*/ 232469 w 5818515"/>
                  <a:gd name="connsiteY1" fmla="*/ 378955 h 3338514"/>
                  <a:gd name="connsiteX2" fmla="*/ 408304 w 5818515"/>
                  <a:gd name="connsiteY2" fmla="*/ 521762 h 3338514"/>
                  <a:gd name="connsiteX3" fmla="*/ 704296 w 5818515"/>
                  <a:gd name="connsiteY3" fmla="*/ 632717 h 3338514"/>
                  <a:gd name="connsiteX4" fmla="*/ 4691063 w 5818515"/>
                  <a:gd name="connsiteY4" fmla="*/ 854870 h 3338514"/>
                  <a:gd name="connsiteX5" fmla="*/ 4857751 w 5818515"/>
                  <a:gd name="connsiteY5" fmla="*/ 895351 h 3338514"/>
                  <a:gd name="connsiteX6" fmla="*/ 5076826 w 5818515"/>
                  <a:gd name="connsiteY6" fmla="*/ 1009651 h 3338514"/>
                  <a:gd name="connsiteX7" fmla="*/ 5257801 w 5818515"/>
                  <a:gd name="connsiteY7" fmla="*/ 1104901 h 3338514"/>
                  <a:gd name="connsiteX8" fmla="*/ 5376863 w 5818515"/>
                  <a:gd name="connsiteY8" fmla="*/ 1195389 h 3338514"/>
                  <a:gd name="connsiteX9" fmla="*/ 5495926 w 5818515"/>
                  <a:gd name="connsiteY9" fmla="*/ 1385889 h 3338514"/>
                  <a:gd name="connsiteX10" fmla="*/ 5676901 w 5818515"/>
                  <a:gd name="connsiteY10" fmla="*/ 1895476 h 3338514"/>
                  <a:gd name="connsiteX11" fmla="*/ 5781676 w 5818515"/>
                  <a:gd name="connsiteY11" fmla="*/ 2271714 h 3338514"/>
                  <a:gd name="connsiteX12" fmla="*/ 5815013 w 5818515"/>
                  <a:gd name="connsiteY12" fmla="*/ 2424114 h 3338514"/>
                  <a:gd name="connsiteX13" fmla="*/ 5767388 w 5818515"/>
                  <a:gd name="connsiteY13" fmla="*/ 2643189 h 3338514"/>
                  <a:gd name="connsiteX14" fmla="*/ 5372101 w 5818515"/>
                  <a:gd name="connsiteY14" fmla="*/ 3338514 h 3338514"/>
                  <a:gd name="connsiteX0" fmla="*/ 0 w 5766104"/>
                  <a:gd name="connsiteY0" fmla="*/ 0 h 3334425"/>
                  <a:gd name="connsiteX1" fmla="*/ 180058 w 5766104"/>
                  <a:gd name="connsiteY1" fmla="*/ 374866 h 3334425"/>
                  <a:gd name="connsiteX2" fmla="*/ 355893 w 5766104"/>
                  <a:gd name="connsiteY2" fmla="*/ 517673 h 3334425"/>
                  <a:gd name="connsiteX3" fmla="*/ 651885 w 5766104"/>
                  <a:gd name="connsiteY3" fmla="*/ 628628 h 3334425"/>
                  <a:gd name="connsiteX4" fmla="*/ 4638652 w 5766104"/>
                  <a:gd name="connsiteY4" fmla="*/ 850781 h 3334425"/>
                  <a:gd name="connsiteX5" fmla="*/ 4805340 w 5766104"/>
                  <a:gd name="connsiteY5" fmla="*/ 891262 h 3334425"/>
                  <a:gd name="connsiteX6" fmla="*/ 5024415 w 5766104"/>
                  <a:gd name="connsiteY6" fmla="*/ 1005562 h 3334425"/>
                  <a:gd name="connsiteX7" fmla="*/ 5205390 w 5766104"/>
                  <a:gd name="connsiteY7" fmla="*/ 1100812 h 3334425"/>
                  <a:gd name="connsiteX8" fmla="*/ 5324452 w 5766104"/>
                  <a:gd name="connsiteY8" fmla="*/ 1191300 h 3334425"/>
                  <a:gd name="connsiteX9" fmla="*/ 5443515 w 5766104"/>
                  <a:gd name="connsiteY9" fmla="*/ 1381800 h 3334425"/>
                  <a:gd name="connsiteX10" fmla="*/ 5624490 w 5766104"/>
                  <a:gd name="connsiteY10" fmla="*/ 1891387 h 3334425"/>
                  <a:gd name="connsiteX11" fmla="*/ 5729265 w 5766104"/>
                  <a:gd name="connsiteY11" fmla="*/ 2267625 h 3334425"/>
                  <a:gd name="connsiteX12" fmla="*/ 5762602 w 5766104"/>
                  <a:gd name="connsiteY12" fmla="*/ 2420025 h 3334425"/>
                  <a:gd name="connsiteX13" fmla="*/ 5714977 w 5766104"/>
                  <a:gd name="connsiteY13" fmla="*/ 2639100 h 3334425"/>
                  <a:gd name="connsiteX14" fmla="*/ 5319690 w 5766104"/>
                  <a:gd name="connsiteY14" fmla="*/ 3334425 h 3334425"/>
                  <a:gd name="connsiteX0" fmla="*/ 0 w 5766104"/>
                  <a:gd name="connsiteY0" fmla="*/ 0 h 3334425"/>
                  <a:gd name="connsiteX1" fmla="*/ 180058 w 5766104"/>
                  <a:gd name="connsiteY1" fmla="*/ 374866 h 3334425"/>
                  <a:gd name="connsiteX2" fmla="*/ 355893 w 5766104"/>
                  <a:gd name="connsiteY2" fmla="*/ 517673 h 3334425"/>
                  <a:gd name="connsiteX3" fmla="*/ 651885 w 5766104"/>
                  <a:gd name="connsiteY3" fmla="*/ 628628 h 3334425"/>
                  <a:gd name="connsiteX4" fmla="*/ 4638652 w 5766104"/>
                  <a:gd name="connsiteY4" fmla="*/ 850781 h 3334425"/>
                  <a:gd name="connsiteX5" fmla="*/ 4805340 w 5766104"/>
                  <a:gd name="connsiteY5" fmla="*/ 891262 h 3334425"/>
                  <a:gd name="connsiteX6" fmla="*/ 5024415 w 5766104"/>
                  <a:gd name="connsiteY6" fmla="*/ 1005562 h 3334425"/>
                  <a:gd name="connsiteX7" fmla="*/ 5205390 w 5766104"/>
                  <a:gd name="connsiteY7" fmla="*/ 1100812 h 3334425"/>
                  <a:gd name="connsiteX8" fmla="*/ 5324452 w 5766104"/>
                  <a:gd name="connsiteY8" fmla="*/ 1191300 h 3334425"/>
                  <a:gd name="connsiteX9" fmla="*/ 5443515 w 5766104"/>
                  <a:gd name="connsiteY9" fmla="*/ 1381800 h 3334425"/>
                  <a:gd name="connsiteX10" fmla="*/ 5624490 w 5766104"/>
                  <a:gd name="connsiteY10" fmla="*/ 1891387 h 3334425"/>
                  <a:gd name="connsiteX11" fmla="*/ 5729265 w 5766104"/>
                  <a:gd name="connsiteY11" fmla="*/ 2267625 h 3334425"/>
                  <a:gd name="connsiteX12" fmla="*/ 5762602 w 5766104"/>
                  <a:gd name="connsiteY12" fmla="*/ 2420025 h 3334425"/>
                  <a:gd name="connsiteX13" fmla="*/ 5714977 w 5766104"/>
                  <a:gd name="connsiteY13" fmla="*/ 2639100 h 3334425"/>
                  <a:gd name="connsiteX14" fmla="*/ 5319690 w 5766104"/>
                  <a:gd name="connsiteY14" fmla="*/ 3334425 h 333442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</a:cxnLst>
                <a:rect l="l" t="t" r="r" b="b"/>
                <a:pathLst>
                  <a:path w="5766104" h="3334425">
                    <a:moveTo>
                      <a:pt x="0" y="0"/>
                    </a:moveTo>
                    <a:cubicBezTo>
                      <a:pt x="31051" y="124315"/>
                      <a:pt x="137597" y="329041"/>
                      <a:pt x="180058" y="374866"/>
                    </a:cubicBezTo>
                    <a:cubicBezTo>
                      <a:pt x="225780" y="429901"/>
                      <a:pt x="286327" y="478106"/>
                      <a:pt x="355893" y="517673"/>
                    </a:cubicBezTo>
                    <a:cubicBezTo>
                      <a:pt x="408193" y="541029"/>
                      <a:pt x="543141" y="603228"/>
                      <a:pt x="651885" y="628628"/>
                    </a:cubicBezTo>
                    <a:cubicBezTo>
                      <a:pt x="1369038" y="676650"/>
                      <a:pt x="3313090" y="780137"/>
                      <a:pt x="4638652" y="850781"/>
                    </a:cubicBezTo>
                    <a:lnTo>
                      <a:pt x="4805340" y="891262"/>
                    </a:lnTo>
                    <a:lnTo>
                      <a:pt x="5024415" y="1005562"/>
                    </a:lnTo>
                    <a:cubicBezTo>
                      <a:pt x="5091090" y="1040487"/>
                      <a:pt x="5155384" y="1069856"/>
                      <a:pt x="5205390" y="1100812"/>
                    </a:cubicBezTo>
                    <a:cubicBezTo>
                      <a:pt x="5255396" y="1131768"/>
                      <a:pt x="5284765" y="1144469"/>
                      <a:pt x="5324452" y="1191300"/>
                    </a:cubicBezTo>
                    <a:cubicBezTo>
                      <a:pt x="5364139" y="1238131"/>
                      <a:pt x="5393509" y="1265119"/>
                      <a:pt x="5443515" y="1381800"/>
                    </a:cubicBezTo>
                    <a:lnTo>
                      <a:pt x="5624490" y="1891387"/>
                    </a:lnTo>
                    <a:lnTo>
                      <a:pt x="5729265" y="2267625"/>
                    </a:lnTo>
                    <a:lnTo>
                      <a:pt x="5762602" y="2420025"/>
                    </a:lnTo>
                    <a:cubicBezTo>
                      <a:pt x="5760221" y="2481937"/>
                      <a:pt x="5788796" y="2486700"/>
                      <a:pt x="5714977" y="2639100"/>
                    </a:cubicBezTo>
                    <a:lnTo>
                      <a:pt x="5319690" y="3334425"/>
                    </a:lnTo>
                  </a:path>
                </a:pathLst>
              </a:custGeom>
              <a:noFill/>
              <a:ln w="34925">
                <a:solidFill>
                  <a:srgbClr val="003EA4">
                    <a:alpha val="40000"/>
                  </a:srgbClr>
                </a:solidFill>
                <a:headEnd type="triangle" w="lg" len="lg"/>
                <a:tailEnd type="oval" w="med" len="med"/>
              </a:ln>
              <a:effectLst>
                <a:outerShdw blurRad="50800" dist="38100" dir="8100000" algn="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ko-KR" altLang="en-US" sz="1100">
                  <a:latin typeface="나눔스퀘어OTF ExtraBold" pitchFamily="34" charset="-127"/>
                  <a:ea typeface="나눔스퀘어OTF ExtraBold" pitchFamily="34" charset="-127"/>
                </a:endParaRPr>
              </a:p>
            </p:txBody>
          </p:sp>
          <p:sp>
            <p:nvSpPr>
              <p:cNvPr id="70" name="자유형 69"/>
              <p:cNvSpPr/>
              <p:nvPr/>
            </p:nvSpPr>
            <p:spPr>
              <a:xfrm rot="5400000">
                <a:off x="2972137" y="5419986"/>
                <a:ext cx="1317802" cy="999272"/>
              </a:xfrm>
              <a:custGeom>
                <a:avLst/>
                <a:gdLst>
                  <a:gd name="connsiteX0" fmla="*/ 0 w 2330450"/>
                  <a:gd name="connsiteY0" fmla="*/ 1408914 h 1408914"/>
                  <a:gd name="connsiteX1" fmla="*/ 425450 w 2330450"/>
                  <a:gd name="connsiteY1" fmla="*/ 621514 h 1408914"/>
                  <a:gd name="connsiteX2" fmla="*/ 749300 w 2330450"/>
                  <a:gd name="connsiteY2" fmla="*/ 411964 h 1408914"/>
                  <a:gd name="connsiteX3" fmla="*/ 1035050 w 2330450"/>
                  <a:gd name="connsiteY3" fmla="*/ 329414 h 1408914"/>
                  <a:gd name="connsiteX4" fmla="*/ 1130300 w 2330450"/>
                  <a:gd name="connsiteY4" fmla="*/ 157964 h 1408914"/>
                  <a:gd name="connsiteX5" fmla="*/ 1511300 w 2330450"/>
                  <a:gd name="connsiteY5" fmla="*/ 18264 h 1408914"/>
                  <a:gd name="connsiteX6" fmla="*/ 1746250 w 2330450"/>
                  <a:gd name="connsiteY6" fmla="*/ 18264 h 1408914"/>
                  <a:gd name="connsiteX7" fmla="*/ 2330450 w 2330450"/>
                  <a:gd name="connsiteY7" fmla="*/ 170664 h 1408914"/>
                  <a:gd name="connsiteX0" fmla="*/ 0 w 1746250"/>
                  <a:gd name="connsiteY0" fmla="*/ 1408914 h 1408914"/>
                  <a:gd name="connsiteX1" fmla="*/ 425450 w 1746250"/>
                  <a:gd name="connsiteY1" fmla="*/ 621514 h 1408914"/>
                  <a:gd name="connsiteX2" fmla="*/ 749300 w 1746250"/>
                  <a:gd name="connsiteY2" fmla="*/ 411964 h 1408914"/>
                  <a:gd name="connsiteX3" fmla="*/ 1035050 w 1746250"/>
                  <a:gd name="connsiteY3" fmla="*/ 329414 h 1408914"/>
                  <a:gd name="connsiteX4" fmla="*/ 1130300 w 1746250"/>
                  <a:gd name="connsiteY4" fmla="*/ 157964 h 1408914"/>
                  <a:gd name="connsiteX5" fmla="*/ 1511300 w 1746250"/>
                  <a:gd name="connsiteY5" fmla="*/ 18264 h 1408914"/>
                  <a:gd name="connsiteX6" fmla="*/ 1746250 w 1746250"/>
                  <a:gd name="connsiteY6" fmla="*/ 18264 h 1408914"/>
                  <a:gd name="connsiteX0" fmla="*/ 0 w 1667410"/>
                  <a:gd name="connsiteY0" fmla="*/ 1264374 h 1264374"/>
                  <a:gd name="connsiteX1" fmla="*/ 346610 w 1667410"/>
                  <a:gd name="connsiteY1" fmla="*/ 621514 h 1264374"/>
                  <a:gd name="connsiteX2" fmla="*/ 670460 w 1667410"/>
                  <a:gd name="connsiteY2" fmla="*/ 411964 h 1264374"/>
                  <a:gd name="connsiteX3" fmla="*/ 956210 w 1667410"/>
                  <a:gd name="connsiteY3" fmla="*/ 329414 h 1264374"/>
                  <a:gd name="connsiteX4" fmla="*/ 1051460 w 1667410"/>
                  <a:gd name="connsiteY4" fmla="*/ 157964 h 1264374"/>
                  <a:gd name="connsiteX5" fmla="*/ 1432460 w 1667410"/>
                  <a:gd name="connsiteY5" fmla="*/ 18264 h 1264374"/>
                  <a:gd name="connsiteX6" fmla="*/ 1667410 w 1667410"/>
                  <a:gd name="connsiteY6" fmla="*/ 18264 h 126437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1667410" h="1264374">
                    <a:moveTo>
                      <a:pt x="0" y="1264374"/>
                    </a:moveTo>
                    <a:cubicBezTo>
                      <a:pt x="150283" y="953753"/>
                      <a:pt x="234867" y="763582"/>
                      <a:pt x="346610" y="621514"/>
                    </a:cubicBezTo>
                    <a:cubicBezTo>
                      <a:pt x="458353" y="479446"/>
                      <a:pt x="568860" y="460647"/>
                      <a:pt x="670460" y="411964"/>
                    </a:cubicBezTo>
                    <a:cubicBezTo>
                      <a:pt x="772060" y="363281"/>
                      <a:pt x="892710" y="371747"/>
                      <a:pt x="956210" y="329414"/>
                    </a:cubicBezTo>
                    <a:cubicBezTo>
                      <a:pt x="1019710" y="287081"/>
                      <a:pt x="972085" y="209822"/>
                      <a:pt x="1051460" y="157964"/>
                    </a:cubicBezTo>
                    <a:cubicBezTo>
                      <a:pt x="1130835" y="106106"/>
                      <a:pt x="1329802" y="41547"/>
                      <a:pt x="1432460" y="18264"/>
                    </a:cubicBezTo>
                    <a:cubicBezTo>
                      <a:pt x="1535118" y="-5019"/>
                      <a:pt x="1530885" y="-7136"/>
                      <a:pt x="1667410" y="18264"/>
                    </a:cubicBezTo>
                  </a:path>
                </a:pathLst>
              </a:custGeom>
              <a:noFill/>
              <a:ln w="19050">
                <a:solidFill>
                  <a:schemeClr val="bg1"/>
                </a:solidFill>
                <a:prstDash val="sysDash"/>
                <a:headEnd type="arrow" w="sm" len="sm"/>
                <a:tailEnd type="arrow" w="sm" len="sm"/>
              </a:ln>
              <a:effectLst>
                <a:glow rad="25400">
                  <a:schemeClr val="accent1">
                    <a:satMod val="175000"/>
                  </a:schemeClr>
                </a:glow>
                <a:softEdge rad="0"/>
              </a:effectLst>
              <a:scene3d>
                <a:camera prst="orthographicFront"/>
                <a:lightRig rig="threePt" dir="t"/>
              </a:scene3d>
              <a:sp3d>
                <a:bevelT w="0" h="0"/>
                <a:extrusionClr>
                  <a:schemeClr val="tx1"/>
                </a:extrusionClr>
                <a:contourClr>
                  <a:schemeClr val="bg1"/>
                </a:contourClr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ko-KR" altLang="en-US" sz="1600">
                  <a:latin typeface="나눔스퀘어OTF ExtraBold" pitchFamily="34" charset="-127"/>
                  <a:ea typeface="나눔스퀘어OTF ExtraBold" pitchFamily="34" charset="-127"/>
                </a:endParaRPr>
              </a:p>
            </p:txBody>
          </p:sp>
          <p:sp>
            <p:nvSpPr>
              <p:cNvPr id="71" name="자유형 70"/>
              <p:cNvSpPr/>
              <p:nvPr/>
            </p:nvSpPr>
            <p:spPr>
              <a:xfrm rot="5400000">
                <a:off x="4543427" y="3784488"/>
                <a:ext cx="449216" cy="2556995"/>
              </a:xfrm>
              <a:custGeom>
                <a:avLst/>
                <a:gdLst>
                  <a:gd name="connsiteX0" fmla="*/ 1698172 w 1815819"/>
                  <a:gd name="connsiteY0" fmla="*/ 0 h 7736115"/>
                  <a:gd name="connsiteX1" fmla="*/ 1727200 w 1815819"/>
                  <a:gd name="connsiteY1" fmla="*/ 261257 h 7736115"/>
                  <a:gd name="connsiteX2" fmla="*/ 1770743 w 1815819"/>
                  <a:gd name="connsiteY2" fmla="*/ 1001486 h 7736115"/>
                  <a:gd name="connsiteX3" fmla="*/ 1814286 w 1815819"/>
                  <a:gd name="connsiteY3" fmla="*/ 1553029 h 7736115"/>
                  <a:gd name="connsiteX4" fmla="*/ 1712686 w 1815819"/>
                  <a:gd name="connsiteY4" fmla="*/ 2264229 h 7736115"/>
                  <a:gd name="connsiteX5" fmla="*/ 1436915 w 1815819"/>
                  <a:gd name="connsiteY5" fmla="*/ 4093029 h 7736115"/>
                  <a:gd name="connsiteX6" fmla="*/ 1407886 w 1815819"/>
                  <a:gd name="connsiteY6" fmla="*/ 5239657 h 7736115"/>
                  <a:gd name="connsiteX7" fmla="*/ 1320800 w 1815819"/>
                  <a:gd name="connsiteY7" fmla="*/ 5965372 h 7736115"/>
                  <a:gd name="connsiteX8" fmla="*/ 827315 w 1815819"/>
                  <a:gd name="connsiteY8" fmla="*/ 6937829 h 7736115"/>
                  <a:gd name="connsiteX9" fmla="*/ 304800 w 1815819"/>
                  <a:gd name="connsiteY9" fmla="*/ 7416800 h 7736115"/>
                  <a:gd name="connsiteX10" fmla="*/ 0 w 1815819"/>
                  <a:gd name="connsiteY10" fmla="*/ 7736115 h 7736115"/>
                  <a:gd name="connsiteX0" fmla="*/ 1698172 w 1772172"/>
                  <a:gd name="connsiteY0" fmla="*/ 0 h 7736115"/>
                  <a:gd name="connsiteX1" fmla="*/ 1727200 w 1772172"/>
                  <a:gd name="connsiteY1" fmla="*/ 261257 h 7736115"/>
                  <a:gd name="connsiteX2" fmla="*/ 1770743 w 1772172"/>
                  <a:gd name="connsiteY2" fmla="*/ 1001486 h 7736115"/>
                  <a:gd name="connsiteX3" fmla="*/ 1757136 w 1772172"/>
                  <a:gd name="connsiteY3" fmla="*/ 1676854 h 7736115"/>
                  <a:gd name="connsiteX4" fmla="*/ 1712686 w 1772172"/>
                  <a:gd name="connsiteY4" fmla="*/ 2264229 h 7736115"/>
                  <a:gd name="connsiteX5" fmla="*/ 1436915 w 1772172"/>
                  <a:gd name="connsiteY5" fmla="*/ 4093029 h 7736115"/>
                  <a:gd name="connsiteX6" fmla="*/ 1407886 w 1772172"/>
                  <a:gd name="connsiteY6" fmla="*/ 5239657 h 7736115"/>
                  <a:gd name="connsiteX7" fmla="*/ 1320800 w 1772172"/>
                  <a:gd name="connsiteY7" fmla="*/ 5965372 h 7736115"/>
                  <a:gd name="connsiteX8" fmla="*/ 827315 w 1772172"/>
                  <a:gd name="connsiteY8" fmla="*/ 6937829 h 7736115"/>
                  <a:gd name="connsiteX9" fmla="*/ 304800 w 1772172"/>
                  <a:gd name="connsiteY9" fmla="*/ 7416800 h 7736115"/>
                  <a:gd name="connsiteX10" fmla="*/ 0 w 1772172"/>
                  <a:gd name="connsiteY10" fmla="*/ 7736115 h 7736115"/>
                  <a:gd name="connsiteX0" fmla="*/ 1698172 w 1773349"/>
                  <a:gd name="connsiteY0" fmla="*/ 0 h 7736115"/>
                  <a:gd name="connsiteX1" fmla="*/ 1727200 w 1773349"/>
                  <a:gd name="connsiteY1" fmla="*/ 261257 h 7736115"/>
                  <a:gd name="connsiteX2" fmla="*/ 1770743 w 1773349"/>
                  <a:gd name="connsiteY2" fmla="*/ 1001486 h 7736115"/>
                  <a:gd name="connsiteX3" fmla="*/ 1757136 w 1773349"/>
                  <a:gd name="connsiteY3" fmla="*/ 1676854 h 7736115"/>
                  <a:gd name="connsiteX4" fmla="*/ 1665061 w 1773349"/>
                  <a:gd name="connsiteY4" fmla="*/ 2426154 h 7736115"/>
                  <a:gd name="connsiteX5" fmla="*/ 1436915 w 1773349"/>
                  <a:gd name="connsiteY5" fmla="*/ 4093029 h 7736115"/>
                  <a:gd name="connsiteX6" fmla="*/ 1407886 w 1773349"/>
                  <a:gd name="connsiteY6" fmla="*/ 5239657 h 7736115"/>
                  <a:gd name="connsiteX7" fmla="*/ 1320800 w 1773349"/>
                  <a:gd name="connsiteY7" fmla="*/ 5965372 h 7736115"/>
                  <a:gd name="connsiteX8" fmla="*/ 827315 w 1773349"/>
                  <a:gd name="connsiteY8" fmla="*/ 6937829 h 7736115"/>
                  <a:gd name="connsiteX9" fmla="*/ 304800 w 1773349"/>
                  <a:gd name="connsiteY9" fmla="*/ 7416800 h 7736115"/>
                  <a:gd name="connsiteX10" fmla="*/ 0 w 1773349"/>
                  <a:gd name="connsiteY10" fmla="*/ 7736115 h 7736115"/>
                  <a:gd name="connsiteX0" fmla="*/ 1698172 w 1775498"/>
                  <a:gd name="connsiteY0" fmla="*/ 0 h 7736115"/>
                  <a:gd name="connsiteX1" fmla="*/ 1770743 w 1775498"/>
                  <a:gd name="connsiteY1" fmla="*/ 1001486 h 7736115"/>
                  <a:gd name="connsiteX2" fmla="*/ 1757136 w 1775498"/>
                  <a:gd name="connsiteY2" fmla="*/ 1676854 h 7736115"/>
                  <a:gd name="connsiteX3" fmla="*/ 1665061 w 1775498"/>
                  <a:gd name="connsiteY3" fmla="*/ 2426154 h 7736115"/>
                  <a:gd name="connsiteX4" fmla="*/ 1436915 w 1775498"/>
                  <a:gd name="connsiteY4" fmla="*/ 4093029 h 7736115"/>
                  <a:gd name="connsiteX5" fmla="*/ 1407886 w 1775498"/>
                  <a:gd name="connsiteY5" fmla="*/ 5239657 h 7736115"/>
                  <a:gd name="connsiteX6" fmla="*/ 1320800 w 1775498"/>
                  <a:gd name="connsiteY6" fmla="*/ 5965372 h 7736115"/>
                  <a:gd name="connsiteX7" fmla="*/ 827315 w 1775498"/>
                  <a:gd name="connsiteY7" fmla="*/ 6937829 h 7736115"/>
                  <a:gd name="connsiteX8" fmla="*/ 304800 w 1775498"/>
                  <a:gd name="connsiteY8" fmla="*/ 7416800 h 7736115"/>
                  <a:gd name="connsiteX9" fmla="*/ 0 w 1775498"/>
                  <a:gd name="connsiteY9" fmla="*/ 7736115 h 7736115"/>
                  <a:gd name="connsiteX0" fmla="*/ 1770743 w 1775498"/>
                  <a:gd name="connsiteY0" fmla="*/ 0 h 6734629"/>
                  <a:gd name="connsiteX1" fmla="*/ 1757136 w 1775498"/>
                  <a:gd name="connsiteY1" fmla="*/ 675368 h 6734629"/>
                  <a:gd name="connsiteX2" fmla="*/ 1665061 w 1775498"/>
                  <a:gd name="connsiteY2" fmla="*/ 1424668 h 6734629"/>
                  <a:gd name="connsiteX3" fmla="*/ 1436915 w 1775498"/>
                  <a:gd name="connsiteY3" fmla="*/ 3091543 h 6734629"/>
                  <a:gd name="connsiteX4" fmla="*/ 1407886 w 1775498"/>
                  <a:gd name="connsiteY4" fmla="*/ 4238171 h 6734629"/>
                  <a:gd name="connsiteX5" fmla="*/ 1320800 w 1775498"/>
                  <a:gd name="connsiteY5" fmla="*/ 4963886 h 6734629"/>
                  <a:gd name="connsiteX6" fmla="*/ 827315 w 1775498"/>
                  <a:gd name="connsiteY6" fmla="*/ 5936343 h 6734629"/>
                  <a:gd name="connsiteX7" fmla="*/ 304800 w 1775498"/>
                  <a:gd name="connsiteY7" fmla="*/ 6415314 h 6734629"/>
                  <a:gd name="connsiteX8" fmla="*/ 0 w 1775498"/>
                  <a:gd name="connsiteY8" fmla="*/ 6734629 h 6734629"/>
                  <a:gd name="connsiteX0" fmla="*/ 1783443 w 1786376"/>
                  <a:gd name="connsiteY0" fmla="*/ 0 h 6607629"/>
                  <a:gd name="connsiteX1" fmla="*/ 1757136 w 1786376"/>
                  <a:gd name="connsiteY1" fmla="*/ 548368 h 6607629"/>
                  <a:gd name="connsiteX2" fmla="*/ 1665061 w 1786376"/>
                  <a:gd name="connsiteY2" fmla="*/ 1297668 h 6607629"/>
                  <a:gd name="connsiteX3" fmla="*/ 1436915 w 1786376"/>
                  <a:gd name="connsiteY3" fmla="*/ 2964543 h 6607629"/>
                  <a:gd name="connsiteX4" fmla="*/ 1407886 w 1786376"/>
                  <a:gd name="connsiteY4" fmla="*/ 4111171 h 6607629"/>
                  <a:gd name="connsiteX5" fmla="*/ 1320800 w 1786376"/>
                  <a:gd name="connsiteY5" fmla="*/ 4836886 h 6607629"/>
                  <a:gd name="connsiteX6" fmla="*/ 827315 w 1786376"/>
                  <a:gd name="connsiteY6" fmla="*/ 5809343 h 6607629"/>
                  <a:gd name="connsiteX7" fmla="*/ 304800 w 1786376"/>
                  <a:gd name="connsiteY7" fmla="*/ 6288314 h 6607629"/>
                  <a:gd name="connsiteX8" fmla="*/ 0 w 1786376"/>
                  <a:gd name="connsiteY8" fmla="*/ 6607629 h 6607629"/>
                  <a:gd name="connsiteX0" fmla="*/ 2106148 w 2109081"/>
                  <a:gd name="connsiteY0" fmla="*/ 0 h 7119924"/>
                  <a:gd name="connsiteX1" fmla="*/ 2079841 w 2109081"/>
                  <a:gd name="connsiteY1" fmla="*/ 548368 h 7119924"/>
                  <a:gd name="connsiteX2" fmla="*/ 1987766 w 2109081"/>
                  <a:gd name="connsiteY2" fmla="*/ 1297668 h 7119924"/>
                  <a:gd name="connsiteX3" fmla="*/ 1759620 w 2109081"/>
                  <a:gd name="connsiteY3" fmla="*/ 2964543 h 7119924"/>
                  <a:gd name="connsiteX4" fmla="*/ 1730591 w 2109081"/>
                  <a:gd name="connsiteY4" fmla="*/ 4111171 h 7119924"/>
                  <a:gd name="connsiteX5" fmla="*/ 1643505 w 2109081"/>
                  <a:gd name="connsiteY5" fmla="*/ 4836886 h 7119924"/>
                  <a:gd name="connsiteX6" fmla="*/ 1150020 w 2109081"/>
                  <a:gd name="connsiteY6" fmla="*/ 5809343 h 7119924"/>
                  <a:gd name="connsiteX7" fmla="*/ 627505 w 2109081"/>
                  <a:gd name="connsiteY7" fmla="*/ 6288314 h 7119924"/>
                  <a:gd name="connsiteX8" fmla="*/ 4708 w 2109081"/>
                  <a:gd name="connsiteY8" fmla="*/ 7116418 h 7119924"/>
                  <a:gd name="connsiteX9" fmla="*/ 322705 w 2109081"/>
                  <a:gd name="connsiteY9" fmla="*/ 6607629 h 7119924"/>
                  <a:gd name="connsiteX0" fmla="*/ 2119380 w 2122313"/>
                  <a:gd name="connsiteY0" fmla="*/ 0 h 7131847"/>
                  <a:gd name="connsiteX1" fmla="*/ 2093073 w 2122313"/>
                  <a:gd name="connsiteY1" fmla="*/ 548368 h 7131847"/>
                  <a:gd name="connsiteX2" fmla="*/ 2000998 w 2122313"/>
                  <a:gd name="connsiteY2" fmla="*/ 1297668 h 7131847"/>
                  <a:gd name="connsiteX3" fmla="*/ 1772852 w 2122313"/>
                  <a:gd name="connsiteY3" fmla="*/ 2964543 h 7131847"/>
                  <a:gd name="connsiteX4" fmla="*/ 1743823 w 2122313"/>
                  <a:gd name="connsiteY4" fmla="*/ 4111171 h 7131847"/>
                  <a:gd name="connsiteX5" fmla="*/ 1656737 w 2122313"/>
                  <a:gd name="connsiteY5" fmla="*/ 4836886 h 7131847"/>
                  <a:gd name="connsiteX6" fmla="*/ 1163252 w 2122313"/>
                  <a:gd name="connsiteY6" fmla="*/ 5809343 h 7131847"/>
                  <a:gd name="connsiteX7" fmla="*/ 640737 w 2122313"/>
                  <a:gd name="connsiteY7" fmla="*/ 6288314 h 7131847"/>
                  <a:gd name="connsiteX8" fmla="*/ 17940 w 2122313"/>
                  <a:gd name="connsiteY8" fmla="*/ 7116418 h 7131847"/>
                  <a:gd name="connsiteX9" fmla="*/ 183041 w 2122313"/>
                  <a:gd name="connsiteY9" fmla="*/ 6811617 h 7131847"/>
                  <a:gd name="connsiteX10" fmla="*/ 335937 w 2122313"/>
                  <a:gd name="connsiteY10" fmla="*/ 6607629 h 7131847"/>
                  <a:gd name="connsiteX0" fmla="*/ 2119380 w 2122313"/>
                  <a:gd name="connsiteY0" fmla="*/ 0 h 7690519"/>
                  <a:gd name="connsiteX1" fmla="*/ 2093073 w 2122313"/>
                  <a:gd name="connsiteY1" fmla="*/ 548368 h 7690519"/>
                  <a:gd name="connsiteX2" fmla="*/ 2000998 w 2122313"/>
                  <a:gd name="connsiteY2" fmla="*/ 1297668 h 7690519"/>
                  <a:gd name="connsiteX3" fmla="*/ 1772852 w 2122313"/>
                  <a:gd name="connsiteY3" fmla="*/ 2964543 h 7690519"/>
                  <a:gd name="connsiteX4" fmla="*/ 1743823 w 2122313"/>
                  <a:gd name="connsiteY4" fmla="*/ 4111171 h 7690519"/>
                  <a:gd name="connsiteX5" fmla="*/ 1656737 w 2122313"/>
                  <a:gd name="connsiteY5" fmla="*/ 4836886 h 7690519"/>
                  <a:gd name="connsiteX6" fmla="*/ 1163252 w 2122313"/>
                  <a:gd name="connsiteY6" fmla="*/ 5809343 h 7690519"/>
                  <a:gd name="connsiteX7" fmla="*/ 640737 w 2122313"/>
                  <a:gd name="connsiteY7" fmla="*/ 6288314 h 7690519"/>
                  <a:gd name="connsiteX8" fmla="*/ 17940 w 2122313"/>
                  <a:gd name="connsiteY8" fmla="*/ 7116418 h 7690519"/>
                  <a:gd name="connsiteX9" fmla="*/ 183041 w 2122313"/>
                  <a:gd name="connsiteY9" fmla="*/ 6811617 h 7690519"/>
                  <a:gd name="connsiteX10" fmla="*/ 84477 w 2122313"/>
                  <a:gd name="connsiteY10" fmla="*/ 7689669 h 7690519"/>
                  <a:gd name="connsiteX0" fmla="*/ 2148170 w 2151103"/>
                  <a:gd name="connsiteY0" fmla="*/ 0 h 7691544"/>
                  <a:gd name="connsiteX1" fmla="*/ 2121863 w 2151103"/>
                  <a:gd name="connsiteY1" fmla="*/ 548368 h 7691544"/>
                  <a:gd name="connsiteX2" fmla="*/ 2029788 w 2151103"/>
                  <a:gd name="connsiteY2" fmla="*/ 1297668 h 7691544"/>
                  <a:gd name="connsiteX3" fmla="*/ 1801642 w 2151103"/>
                  <a:gd name="connsiteY3" fmla="*/ 2964543 h 7691544"/>
                  <a:gd name="connsiteX4" fmla="*/ 1772613 w 2151103"/>
                  <a:gd name="connsiteY4" fmla="*/ 4111171 h 7691544"/>
                  <a:gd name="connsiteX5" fmla="*/ 1685527 w 2151103"/>
                  <a:gd name="connsiteY5" fmla="*/ 4836886 h 7691544"/>
                  <a:gd name="connsiteX6" fmla="*/ 1192042 w 2151103"/>
                  <a:gd name="connsiteY6" fmla="*/ 5809343 h 7691544"/>
                  <a:gd name="connsiteX7" fmla="*/ 669527 w 2151103"/>
                  <a:gd name="connsiteY7" fmla="*/ 6288314 h 7691544"/>
                  <a:gd name="connsiteX8" fmla="*/ 46730 w 2151103"/>
                  <a:gd name="connsiteY8" fmla="*/ 7116418 h 7691544"/>
                  <a:gd name="connsiteX9" fmla="*/ 51811 w 2151103"/>
                  <a:gd name="connsiteY9" fmla="*/ 7367877 h 7691544"/>
                  <a:gd name="connsiteX10" fmla="*/ 113267 w 2151103"/>
                  <a:gd name="connsiteY10" fmla="*/ 7689669 h 7691544"/>
                  <a:gd name="connsiteX0" fmla="*/ 2107633 w 2110566"/>
                  <a:gd name="connsiteY0" fmla="*/ 0 h 7691544"/>
                  <a:gd name="connsiteX1" fmla="*/ 2081326 w 2110566"/>
                  <a:gd name="connsiteY1" fmla="*/ 548368 h 7691544"/>
                  <a:gd name="connsiteX2" fmla="*/ 1989251 w 2110566"/>
                  <a:gd name="connsiteY2" fmla="*/ 1297668 h 7691544"/>
                  <a:gd name="connsiteX3" fmla="*/ 1761105 w 2110566"/>
                  <a:gd name="connsiteY3" fmla="*/ 2964543 h 7691544"/>
                  <a:gd name="connsiteX4" fmla="*/ 1732076 w 2110566"/>
                  <a:gd name="connsiteY4" fmla="*/ 4111171 h 7691544"/>
                  <a:gd name="connsiteX5" fmla="*/ 1644990 w 2110566"/>
                  <a:gd name="connsiteY5" fmla="*/ 4836886 h 7691544"/>
                  <a:gd name="connsiteX6" fmla="*/ 1151505 w 2110566"/>
                  <a:gd name="connsiteY6" fmla="*/ 5809343 h 7691544"/>
                  <a:gd name="connsiteX7" fmla="*/ 628990 w 2110566"/>
                  <a:gd name="connsiteY7" fmla="*/ 6288314 h 7691544"/>
                  <a:gd name="connsiteX8" fmla="*/ 181453 w 2110566"/>
                  <a:gd name="connsiteY8" fmla="*/ 6849718 h 7691544"/>
                  <a:gd name="connsiteX9" fmla="*/ 11274 w 2110566"/>
                  <a:gd name="connsiteY9" fmla="*/ 7367877 h 7691544"/>
                  <a:gd name="connsiteX10" fmla="*/ 72730 w 2110566"/>
                  <a:gd name="connsiteY10" fmla="*/ 7689669 h 7691544"/>
                  <a:gd name="connsiteX0" fmla="*/ 2034903 w 2037836"/>
                  <a:gd name="connsiteY0" fmla="*/ 0 h 7689669"/>
                  <a:gd name="connsiteX1" fmla="*/ 2008596 w 2037836"/>
                  <a:gd name="connsiteY1" fmla="*/ 548368 h 7689669"/>
                  <a:gd name="connsiteX2" fmla="*/ 1916521 w 2037836"/>
                  <a:gd name="connsiteY2" fmla="*/ 1297668 h 7689669"/>
                  <a:gd name="connsiteX3" fmla="*/ 1688375 w 2037836"/>
                  <a:gd name="connsiteY3" fmla="*/ 2964543 h 7689669"/>
                  <a:gd name="connsiteX4" fmla="*/ 1659346 w 2037836"/>
                  <a:gd name="connsiteY4" fmla="*/ 4111171 h 7689669"/>
                  <a:gd name="connsiteX5" fmla="*/ 1572260 w 2037836"/>
                  <a:gd name="connsiteY5" fmla="*/ 4836886 h 7689669"/>
                  <a:gd name="connsiteX6" fmla="*/ 1078775 w 2037836"/>
                  <a:gd name="connsiteY6" fmla="*/ 5809343 h 7689669"/>
                  <a:gd name="connsiteX7" fmla="*/ 556260 w 2037836"/>
                  <a:gd name="connsiteY7" fmla="*/ 6288314 h 7689669"/>
                  <a:gd name="connsiteX8" fmla="*/ 108723 w 2037836"/>
                  <a:gd name="connsiteY8" fmla="*/ 6849718 h 7689669"/>
                  <a:gd name="connsiteX9" fmla="*/ 0 w 2037836"/>
                  <a:gd name="connsiteY9" fmla="*/ 7689669 h 7689669"/>
                  <a:gd name="connsiteX0" fmla="*/ 1926180 w 1929113"/>
                  <a:gd name="connsiteY0" fmla="*/ 0 h 6849718"/>
                  <a:gd name="connsiteX1" fmla="*/ 1899873 w 1929113"/>
                  <a:gd name="connsiteY1" fmla="*/ 548368 h 6849718"/>
                  <a:gd name="connsiteX2" fmla="*/ 1807798 w 1929113"/>
                  <a:gd name="connsiteY2" fmla="*/ 1297668 h 6849718"/>
                  <a:gd name="connsiteX3" fmla="*/ 1579652 w 1929113"/>
                  <a:gd name="connsiteY3" fmla="*/ 2964543 h 6849718"/>
                  <a:gd name="connsiteX4" fmla="*/ 1550623 w 1929113"/>
                  <a:gd name="connsiteY4" fmla="*/ 4111171 h 6849718"/>
                  <a:gd name="connsiteX5" fmla="*/ 1463537 w 1929113"/>
                  <a:gd name="connsiteY5" fmla="*/ 4836886 h 6849718"/>
                  <a:gd name="connsiteX6" fmla="*/ 970052 w 1929113"/>
                  <a:gd name="connsiteY6" fmla="*/ 5809343 h 6849718"/>
                  <a:gd name="connsiteX7" fmla="*/ 447537 w 1929113"/>
                  <a:gd name="connsiteY7" fmla="*/ 6288314 h 6849718"/>
                  <a:gd name="connsiteX8" fmla="*/ 0 w 1929113"/>
                  <a:gd name="connsiteY8" fmla="*/ 6849718 h 6849718"/>
                  <a:gd name="connsiteX0" fmla="*/ 1857600 w 1860533"/>
                  <a:gd name="connsiteY0" fmla="*/ 0 h 6750658"/>
                  <a:gd name="connsiteX1" fmla="*/ 1831293 w 1860533"/>
                  <a:gd name="connsiteY1" fmla="*/ 548368 h 6750658"/>
                  <a:gd name="connsiteX2" fmla="*/ 1739218 w 1860533"/>
                  <a:gd name="connsiteY2" fmla="*/ 1297668 h 6750658"/>
                  <a:gd name="connsiteX3" fmla="*/ 1511072 w 1860533"/>
                  <a:gd name="connsiteY3" fmla="*/ 2964543 h 6750658"/>
                  <a:gd name="connsiteX4" fmla="*/ 1482043 w 1860533"/>
                  <a:gd name="connsiteY4" fmla="*/ 4111171 h 6750658"/>
                  <a:gd name="connsiteX5" fmla="*/ 1394957 w 1860533"/>
                  <a:gd name="connsiteY5" fmla="*/ 4836886 h 6750658"/>
                  <a:gd name="connsiteX6" fmla="*/ 901472 w 1860533"/>
                  <a:gd name="connsiteY6" fmla="*/ 5809343 h 6750658"/>
                  <a:gd name="connsiteX7" fmla="*/ 378957 w 1860533"/>
                  <a:gd name="connsiteY7" fmla="*/ 6288314 h 6750658"/>
                  <a:gd name="connsiteX8" fmla="*/ 0 w 1860533"/>
                  <a:gd name="connsiteY8" fmla="*/ 6750658 h 6750658"/>
                  <a:gd name="connsiteX0" fmla="*/ 1880460 w 1882141"/>
                  <a:gd name="connsiteY0" fmla="*/ 0 h 6628738"/>
                  <a:gd name="connsiteX1" fmla="*/ 1831293 w 1882141"/>
                  <a:gd name="connsiteY1" fmla="*/ 426448 h 6628738"/>
                  <a:gd name="connsiteX2" fmla="*/ 1739218 w 1882141"/>
                  <a:gd name="connsiteY2" fmla="*/ 1175748 h 6628738"/>
                  <a:gd name="connsiteX3" fmla="*/ 1511072 w 1882141"/>
                  <a:gd name="connsiteY3" fmla="*/ 2842623 h 6628738"/>
                  <a:gd name="connsiteX4" fmla="*/ 1482043 w 1882141"/>
                  <a:gd name="connsiteY4" fmla="*/ 3989251 h 6628738"/>
                  <a:gd name="connsiteX5" fmla="*/ 1394957 w 1882141"/>
                  <a:gd name="connsiteY5" fmla="*/ 4714966 h 6628738"/>
                  <a:gd name="connsiteX6" fmla="*/ 901472 w 1882141"/>
                  <a:gd name="connsiteY6" fmla="*/ 5687423 h 6628738"/>
                  <a:gd name="connsiteX7" fmla="*/ 378957 w 1882141"/>
                  <a:gd name="connsiteY7" fmla="*/ 6166394 h 6628738"/>
                  <a:gd name="connsiteX8" fmla="*/ 0 w 1882141"/>
                  <a:gd name="connsiteY8" fmla="*/ 6628738 h 6628738"/>
                  <a:gd name="connsiteX0" fmla="*/ 1880460 w 1880460"/>
                  <a:gd name="connsiteY0" fmla="*/ 0 h 6628738"/>
                  <a:gd name="connsiteX1" fmla="*/ 1831293 w 1880460"/>
                  <a:gd name="connsiteY1" fmla="*/ 426448 h 6628738"/>
                  <a:gd name="connsiteX2" fmla="*/ 1739218 w 1880460"/>
                  <a:gd name="connsiteY2" fmla="*/ 1175748 h 6628738"/>
                  <a:gd name="connsiteX3" fmla="*/ 1511072 w 1880460"/>
                  <a:gd name="connsiteY3" fmla="*/ 2842623 h 6628738"/>
                  <a:gd name="connsiteX4" fmla="*/ 1482043 w 1880460"/>
                  <a:gd name="connsiteY4" fmla="*/ 3989251 h 6628738"/>
                  <a:gd name="connsiteX5" fmla="*/ 1394957 w 1880460"/>
                  <a:gd name="connsiteY5" fmla="*/ 4714966 h 6628738"/>
                  <a:gd name="connsiteX6" fmla="*/ 901472 w 1880460"/>
                  <a:gd name="connsiteY6" fmla="*/ 5687423 h 6628738"/>
                  <a:gd name="connsiteX7" fmla="*/ 378957 w 1880460"/>
                  <a:gd name="connsiteY7" fmla="*/ 6166394 h 6628738"/>
                  <a:gd name="connsiteX8" fmla="*/ 0 w 1880460"/>
                  <a:gd name="connsiteY8" fmla="*/ 6628738 h 6628738"/>
                  <a:gd name="connsiteX0" fmla="*/ 1831293 w 1831293"/>
                  <a:gd name="connsiteY0" fmla="*/ 0 h 6202290"/>
                  <a:gd name="connsiteX1" fmla="*/ 1739218 w 1831293"/>
                  <a:gd name="connsiteY1" fmla="*/ 749300 h 6202290"/>
                  <a:gd name="connsiteX2" fmla="*/ 1511072 w 1831293"/>
                  <a:gd name="connsiteY2" fmla="*/ 2416175 h 6202290"/>
                  <a:gd name="connsiteX3" fmla="*/ 1482043 w 1831293"/>
                  <a:gd name="connsiteY3" fmla="*/ 3562803 h 6202290"/>
                  <a:gd name="connsiteX4" fmla="*/ 1394957 w 1831293"/>
                  <a:gd name="connsiteY4" fmla="*/ 4288518 h 6202290"/>
                  <a:gd name="connsiteX5" fmla="*/ 901472 w 1831293"/>
                  <a:gd name="connsiteY5" fmla="*/ 5260975 h 6202290"/>
                  <a:gd name="connsiteX6" fmla="*/ 378957 w 1831293"/>
                  <a:gd name="connsiteY6" fmla="*/ 5739946 h 6202290"/>
                  <a:gd name="connsiteX7" fmla="*/ 0 w 1831293"/>
                  <a:gd name="connsiteY7" fmla="*/ 6202290 h 6202290"/>
                  <a:gd name="connsiteX0" fmla="*/ 1811192 w 1811192"/>
                  <a:gd name="connsiteY0" fmla="*/ 0 h 5880667"/>
                  <a:gd name="connsiteX1" fmla="*/ 1739218 w 1811192"/>
                  <a:gd name="connsiteY1" fmla="*/ 427677 h 5880667"/>
                  <a:gd name="connsiteX2" fmla="*/ 1511072 w 1811192"/>
                  <a:gd name="connsiteY2" fmla="*/ 2094552 h 5880667"/>
                  <a:gd name="connsiteX3" fmla="*/ 1482043 w 1811192"/>
                  <a:gd name="connsiteY3" fmla="*/ 3241180 h 5880667"/>
                  <a:gd name="connsiteX4" fmla="*/ 1394957 w 1811192"/>
                  <a:gd name="connsiteY4" fmla="*/ 3966895 h 5880667"/>
                  <a:gd name="connsiteX5" fmla="*/ 901472 w 1811192"/>
                  <a:gd name="connsiteY5" fmla="*/ 4939352 h 5880667"/>
                  <a:gd name="connsiteX6" fmla="*/ 378957 w 1811192"/>
                  <a:gd name="connsiteY6" fmla="*/ 5418323 h 5880667"/>
                  <a:gd name="connsiteX7" fmla="*/ 0 w 1811192"/>
                  <a:gd name="connsiteY7" fmla="*/ 5880667 h 5880667"/>
                  <a:gd name="connsiteX0" fmla="*/ 1770989 w 1770989"/>
                  <a:gd name="connsiteY0" fmla="*/ 0 h 5890718"/>
                  <a:gd name="connsiteX1" fmla="*/ 1739218 w 1770989"/>
                  <a:gd name="connsiteY1" fmla="*/ 437728 h 5890718"/>
                  <a:gd name="connsiteX2" fmla="*/ 1511072 w 1770989"/>
                  <a:gd name="connsiteY2" fmla="*/ 2104603 h 5890718"/>
                  <a:gd name="connsiteX3" fmla="*/ 1482043 w 1770989"/>
                  <a:gd name="connsiteY3" fmla="*/ 3251231 h 5890718"/>
                  <a:gd name="connsiteX4" fmla="*/ 1394957 w 1770989"/>
                  <a:gd name="connsiteY4" fmla="*/ 3976946 h 5890718"/>
                  <a:gd name="connsiteX5" fmla="*/ 901472 w 1770989"/>
                  <a:gd name="connsiteY5" fmla="*/ 4949403 h 5890718"/>
                  <a:gd name="connsiteX6" fmla="*/ 378957 w 1770989"/>
                  <a:gd name="connsiteY6" fmla="*/ 5428374 h 5890718"/>
                  <a:gd name="connsiteX7" fmla="*/ 0 w 1770989"/>
                  <a:gd name="connsiteY7" fmla="*/ 5890718 h 5890718"/>
                  <a:gd name="connsiteX0" fmla="*/ 1392032 w 1392032"/>
                  <a:gd name="connsiteY0" fmla="*/ 0 h 5428374"/>
                  <a:gd name="connsiteX1" fmla="*/ 1360261 w 1392032"/>
                  <a:gd name="connsiteY1" fmla="*/ 437728 h 5428374"/>
                  <a:gd name="connsiteX2" fmla="*/ 1132115 w 1392032"/>
                  <a:gd name="connsiteY2" fmla="*/ 2104603 h 5428374"/>
                  <a:gd name="connsiteX3" fmla="*/ 1103086 w 1392032"/>
                  <a:gd name="connsiteY3" fmla="*/ 3251231 h 5428374"/>
                  <a:gd name="connsiteX4" fmla="*/ 1016000 w 1392032"/>
                  <a:gd name="connsiteY4" fmla="*/ 3976946 h 5428374"/>
                  <a:gd name="connsiteX5" fmla="*/ 522515 w 1392032"/>
                  <a:gd name="connsiteY5" fmla="*/ 4949403 h 5428374"/>
                  <a:gd name="connsiteX6" fmla="*/ 0 w 1392032"/>
                  <a:gd name="connsiteY6" fmla="*/ 5428374 h 5428374"/>
                  <a:gd name="connsiteX0" fmla="*/ 869517 w 869517"/>
                  <a:gd name="connsiteY0" fmla="*/ 0 h 4949403"/>
                  <a:gd name="connsiteX1" fmla="*/ 837746 w 869517"/>
                  <a:gd name="connsiteY1" fmla="*/ 437728 h 4949403"/>
                  <a:gd name="connsiteX2" fmla="*/ 609600 w 869517"/>
                  <a:gd name="connsiteY2" fmla="*/ 2104603 h 4949403"/>
                  <a:gd name="connsiteX3" fmla="*/ 580571 w 869517"/>
                  <a:gd name="connsiteY3" fmla="*/ 3251231 h 4949403"/>
                  <a:gd name="connsiteX4" fmla="*/ 493485 w 869517"/>
                  <a:gd name="connsiteY4" fmla="*/ 3976946 h 4949403"/>
                  <a:gd name="connsiteX5" fmla="*/ 0 w 869517"/>
                  <a:gd name="connsiteY5" fmla="*/ 4949403 h 494940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869517" h="4949403">
                    <a:moveTo>
                      <a:pt x="869517" y="0"/>
                    </a:moveTo>
                    <a:cubicBezTo>
                      <a:pt x="845977" y="195958"/>
                      <a:pt x="881065" y="86961"/>
                      <a:pt x="837746" y="437728"/>
                    </a:cubicBezTo>
                    <a:cubicBezTo>
                      <a:pt x="794427" y="788495"/>
                      <a:pt x="652463" y="1635686"/>
                      <a:pt x="609600" y="2104603"/>
                    </a:cubicBezTo>
                    <a:cubicBezTo>
                      <a:pt x="566738" y="2573520"/>
                      <a:pt x="599923" y="2939174"/>
                      <a:pt x="580571" y="3251231"/>
                    </a:cubicBezTo>
                    <a:cubicBezTo>
                      <a:pt x="561219" y="3563288"/>
                      <a:pt x="590247" y="3693917"/>
                      <a:pt x="493485" y="3976946"/>
                    </a:cubicBezTo>
                    <a:cubicBezTo>
                      <a:pt x="396723" y="4259975"/>
                      <a:pt x="169333" y="4707498"/>
                      <a:pt x="0" y="4949403"/>
                    </a:cubicBezTo>
                  </a:path>
                </a:pathLst>
              </a:custGeom>
              <a:noFill/>
              <a:ln w="19050">
                <a:solidFill>
                  <a:schemeClr val="bg1"/>
                </a:solidFill>
                <a:prstDash val="sysDash"/>
                <a:headEnd type="arrow" w="sm" len="sm"/>
                <a:tailEnd type="arrow" w="sm" len="sm"/>
              </a:ln>
              <a:effectLst>
                <a:glow rad="25400">
                  <a:schemeClr val="accent1">
                    <a:satMod val="175000"/>
                  </a:schemeClr>
                </a:glow>
                <a:softEdge rad="0"/>
              </a:effectLst>
              <a:scene3d>
                <a:camera prst="orthographicFront"/>
                <a:lightRig rig="threePt" dir="t"/>
              </a:scene3d>
              <a:sp3d>
                <a:bevelT w="0" h="0"/>
                <a:extrusionClr>
                  <a:schemeClr val="tx1"/>
                </a:extrusionClr>
                <a:contourClr>
                  <a:schemeClr val="bg1"/>
                </a:contourClr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ko-KR" altLang="en-US" sz="1600">
                  <a:latin typeface="나눔스퀘어OTF ExtraBold" pitchFamily="34" charset="-127"/>
                  <a:ea typeface="나눔스퀘어OTF ExtraBold" pitchFamily="34" charset="-127"/>
                </a:endParaRPr>
              </a:p>
            </p:txBody>
          </p:sp>
          <p:sp>
            <p:nvSpPr>
              <p:cNvPr id="72" name="자유형 71"/>
              <p:cNvSpPr/>
              <p:nvPr/>
            </p:nvSpPr>
            <p:spPr>
              <a:xfrm rot="5400000">
                <a:off x="3545802" y="3167719"/>
                <a:ext cx="4376402" cy="635829"/>
              </a:xfrm>
              <a:custGeom>
                <a:avLst/>
                <a:gdLst>
                  <a:gd name="connsiteX0" fmla="*/ 38946 w 10257003"/>
                  <a:gd name="connsiteY0" fmla="*/ 2177143 h 2411007"/>
                  <a:gd name="connsiteX1" fmla="*/ 126032 w 10257003"/>
                  <a:gd name="connsiteY1" fmla="*/ 2162629 h 2411007"/>
                  <a:gd name="connsiteX2" fmla="*/ 1083975 w 10257003"/>
                  <a:gd name="connsiteY2" fmla="*/ 2235200 h 2411007"/>
                  <a:gd name="connsiteX3" fmla="*/ 1548432 w 10257003"/>
                  <a:gd name="connsiteY3" fmla="*/ 2206171 h 2411007"/>
                  <a:gd name="connsiteX4" fmla="*/ 2216089 w 10257003"/>
                  <a:gd name="connsiteY4" fmla="*/ 2249714 h 2411007"/>
                  <a:gd name="connsiteX5" fmla="*/ 3653003 w 10257003"/>
                  <a:gd name="connsiteY5" fmla="*/ 2336800 h 2411007"/>
                  <a:gd name="connsiteX6" fmla="*/ 4785118 w 10257003"/>
                  <a:gd name="connsiteY6" fmla="*/ 2409371 h 2411007"/>
                  <a:gd name="connsiteX7" fmla="*/ 5409232 w 10257003"/>
                  <a:gd name="connsiteY7" fmla="*/ 2264229 h 2411007"/>
                  <a:gd name="connsiteX8" fmla="*/ 5917232 w 10257003"/>
                  <a:gd name="connsiteY8" fmla="*/ 1959429 h 2411007"/>
                  <a:gd name="connsiteX9" fmla="*/ 6483289 w 10257003"/>
                  <a:gd name="connsiteY9" fmla="*/ 1436914 h 2411007"/>
                  <a:gd name="connsiteX10" fmla="*/ 6773575 w 10257003"/>
                  <a:gd name="connsiteY10" fmla="*/ 1175657 h 2411007"/>
                  <a:gd name="connsiteX11" fmla="*/ 7049346 w 10257003"/>
                  <a:gd name="connsiteY11" fmla="*/ 1117600 h 2411007"/>
                  <a:gd name="connsiteX12" fmla="*/ 7397689 w 10257003"/>
                  <a:gd name="connsiteY12" fmla="*/ 1291771 h 2411007"/>
                  <a:gd name="connsiteX13" fmla="*/ 7804089 w 10257003"/>
                  <a:gd name="connsiteY13" fmla="*/ 1669143 h 2411007"/>
                  <a:gd name="connsiteX14" fmla="*/ 7920203 w 10257003"/>
                  <a:gd name="connsiteY14" fmla="*/ 1770743 h 2411007"/>
                  <a:gd name="connsiteX15" fmla="*/ 8384660 w 10257003"/>
                  <a:gd name="connsiteY15" fmla="*/ 2002971 h 2411007"/>
                  <a:gd name="connsiteX16" fmla="*/ 9081346 w 10257003"/>
                  <a:gd name="connsiteY16" fmla="*/ 2046514 h 2411007"/>
                  <a:gd name="connsiteX17" fmla="*/ 10082832 w 10257003"/>
                  <a:gd name="connsiteY17" fmla="*/ 2061029 h 2411007"/>
                  <a:gd name="connsiteX18" fmla="*/ 10257003 w 10257003"/>
                  <a:gd name="connsiteY18" fmla="*/ 0 h 2411007"/>
                  <a:gd name="connsiteX0" fmla="*/ 38946 w 10257003"/>
                  <a:gd name="connsiteY0" fmla="*/ 2177143 h 2411007"/>
                  <a:gd name="connsiteX1" fmla="*/ 126032 w 10257003"/>
                  <a:gd name="connsiteY1" fmla="*/ 2162629 h 2411007"/>
                  <a:gd name="connsiteX2" fmla="*/ 1083975 w 10257003"/>
                  <a:gd name="connsiteY2" fmla="*/ 2235200 h 2411007"/>
                  <a:gd name="connsiteX3" fmla="*/ 1548432 w 10257003"/>
                  <a:gd name="connsiteY3" fmla="*/ 2206171 h 2411007"/>
                  <a:gd name="connsiteX4" fmla="*/ 2216089 w 10257003"/>
                  <a:gd name="connsiteY4" fmla="*/ 2249714 h 2411007"/>
                  <a:gd name="connsiteX5" fmla="*/ 3653003 w 10257003"/>
                  <a:gd name="connsiteY5" fmla="*/ 2336800 h 2411007"/>
                  <a:gd name="connsiteX6" fmla="*/ 4785118 w 10257003"/>
                  <a:gd name="connsiteY6" fmla="*/ 2409371 h 2411007"/>
                  <a:gd name="connsiteX7" fmla="*/ 5409232 w 10257003"/>
                  <a:gd name="connsiteY7" fmla="*/ 2264229 h 2411007"/>
                  <a:gd name="connsiteX8" fmla="*/ 5917232 w 10257003"/>
                  <a:gd name="connsiteY8" fmla="*/ 1959429 h 2411007"/>
                  <a:gd name="connsiteX9" fmla="*/ 6483289 w 10257003"/>
                  <a:gd name="connsiteY9" fmla="*/ 1436914 h 2411007"/>
                  <a:gd name="connsiteX10" fmla="*/ 6773575 w 10257003"/>
                  <a:gd name="connsiteY10" fmla="*/ 1175657 h 2411007"/>
                  <a:gd name="connsiteX11" fmla="*/ 7096971 w 10257003"/>
                  <a:gd name="connsiteY11" fmla="*/ 1117600 h 2411007"/>
                  <a:gd name="connsiteX12" fmla="*/ 7397689 w 10257003"/>
                  <a:gd name="connsiteY12" fmla="*/ 1291771 h 2411007"/>
                  <a:gd name="connsiteX13" fmla="*/ 7804089 w 10257003"/>
                  <a:gd name="connsiteY13" fmla="*/ 1669143 h 2411007"/>
                  <a:gd name="connsiteX14" fmla="*/ 7920203 w 10257003"/>
                  <a:gd name="connsiteY14" fmla="*/ 1770743 h 2411007"/>
                  <a:gd name="connsiteX15" fmla="*/ 8384660 w 10257003"/>
                  <a:gd name="connsiteY15" fmla="*/ 2002971 h 2411007"/>
                  <a:gd name="connsiteX16" fmla="*/ 9081346 w 10257003"/>
                  <a:gd name="connsiteY16" fmla="*/ 2046514 h 2411007"/>
                  <a:gd name="connsiteX17" fmla="*/ 10082832 w 10257003"/>
                  <a:gd name="connsiteY17" fmla="*/ 2061029 h 2411007"/>
                  <a:gd name="connsiteX18" fmla="*/ 10257003 w 10257003"/>
                  <a:gd name="connsiteY18" fmla="*/ 0 h 2411007"/>
                  <a:gd name="connsiteX0" fmla="*/ 38946 w 10257003"/>
                  <a:gd name="connsiteY0" fmla="*/ 2177143 h 2411007"/>
                  <a:gd name="connsiteX1" fmla="*/ 126032 w 10257003"/>
                  <a:gd name="connsiteY1" fmla="*/ 2162629 h 2411007"/>
                  <a:gd name="connsiteX2" fmla="*/ 1083975 w 10257003"/>
                  <a:gd name="connsiteY2" fmla="*/ 2235200 h 2411007"/>
                  <a:gd name="connsiteX3" fmla="*/ 1548432 w 10257003"/>
                  <a:gd name="connsiteY3" fmla="*/ 2206171 h 2411007"/>
                  <a:gd name="connsiteX4" fmla="*/ 2216089 w 10257003"/>
                  <a:gd name="connsiteY4" fmla="*/ 2249714 h 2411007"/>
                  <a:gd name="connsiteX5" fmla="*/ 3653003 w 10257003"/>
                  <a:gd name="connsiteY5" fmla="*/ 2336800 h 2411007"/>
                  <a:gd name="connsiteX6" fmla="*/ 4785118 w 10257003"/>
                  <a:gd name="connsiteY6" fmla="*/ 2409371 h 2411007"/>
                  <a:gd name="connsiteX7" fmla="*/ 5409232 w 10257003"/>
                  <a:gd name="connsiteY7" fmla="*/ 2264229 h 2411007"/>
                  <a:gd name="connsiteX8" fmla="*/ 5917232 w 10257003"/>
                  <a:gd name="connsiteY8" fmla="*/ 1959429 h 2411007"/>
                  <a:gd name="connsiteX9" fmla="*/ 6483289 w 10257003"/>
                  <a:gd name="connsiteY9" fmla="*/ 1436914 h 2411007"/>
                  <a:gd name="connsiteX10" fmla="*/ 6773575 w 10257003"/>
                  <a:gd name="connsiteY10" fmla="*/ 1175657 h 2411007"/>
                  <a:gd name="connsiteX11" fmla="*/ 7096971 w 10257003"/>
                  <a:gd name="connsiteY11" fmla="*/ 1117600 h 2411007"/>
                  <a:gd name="connsiteX12" fmla="*/ 7397689 w 10257003"/>
                  <a:gd name="connsiteY12" fmla="*/ 1291771 h 2411007"/>
                  <a:gd name="connsiteX13" fmla="*/ 7804089 w 10257003"/>
                  <a:gd name="connsiteY13" fmla="*/ 1669143 h 2411007"/>
                  <a:gd name="connsiteX14" fmla="*/ 7920203 w 10257003"/>
                  <a:gd name="connsiteY14" fmla="*/ 1770743 h 2411007"/>
                  <a:gd name="connsiteX15" fmla="*/ 8384660 w 10257003"/>
                  <a:gd name="connsiteY15" fmla="*/ 2002971 h 2411007"/>
                  <a:gd name="connsiteX16" fmla="*/ 9081346 w 10257003"/>
                  <a:gd name="connsiteY16" fmla="*/ 2046514 h 2411007"/>
                  <a:gd name="connsiteX17" fmla="*/ 10082832 w 10257003"/>
                  <a:gd name="connsiteY17" fmla="*/ 2061029 h 2411007"/>
                  <a:gd name="connsiteX18" fmla="*/ 10257003 w 10257003"/>
                  <a:gd name="connsiteY18" fmla="*/ 0 h 2411007"/>
                  <a:gd name="connsiteX0" fmla="*/ 38946 w 10257003"/>
                  <a:gd name="connsiteY0" fmla="*/ 2177143 h 2411007"/>
                  <a:gd name="connsiteX1" fmla="*/ 126032 w 10257003"/>
                  <a:gd name="connsiteY1" fmla="*/ 2162629 h 2411007"/>
                  <a:gd name="connsiteX2" fmla="*/ 1083975 w 10257003"/>
                  <a:gd name="connsiteY2" fmla="*/ 2235200 h 2411007"/>
                  <a:gd name="connsiteX3" fmla="*/ 1548432 w 10257003"/>
                  <a:gd name="connsiteY3" fmla="*/ 2206171 h 2411007"/>
                  <a:gd name="connsiteX4" fmla="*/ 2216089 w 10257003"/>
                  <a:gd name="connsiteY4" fmla="*/ 2249714 h 2411007"/>
                  <a:gd name="connsiteX5" fmla="*/ 3653003 w 10257003"/>
                  <a:gd name="connsiteY5" fmla="*/ 2336800 h 2411007"/>
                  <a:gd name="connsiteX6" fmla="*/ 4785118 w 10257003"/>
                  <a:gd name="connsiteY6" fmla="*/ 2409371 h 2411007"/>
                  <a:gd name="connsiteX7" fmla="*/ 5409232 w 10257003"/>
                  <a:gd name="connsiteY7" fmla="*/ 2264229 h 2411007"/>
                  <a:gd name="connsiteX8" fmla="*/ 5917232 w 10257003"/>
                  <a:gd name="connsiteY8" fmla="*/ 1959429 h 2411007"/>
                  <a:gd name="connsiteX9" fmla="*/ 6483289 w 10257003"/>
                  <a:gd name="connsiteY9" fmla="*/ 1436914 h 2411007"/>
                  <a:gd name="connsiteX10" fmla="*/ 6773575 w 10257003"/>
                  <a:gd name="connsiteY10" fmla="*/ 1175657 h 2411007"/>
                  <a:gd name="connsiteX11" fmla="*/ 7096971 w 10257003"/>
                  <a:gd name="connsiteY11" fmla="*/ 1117600 h 2411007"/>
                  <a:gd name="connsiteX12" fmla="*/ 7397689 w 10257003"/>
                  <a:gd name="connsiteY12" fmla="*/ 1291771 h 2411007"/>
                  <a:gd name="connsiteX13" fmla="*/ 7804089 w 10257003"/>
                  <a:gd name="connsiteY13" fmla="*/ 1669143 h 2411007"/>
                  <a:gd name="connsiteX14" fmla="*/ 7920203 w 10257003"/>
                  <a:gd name="connsiteY14" fmla="*/ 1770743 h 2411007"/>
                  <a:gd name="connsiteX15" fmla="*/ 8384660 w 10257003"/>
                  <a:gd name="connsiteY15" fmla="*/ 2002971 h 2411007"/>
                  <a:gd name="connsiteX16" fmla="*/ 9081346 w 10257003"/>
                  <a:gd name="connsiteY16" fmla="*/ 2046514 h 2411007"/>
                  <a:gd name="connsiteX17" fmla="*/ 10082832 w 10257003"/>
                  <a:gd name="connsiteY17" fmla="*/ 2061029 h 2411007"/>
                  <a:gd name="connsiteX18" fmla="*/ 10257003 w 10257003"/>
                  <a:gd name="connsiteY18" fmla="*/ 0 h 2411007"/>
                  <a:gd name="connsiteX0" fmla="*/ 38946 w 10257003"/>
                  <a:gd name="connsiteY0" fmla="*/ 2177143 h 2411007"/>
                  <a:gd name="connsiteX1" fmla="*/ 126032 w 10257003"/>
                  <a:gd name="connsiteY1" fmla="*/ 2162629 h 2411007"/>
                  <a:gd name="connsiteX2" fmla="*/ 1083975 w 10257003"/>
                  <a:gd name="connsiteY2" fmla="*/ 2235200 h 2411007"/>
                  <a:gd name="connsiteX3" fmla="*/ 1548432 w 10257003"/>
                  <a:gd name="connsiteY3" fmla="*/ 2206171 h 2411007"/>
                  <a:gd name="connsiteX4" fmla="*/ 2216089 w 10257003"/>
                  <a:gd name="connsiteY4" fmla="*/ 2249714 h 2411007"/>
                  <a:gd name="connsiteX5" fmla="*/ 3653003 w 10257003"/>
                  <a:gd name="connsiteY5" fmla="*/ 2336800 h 2411007"/>
                  <a:gd name="connsiteX6" fmla="*/ 4785118 w 10257003"/>
                  <a:gd name="connsiteY6" fmla="*/ 2409371 h 2411007"/>
                  <a:gd name="connsiteX7" fmla="*/ 5409232 w 10257003"/>
                  <a:gd name="connsiteY7" fmla="*/ 2264229 h 2411007"/>
                  <a:gd name="connsiteX8" fmla="*/ 5917232 w 10257003"/>
                  <a:gd name="connsiteY8" fmla="*/ 1959429 h 2411007"/>
                  <a:gd name="connsiteX9" fmla="*/ 6483289 w 10257003"/>
                  <a:gd name="connsiteY9" fmla="*/ 1436914 h 2411007"/>
                  <a:gd name="connsiteX10" fmla="*/ 6773575 w 10257003"/>
                  <a:gd name="connsiteY10" fmla="*/ 1175657 h 2411007"/>
                  <a:gd name="connsiteX11" fmla="*/ 7096971 w 10257003"/>
                  <a:gd name="connsiteY11" fmla="*/ 1117600 h 2411007"/>
                  <a:gd name="connsiteX12" fmla="*/ 7397689 w 10257003"/>
                  <a:gd name="connsiteY12" fmla="*/ 1291771 h 2411007"/>
                  <a:gd name="connsiteX13" fmla="*/ 7804089 w 10257003"/>
                  <a:gd name="connsiteY13" fmla="*/ 1669143 h 2411007"/>
                  <a:gd name="connsiteX14" fmla="*/ 7920203 w 10257003"/>
                  <a:gd name="connsiteY14" fmla="*/ 1770743 h 2411007"/>
                  <a:gd name="connsiteX15" fmla="*/ 8384660 w 10257003"/>
                  <a:gd name="connsiteY15" fmla="*/ 2002971 h 2411007"/>
                  <a:gd name="connsiteX16" fmla="*/ 9081346 w 10257003"/>
                  <a:gd name="connsiteY16" fmla="*/ 2046514 h 2411007"/>
                  <a:gd name="connsiteX17" fmla="*/ 10082832 w 10257003"/>
                  <a:gd name="connsiteY17" fmla="*/ 2061029 h 2411007"/>
                  <a:gd name="connsiteX18" fmla="*/ 10257003 w 10257003"/>
                  <a:gd name="connsiteY18" fmla="*/ 0 h 2411007"/>
                  <a:gd name="connsiteX0" fmla="*/ 38946 w 10257003"/>
                  <a:gd name="connsiteY0" fmla="*/ 2177143 h 2411007"/>
                  <a:gd name="connsiteX1" fmla="*/ 126032 w 10257003"/>
                  <a:gd name="connsiteY1" fmla="*/ 2162629 h 2411007"/>
                  <a:gd name="connsiteX2" fmla="*/ 1083975 w 10257003"/>
                  <a:gd name="connsiteY2" fmla="*/ 2235200 h 2411007"/>
                  <a:gd name="connsiteX3" fmla="*/ 1548432 w 10257003"/>
                  <a:gd name="connsiteY3" fmla="*/ 2206171 h 2411007"/>
                  <a:gd name="connsiteX4" fmla="*/ 2216089 w 10257003"/>
                  <a:gd name="connsiteY4" fmla="*/ 2249714 h 2411007"/>
                  <a:gd name="connsiteX5" fmla="*/ 3653003 w 10257003"/>
                  <a:gd name="connsiteY5" fmla="*/ 2336800 h 2411007"/>
                  <a:gd name="connsiteX6" fmla="*/ 4785118 w 10257003"/>
                  <a:gd name="connsiteY6" fmla="*/ 2409371 h 2411007"/>
                  <a:gd name="connsiteX7" fmla="*/ 5409232 w 10257003"/>
                  <a:gd name="connsiteY7" fmla="*/ 2264229 h 2411007"/>
                  <a:gd name="connsiteX8" fmla="*/ 5917232 w 10257003"/>
                  <a:gd name="connsiteY8" fmla="*/ 1959429 h 2411007"/>
                  <a:gd name="connsiteX9" fmla="*/ 6483289 w 10257003"/>
                  <a:gd name="connsiteY9" fmla="*/ 1436914 h 2411007"/>
                  <a:gd name="connsiteX10" fmla="*/ 6773575 w 10257003"/>
                  <a:gd name="connsiteY10" fmla="*/ 1175657 h 2411007"/>
                  <a:gd name="connsiteX11" fmla="*/ 7096971 w 10257003"/>
                  <a:gd name="connsiteY11" fmla="*/ 1117600 h 2411007"/>
                  <a:gd name="connsiteX12" fmla="*/ 7397689 w 10257003"/>
                  <a:gd name="connsiteY12" fmla="*/ 1291771 h 2411007"/>
                  <a:gd name="connsiteX13" fmla="*/ 7804089 w 10257003"/>
                  <a:gd name="connsiteY13" fmla="*/ 1669143 h 2411007"/>
                  <a:gd name="connsiteX14" fmla="*/ 7920203 w 10257003"/>
                  <a:gd name="connsiteY14" fmla="*/ 1770743 h 2411007"/>
                  <a:gd name="connsiteX15" fmla="*/ 8384660 w 10257003"/>
                  <a:gd name="connsiteY15" fmla="*/ 2002971 h 2411007"/>
                  <a:gd name="connsiteX16" fmla="*/ 9081346 w 10257003"/>
                  <a:gd name="connsiteY16" fmla="*/ 2046514 h 2411007"/>
                  <a:gd name="connsiteX17" fmla="*/ 9987582 w 10257003"/>
                  <a:gd name="connsiteY17" fmla="*/ 2013404 h 2411007"/>
                  <a:gd name="connsiteX18" fmla="*/ 10257003 w 10257003"/>
                  <a:gd name="connsiteY18" fmla="*/ 0 h 2411007"/>
                  <a:gd name="connsiteX0" fmla="*/ 38946 w 10237953"/>
                  <a:gd name="connsiteY0" fmla="*/ 2253343 h 2487207"/>
                  <a:gd name="connsiteX1" fmla="*/ 126032 w 10237953"/>
                  <a:gd name="connsiteY1" fmla="*/ 2238829 h 2487207"/>
                  <a:gd name="connsiteX2" fmla="*/ 1083975 w 10237953"/>
                  <a:gd name="connsiteY2" fmla="*/ 2311400 h 2487207"/>
                  <a:gd name="connsiteX3" fmla="*/ 1548432 w 10237953"/>
                  <a:gd name="connsiteY3" fmla="*/ 2282371 h 2487207"/>
                  <a:gd name="connsiteX4" fmla="*/ 2216089 w 10237953"/>
                  <a:gd name="connsiteY4" fmla="*/ 2325914 h 2487207"/>
                  <a:gd name="connsiteX5" fmla="*/ 3653003 w 10237953"/>
                  <a:gd name="connsiteY5" fmla="*/ 2413000 h 2487207"/>
                  <a:gd name="connsiteX6" fmla="*/ 4785118 w 10237953"/>
                  <a:gd name="connsiteY6" fmla="*/ 2485571 h 2487207"/>
                  <a:gd name="connsiteX7" fmla="*/ 5409232 w 10237953"/>
                  <a:gd name="connsiteY7" fmla="*/ 2340429 h 2487207"/>
                  <a:gd name="connsiteX8" fmla="*/ 5917232 w 10237953"/>
                  <a:gd name="connsiteY8" fmla="*/ 2035629 h 2487207"/>
                  <a:gd name="connsiteX9" fmla="*/ 6483289 w 10237953"/>
                  <a:gd name="connsiteY9" fmla="*/ 1513114 h 2487207"/>
                  <a:gd name="connsiteX10" fmla="*/ 6773575 w 10237953"/>
                  <a:gd name="connsiteY10" fmla="*/ 1251857 h 2487207"/>
                  <a:gd name="connsiteX11" fmla="*/ 7096971 w 10237953"/>
                  <a:gd name="connsiteY11" fmla="*/ 1193800 h 2487207"/>
                  <a:gd name="connsiteX12" fmla="*/ 7397689 w 10237953"/>
                  <a:gd name="connsiteY12" fmla="*/ 1367971 h 2487207"/>
                  <a:gd name="connsiteX13" fmla="*/ 7804089 w 10237953"/>
                  <a:gd name="connsiteY13" fmla="*/ 1745343 h 2487207"/>
                  <a:gd name="connsiteX14" fmla="*/ 7920203 w 10237953"/>
                  <a:gd name="connsiteY14" fmla="*/ 1846943 h 2487207"/>
                  <a:gd name="connsiteX15" fmla="*/ 8384660 w 10237953"/>
                  <a:gd name="connsiteY15" fmla="*/ 2079171 h 2487207"/>
                  <a:gd name="connsiteX16" fmla="*/ 9081346 w 10237953"/>
                  <a:gd name="connsiteY16" fmla="*/ 2122714 h 2487207"/>
                  <a:gd name="connsiteX17" fmla="*/ 9987582 w 10237953"/>
                  <a:gd name="connsiteY17" fmla="*/ 2089604 h 2487207"/>
                  <a:gd name="connsiteX18" fmla="*/ 10237953 w 10237953"/>
                  <a:gd name="connsiteY18" fmla="*/ 0 h 2487207"/>
                  <a:gd name="connsiteX0" fmla="*/ 38946 w 10237953"/>
                  <a:gd name="connsiteY0" fmla="*/ 2253343 h 2487207"/>
                  <a:gd name="connsiteX1" fmla="*/ 126032 w 10237953"/>
                  <a:gd name="connsiteY1" fmla="*/ 2238829 h 2487207"/>
                  <a:gd name="connsiteX2" fmla="*/ 1083975 w 10237953"/>
                  <a:gd name="connsiteY2" fmla="*/ 2311400 h 2487207"/>
                  <a:gd name="connsiteX3" fmla="*/ 1548432 w 10237953"/>
                  <a:gd name="connsiteY3" fmla="*/ 2282371 h 2487207"/>
                  <a:gd name="connsiteX4" fmla="*/ 2216089 w 10237953"/>
                  <a:gd name="connsiteY4" fmla="*/ 2325914 h 2487207"/>
                  <a:gd name="connsiteX5" fmla="*/ 3653003 w 10237953"/>
                  <a:gd name="connsiteY5" fmla="*/ 2413000 h 2487207"/>
                  <a:gd name="connsiteX6" fmla="*/ 4785118 w 10237953"/>
                  <a:gd name="connsiteY6" fmla="*/ 2485571 h 2487207"/>
                  <a:gd name="connsiteX7" fmla="*/ 5409232 w 10237953"/>
                  <a:gd name="connsiteY7" fmla="*/ 2340429 h 2487207"/>
                  <a:gd name="connsiteX8" fmla="*/ 5917232 w 10237953"/>
                  <a:gd name="connsiteY8" fmla="*/ 2035629 h 2487207"/>
                  <a:gd name="connsiteX9" fmla="*/ 6483289 w 10237953"/>
                  <a:gd name="connsiteY9" fmla="*/ 1513114 h 2487207"/>
                  <a:gd name="connsiteX10" fmla="*/ 6773575 w 10237953"/>
                  <a:gd name="connsiteY10" fmla="*/ 1251857 h 2487207"/>
                  <a:gd name="connsiteX11" fmla="*/ 7096971 w 10237953"/>
                  <a:gd name="connsiteY11" fmla="*/ 1193800 h 2487207"/>
                  <a:gd name="connsiteX12" fmla="*/ 7397689 w 10237953"/>
                  <a:gd name="connsiteY12" fmla="*/ 1367971 h 2487207"/>
                  <a:gd name="connsiteX13" fmla="*/ 7804089 w 10237953"/>
                  <a:gd name="connsiteY13" fmla="*/ 1745343 h 2487207"/>
                  <a:gd name="connsiteX14" fmla="*/ 7920203 w 10237953"/>
                  <a:gd name="connsiteY14" fmla="*/ 1846943 h 2487207"/>
                  <a:gd name="connsiteX15" fmla="*/ 8384660 w 10237953"/>
                  <a:gd name="connsiteY15" fmla="*/ 2079171 h 2487207"/>
                  <a:gd name="connsiteX16" fmla="*/ 9081346 w 10237953"/>
                  <a:gd name="connsiteY16" fmla="*/ 2122714 h 2487207"/>
                  <a:gd name="connsiteX17" fmla="*/ 9987582 w 10237953"/>
                  <a:gd name="connsiteY17" fmla="*/ 2089604 h 2487207"/>
                  <a:gd name="connsiteX18" fmla="*/ 10237953 w 10237953"/>
                  <a:gd name="connsiteY18" fmla="*/ 0 h 2487207"/>
                  <a:gd name="connsiteX0" fmla="*/ 38946 w 10237953"/>
                  <a:gd name="connsiteY0" fmla="*/ 2253343 h 2487207"/>
                  <a:gd name="connsiteX1" fmla="*/ 126032 w 10237953"/>
                  <a:gd name="connsiteY1" fmla="*/ 2238829 h 2487207"/>
                  <a:gd name="connsiteX2" fmla="*/ 1083975 w 10237953"/>
                  <a:gd name="connsiteY2" fmla="*/ 2311400 h 2487207"/>
                  <a:gd name="connsiteX3" fmla="*/ 1548432 w 10237953"/>
                  <a:gd name="connsiteY3" fmla="*/ 2282371 h 2487207"/>
                  <a:gd name="connsiteX4" fmla="*/ 2216089 w 10237953"/>
                  <a:gd name="connsiteY4" fmla="*/ 2325914 h 2487207"/>
                  <a:gd name="connsiteX5" fmla="*/ 3653003 w 10237953"/>
                  <a:gd name="connsiteY5" fmla="*/ 2413000 h 2487207"/>
                  <a:gd name="connsiteX6" fmla="*/ 4785118 w 10237953"/>
                  <a:gd name="connsiteY6" fmla="*/ 2485571 h 2487207"/>
                  <a:gd name="connsiteX7" fmla="*/ 5409232 w 10237953"/>
                  <a:gd name="connsiteY7" fmla="*/ 2340429 h 2487207"/>
                  <a:gd name="connsiteX8" fmla="*/ 5917232 w 10237953"/>
                  <a:gd name="connsiteY8" fmla="*/ 2035629 h 2487207"/>
                  <a:gd name="connsiteX9" fmla="*/ 6483289 w 10237953"/>
                  <a:gd name="connsiteY9" fmla="*/ 1513114 h 2487207"/>
                  <a:gd name="connsiteX10" fmla="*/ 6773575 w 10237953"/>
                  <a:gd name="connsiteY10" fmla="*/ 1251857 h 2487207"/>
                  <a:gd name="connsiteX11" fmla="*/ 7096971 w 10237953"/>
                  <a:gd name="connsiteY11" fmla="*/ 1193800 h 2487207"/>
                  <a:gd name="connsiteX12" fmla="*/ 7397689 w 10237953"/>
                  <a:gd name="connsiteY12" fmla="*/ 1367971 h 2487207"/>
                  <a:gd name="connsiteX13" fmla="*/ 7804089 w 10237953"/>
                  <a:gd name="connsiteY13" fmla="*/ 1745343 h 2487207"/>
                  <a:gd name="connsiteX14" fmla="*/ 7920203 w 10237953"/>
                  <a:gd name="connsiteY14" fmla="*/ 1846943 h 2487207"/>
                  <a:gd name="connsiteX15" fmla="*/ 8384660 w 10237953"/>
                  <a:gd name="connsiteY15" fmla="*/ 2079171 h 2487207"/>
                  <a:gd name="connsiteX16" fmla="*/ 9081346 w 10237953"/>
                  <a:gd name="connsiteY16" fmla="*/ 2065564 h 2487207"/>
                  <a:gd name="connsiteX17" fmla="*/ 9987582 w 10237953"/>
                  <a:gd name="connsiteY17" fmla="*/ 2089604 h 2487207"/>
                  <a:gd name="connsiteX18" fmla="*/ 10237953 w 10237953"/>
                  <a:gd name="connsiteY18" fmla="*/ 0 h 2487207"/>
                  <a:gd name="connsiteX0" fmla="*/ 38946 w 10237953"/>
                  <a:gd name="connsiteY0" fmla="*/ 2253343 h 2487207"/>
                  <a:gd name="connsiteX1" fmla="*/ 126032 w 10237953"/>
                  <a:gd name="connsiteY1" fmla="*/ 2238829 h 2487207"/>
                  <a:gd name="connsiteX2" fmla="*/ 1083975 w 10237953"/>
                  <a:gd name="connsiteY2" fmla="*/ 2311400 h 2487207"/>
                  <a:gd name="connsiteX3" fmla="*/ 1548432 w 10237953"/>
                  <a:gd name="connsiteY3" fmla="*/ 2282371 h 2487207"/>
                  <a:gd name="connsiteX4" fmla="*/ 2216089 w 10237953"/>
                  <a:gd name="connsiteY4" fmla="*/ 2325914 h 2487207"/>
                  <a:gd name="connsiteX5" fmla="*/ 3653003 w 10237953"/>
                  <a:gd name="connsiteY5" fmla="*/ 2413000 h 2487207"/>
                  <a:gd name="connsiteX6" fmla="*/ 4785118 w 10237953"/>
                  <a:gd name="connsiteY6" fmla="*/ 2485571 h 2487207"/>
                  <a:gd name="connsiteX7" fmla="*/ 5409232 w 10237953"/>
                  <a:gd name="connsiteY7" fmla="*/ 2340429 h 2487207"/>
                  <a:gd name="connsiteX8" fmla="*/ 5917232 w 10237953"/>
                  <a:gd name="connsiteY8" fmla="*/ 2035629 h 2487207"/>
                  <a:gd name="connsiteX9" fmla="*/ 6483289 w 10237953"/>
                  <a:gd name="connsiteY9" fmla="*/ 1513114 h 2487207"/>
                  <a:gd name="connsiteX10" fmla="*/ 6773575 w 10237953"/>
                  <a:gd name="connsiteY10" fmla="*/ 1251857 h 2487207"/>
                  <a:gd name="connsiteX11" fmla="*/ 7096971 w 10237953"/>
                  <a:gd name="connsiteY11" fmla="*/ 1193800 h 2487207"/>
                  <a:gd name="connsiteX12" fmla="*/ 7397689 w 10237953"/>
                  <a:gd name="connsiteY12" fmla="*/ 1367971 h 2487207"/>
                  <a:gd name="connsiteX13" fmla="*/ 7804089 w 10237953"/>
                  <a:gd name="connsiteY13" fmla="*/ 1745343 h 2487207"/>
                  <a:gd name="connsiteX14" fmla="*/ 7920203 w 10237953"/>
                  <a:gd name="connsiteY14" fmla="*/ 1846943 h 2487207"/>
                  <a:gd name="connsiteX15" fmla="*/ 8384660 w 10237953"/>
                  <a:gd name="connsiteY15" fmla="*/ 2079171 h 2487207"/>
                  <a:gd name="connsiteX16" fmla="*/ 9081346 w 10237953"/>
                  <a:gd name="connsiteY16" fmla="*/ 2065564 h 2487207"/>
                  <a:gd name="connsiteX17" fmla="*/ 9987582 w 10237953"/>
                  <a:gd name="connsiteY17" fmla="*/ 2089604 h 2487207"/>
                  <a:gd name="connsiteX18" fmla="*/ 10237953 w 10237953"/>
                  <a:gd name="connsiteY18" fmla="*/ 0 h 2487207"/>
                  <a:gd name="connsiteX0" fmla="*/ 38946 w 10237953"/>
                  <a:gd name="connsiteY0" fmla="*/ 2253343 h 2487207"/>
                  <a:gd name="connsiteX1" fmla="*/ 126032 w 10237953"/>
                  <a:gd name="connsiteY1" fmla="*/ 2238829 h 2487207"/>
                  <a:gd name="connsiteX2" fmla="*/ 1083975 w 10237953"/>
                  <a:gd name="connsiteY2" fmla="*/ 2311400 h 2487207"/>
                  <a:gd name="connsiteX3" fmla="*/ 1548432 w 10237953"/>
                  <a:gd name="connsiteY3" fmla="*/ 2282371 h 2487207"/>
                  <a:gd name="connsiteX4" fmla="*/ 2216089 w 10237953"/>
                  <a:gd name="connsiteY4" fmla="*/ 2325914 h 2487207"/>
                  <a:gd name="connsiteX5" fmla="*/ 3653003 w 10237953"/>
                  <a:gd name="connsiteY5" fmla="*/ 2413000 h 2487207"/>
                  <a:gd name="connsiteX6" fmla="*/ 4785118 w 10237953"/>
                  <a:gd name="connsiteY6" fmla="*/ 2485571 h 2487207"/>
                  <a:gd name="connsiteX7" fmla="*/ 5409232 w 10237953"/>
                  <a:gd name="connsiteY7" fmla="*/ 2340429 h 2487207"/>
                  <a:gd name="connsiteX8" fmla="*/ 5917232 w 10237953"/>
                  <a:gd name="connsiteY8" fmla="*/ 2035629 h 2487207"/>
                  <a:gd name="connsiteX9" fmla="*/ 6483289 w 10237953"/>
                  <a:gd name="connsiteY9" fmla="*/ 1513114 h 2487207"/>
                  <a:gd name="connsiteX10" fmla="*/ 6773575 w 10237953"/>
                  <a:gd name="connsiteY10" fmla="*/ 1251857 h 2487207"/>
                  <a:gd name="connsiteX11" fmla="*/ 7096971 w 10237953"/>
                  <a:gd name="connsiteY11" fmla="*/ 1193800 h 2487207"/>
                  <a:gd name="connsiteX12" fmla="*/ 7397689 w 10237953"/>
                  <a:gd name="connsiteY12" fmla="*/ 1367971 h 2487207"/>
                  <a:gd name="connsiteX13" fmla="*/ 7804089 w 10237953"/>
                  <a:gd name="connsiteY13" fmla="*/ 1745343 h 2487207"/>
                  <a:gd name="connsiteX14" fmla="*/ 7920203 w 10237953"/>
                  <a:gd name="connsiteY14" fmla="*/ 1846943 h 2487207"/>
                  <a:gd name="connsiteX15" fmla="*/ 8346560 w 10237953"/>
                  <a:gd name="connsiteY15" fmla="*/ 2002971 h 2487207"/>
                  <a:gd name="connsiteX16" fmla="*/ 9081346 w 10237953"/>
                  <a:gd name="connsiteY16" fmla="*/ 2065564 h 2487207"/>
                  <a:gd name="connsiteX17" fmla="*/ 9987582 w 10237953"/>
                  <a:gd name="connsiteY17" fmla="*/ 2089604 h 2487207"/>
                  <a:gd name="connsiteX18" fmla="*/ 10237953 w 10237953"/>
                  <a:gd name="connsiteY18" fmla="*/ 0 h 2487207"/>
                  <a:gd name="connsiteX0" fmla="*/ 38946 w 10237953"/>
                  <a:gd name="connsiteY0" fmla="*/ 2253343 h 2487207"/>
                  <a:gd name="connsiteX1" fmla="*/ 126032 w 10237953"/>
                  <a:gd name="connsiteY1" fmla="*/ 2238829 h 2487207"/>
                  <a:gd name="connsiteX2" fmla="*/ 1083975 w 10237953"/>
                  <a:gd name="connsiteY2" fmla="*/ 2311400 h 2487207"/>
                  <a:gd name="connsiteX3" fmla="*/ 1548432 w 10237953"/>
                  <a:gd name="connsiteY3" fmla="*/ 2282371 h 2487207"/>
                  <a:gd name="connsiteX4" fmla="*/ 2216089 w 10237953"/>
                  <a:gd name="connsiteY4" fmla="*/ 2325914 h 2487207"/>
                  <a:gd name="connsiteX5" fmla="*/ 3653003 w 10237953"/>
                  <a:gd name="connsiteY5" fmla="*/ 2413000 h 2487207"/>
                  <a:gd name="connsiteX6" fmla="*/ 4785118 w 10237953"/>
                  <a:gd name="connsiteY6" fmla="*/ 2485571 h 2487207"/>
                  <a:gd name="connsiteX7" fmla="*/ 5409232 w 10237953"/>
                  <a:gd name="connsiteY7" fmla="*/ 2340429 h 2487207"/>
                  <a:gd name="connsiteX8" fmla="*/ 5917232 w 10237953"/>
                  <a:gd name="connsiteY8" fmla="*/ 2035629 h 2487207"/>
                  <a:gd name="connsiteX9" fmla="*/ 6483289 w 10237953"/>
                  <a:gd name="connsiteY9" fmla="*/ 1513114 h 2487207"/>
                  <a:gd name="connsiteX10" fmla="*/ 6773575 w 10237953"/>
                  <a:gd name="connsiteY10" fmla="*/ 1251857 h 2487207"/>
                  <a:gd name="connsiteX11" fmla="*/ 7096971 w 10237953"/>
                  <a:gd name="connsiteY11" fmla="*/ 1193800 h 2487207"/>
                  <a:gd name="connsiteX12" fmla="*/ 7397689 w 10237953"/>
                  <a:gd name="connsiteY12" fmla="*/ 1367971 h 2487207"/>
                  <a:gd name="connsiteX13" fmla="*/ 7804089 w 10237953"/>
                  <a:gd name="connsiteY13" fmla="*/ 1745343 h 2487207"/>
                  <a:gd name="connsiteX14" fmla="*/ 7920203 w 10237953"/>
                  <a:gd name="connsiteY14" fmla="*/ 1846943 h 2487207"/>
                  <a:gd name="connsiteX15" fmla="*/ 8346560 w 10237953"/>
                  <a:gd name="connsiteY15" fmla="*/ 2002971 h 2487207"/>
                  <a:gd name="connsiteX16" fmla="*/ 9081346 w 10237953"/>
                  <a:gd name="connsiteY16" fmla="*/ 2065564 h 2487207"/>
                  <a:gd name="connsiteX17" fmla="*/ 9987582 w 10237953"/>
                  <a:gd name="connsiteY17" fmla="*/ 2089604 h 2487207"/>
                  <a:gd name="connsiteX18" fmla="*/ 10237953 w 10237953"/>
                  <a:gd name="connsiteY18" fmla="*/ 0 h 2487207"/>
                  <a:gd name="connsiteX0" fmla="*/ 38946 w 10237953"/>
                  <a:gd name="connsiteY0" fmla="*/ 2253343 h 2487207"/>
                  <a:gd name="connsiteX1" fmla="*/ 126032 w 10237953"/>
                  <a:gd name="connsiteY1" fmla="*/ 2238829 h 2487207"/>
                  <a:gd name="connsiteX2" fmla="*/ 1083975 w 10237953"/>
                  <a:gd name="connsiteY2" fmla="*/ 2311400 h 2487207"/>
                  <a:gd name="connsiteX3" fmla="*/ 1548432 w 10237953"/>
                  <a:gd name="connsiteY3" fmla="*/ 2282371 h 2487207"/>
                  <a:gd name="connsiteX4" fmla="*/ 2216089 w 10237953"/>
                  <a:gd name="connsiteY4" fmla="*/ 2325914 h 2487207"/>
                  <a:gd name="connsiteX5" fmla="*/ 3653003 w 10237953"/>
                  <a:gd name="connsiteY5" fmla="*/ 2413000 h 2487207"/>
                  <a:gd name="connsiteX6" fmla="*/ 4785118 w 10237953"/>
                  <a:gd name="connsiteY6" fmla="*/ 2485571 h 2487207"/>
                  <a:gd name="connsiteX7" fmla="*/ 5409232 w 10237953"/>
                  <a:gd name="connsiteY7" fmla="*/ 2340429 h 2487207"/>
                  <a:gd name="connsiteX8" fmla="*/ 5917232 w 10237953"/>
                  <a:gd name="connsiteY8" fmla="*/ 2035629 h 2487207"/>
                  <a:gd name="connsiteX9" fmla="*/ 6483289 w 10237953"/>
                  <a:gd name="connsiteY9" fmla="*/ 1513114 h 2487207"/>
                  <a:gd name="connsiteX10" fmla="*/ 6773575 w 10237953"/>
                  <a:gd name="connsiteY10" fmla="*/ 1251857 h 2487207"/>
                  <a:gd name="connsiteX11" fmla="*/ 7096971 w 10237953"/>
                  <a:gd name="connsiteY11" fmla="*/ 1193800 h 2487207"/>
                  <a:gd name="connsiteX12" fmla="*/ 7397689 w 10237953"/>
                  <a:gd name="connsiteY12" fmla="*/ 1367971 h 2487207"/>
                  <a:gd name="connsiteX13" fmla="*/ 7804089 w 10237953"/>
                  <a:gd name="connsiteY13" fmla="*/ 1745343 h 2487207"/>
                  <a:gd name="connsiteX14" fmla="*/ 7920203 w 10237953"/>
                  <a:gd name="connsiteY14" fmla="*/ 1846943 h 2487207"/>
                  <a:gd name="connsiteX15" fmla="*/ 8346560 w 10237953"/>
                  <a:gd name="connsiteY15" fmla="*/ 2002971 h 2487207"/>
                  <a:gd name="connsiteX16" fmla="*/ 9081346 w 10237953"/>
                  <a:gd name="connsiteY16" fmla="*/ 2065564 h 2487207"/>
                  <a:gd name="connsiteX17" fmla="*/ 9987582 w 10237953"/>
                  <a:gd name="connsiteY17" fmla="*/ 2089604 h 2487207"/>
                  <a:gd name="connsiteX18" fmla="*/ 10237953 w 10237953"/>
                  <a:gd name="connsiteY18" fmla="*/ 0 h 2487207"/>
                  <a:gd name="connsiteX0" fmla="*/ 38946 w 10199853"/>
                  <a:gd name="connsiteY0" fmla="*/ 2281918 h 2515782"/>
                  <a:gd name="connsiteX1" fmla="*/ 126032 w 10199853"/>
                  <a:gd name="connsiteY1" fmla="*/ 2267404 h 2515782"/>
                  <a:gd name="connsiteX2" fmla="*/ 1083975 w 10199853"/>
                  <a:gd name="connsiteY2" fmla="*/ 2339975 h 2515782"/>
                  <a:gd name="connsiteX3" fmla="*/ 1548432 w 10199853"/>
                  <a:gd name="connsiteY3" fmla="*/ 2310946 h 2515782"/>
                  <a:gd name="connsiteX4" fmla="*/ 2216089 w 10199853"/>
                  <a:gd name="connsiteY4" fmla="*/ 2354489 h 2515782"/>
                  <a:gd name="connsiteX5" fmla="*/ 3653003 w 10199853"/>
                  <a:gd name="connsiteY5" fmla="*/ 2441575 h 2515782"/>
                  <a:gd name="connsiteX6" fmla="*/ 4785118 w 10199853"/>
                  <a:gd name="connsiteY6" fmla="*/ 2514146 h 2515782"/>
                  <a:gd name="connsiteX7" fmla="*/ 5409232 w 10199853"/>
                  <a:gd name="connsiteY7" fmla="*/ 2369004 h 2515782"/>
                  <a:gd name="connsiteX8" fmla="*/ 5917232 w 10199853"/>
                  <a:gd name="connsiteY8" fmla="*/ 2064204 h 2515782"/>
                  <a:gd name="connsiteX9" fmla="*/ 6483289 w 10199853"/>
                  <a:gd name="connsiteY9" fmla="*/ 1541689 h 2515782"/>
                  <a:gd name="connsiteX10" fmla="*/ 6773575 w 10199853"/>
                  <a:gd name="connsiteY10" fmla="*/ 1280432 h 2515782"/>
                  <a:gd name="connsiteX11" fmla="*/ 7096971 w 10199853"/>
                  <a:gd name="connsiteY11" fmla="*/ 1222375 h 2515782"/>
                  <a:gd name="connsiteX12" fmla="*/ 7397689 w 10199853"/>
                  <a:gd name="connsiteY12" fmla="*/ 1396546 h 2515782"/>
                  <a:gd name="connsiteX13" fmla="*/ 7804089 w 10199853"/>
                  <a:gd name="connsiteY13" fmla="*/ 1773918 h 2515782"/>
                  <a:gd name="connsiteX14" fmla="*/ 7920203 w 10199853"/>
                  <a:gd name="connsiteY14" fmla="*/ 1875518 h 2515782"/>
                  <a:gd name="connsiteX15" fmla="*/ 8346560 w 10199853"/>
                  <a:gd name="connsiteY15" fmla="*/ 2031546 h 2515782"/>
                  <a:gd name="connsiteX16" fmla="*/ 9081346 w 10199853"/>
                  <a:gd name="connsiteY16" fmla="*/ 2094139 h 2515782"/>
                  <a:gd name="connsiteX17" fmla="*/ 9987582 w 10199853"/>
                  <a:gd name="connsiteY17" fmla="*/ 2118179 h 2515782"/>
                  <a:gd name="connsiteX18" fmla="*/ 10199853 w 10199853"/>
                  <a:gd name="connsiteY18" fmla="*/ 0 h 2515782"/>
                  <a:gd name="connsiteX0" fmla="*/ 38946 w 10199853"/>
                  <a:gd name="connsiteY0" fmla="*/ 2281918 h 2515782"/>
                  <a:gd name="connsiteX1" fmla="*/ 126032 w 10199853"/>
                  <a:gd name="connsiteY1" fmla="*/ 2267404 h 2515782"/>
                  <a:gd name="connsiteX2" fmla="*/ 1083975 w 10199853"/>
                  <a:gd name="connsiteY2" fmla="*/ 2339975 h 2515782"/>
                  <a:gd name="connsiteX3" fmla="*/ 1548432 w 10199853"/>
                  <a:gd name="connsiteY3" fmla="*/ 2310946 h 2515782"/>
                  <a:gd name="connsiteX4" fmla="*/ 2216089 w 10199853"/>
                  <a:gd name="connsiteY4" fmla="*/ 2354489 h 2515782"/>
                  <a:gd name="connsiteX5" fmla="*/ 3653003 w 10199853"/>
                  <a:gd name="connsiteY5" fmla="*/ 2441575 h 2515782"/>
                  <a:gd name="connsiteX6" fmla="*/ 4785118 w 10199853"/>
                  <a:gd name="connsiteY6" fmla="*/ 2514146 h 2515782"/>
                  <a:gd name="connsiteX7" fmla="*/ 5409232 w 10199853"/>
                  <a:gd name="connsiteY7" fmla="*/ 2369004 h 2515782"/>
                  <a:gd name="connsiteX8" fmla="*/ 5917232 w 10199853"/>
                  <a:gd name="connsiteY8" fmla="*/ 2064204 h 2515782"/>
                  <a:gd name="connsiteX9" fmla="*/ 6483289 w 10199853"/>
                  <a:gd name="connsiteY9" fmla="*/ 1541689 h 2515782"/>
                  <a:gd name="connsiteX10" fmla="*/ 6773575 w 10199853"/>
                  <a:gd name="connsiteY10" fmla="*/ 1280432 h 2515782"/>
                  <a:gd name="connsiteX11" fmla="*/ 7096971 w 10199853"/>
                  <a:gd name="connsiteY11" fmla="*/ 1222375 h 2515782"/>
                  <a:gd name="connsiteX12" fmla="*/ 7397689 w 10199853"/>
                  <a:gd name="connsiteY12" fmla="*/ 1396546 h 2515782"/>
                  <a:gd name="connsiteX13" fmla="*/ 7804089 w 10199853"/>
                  <a:gd name="connsiteY13" fmla="*/ 1773918 h 2515782"/>
                  <a:gd name="connsiteX14" fmla="*/ 7920203 w 10199853"/>
                  <a:gd name="connsiteY14" fmla="*/ 1875518 h 2515782"/>
                  <a:gd name="connsiteX15" fmla="*/ 8346560 w 10199853"/>
                  <a:gd name="connsiteY15" fmla="*/ 2031546 h 2515782"/>
                  <a:gd name="connsiteX16" fmla="*/ 9081346 w 10199853"/>
                  <a:gd name="connsiteY16" fmla="*/ 2094139 h 2515782"/>
                  <a:gd name="connsiteX17" fmla="*/ 9987582 w 10199853"/>
                  <a:gd name="connsiteY17" fmla="*/ 2118179 h 2515782"/>
                  <a:gd name="connsiteX18" fmla="*/ 10199853 w 10199853"/>
                  <a:gd name="connsiteY18" fmla="*/ 0 h 2515782"/>
                  <a:gd name="connsiteX0" fmla="*/ 38946 w 10199853"/>
                  <a:gd name="connsiteY0" fmla="*/ 2281918 h 2515782"/>
                  <a:gd name="connsiteX1" fmla="*/ 126032 w 10199853"/>
                  <a:gd name="connsiteY1" fmla="*/ 2267404 h 2515782"/>
                  <a:gd name="connsiteX2" fmla="*/ 1083975 w 10199853"/>
                  <a:gd name="connsiteY2" fmla="*/ 2339975 h 2515782"/>
                  <a:gd name="connsiteX3" fmla="*/ 1548432 w 10199853"/>
                  <a:gd name="connsiteY3" fmla="*/ 2310946 h 2515782"/>
                  <a:gd name="connsiteX4" fmla="*/ 2216089 w 10199853"/>
                  <a:gd name="connsiteY4" fmla="*/ 2354489 h 2515782"/>
                  <a:gd name="connsiteX5" fmla="*/ 3653003 w 10199853"/>
                  <a:gd name="connsiteY5" fmla="*/ 2441575 h 2515782"/>
                  <a:gd name="connsiteX6" fmla="*/ 4785118 w 10199853"/>
                  <a:gd name="connsiteY6" fmla="*/ 2514146 h 2515782"/>
                  <a:gd name="connsiteX7" fmla="*/ 5409232 w 10199853"/>
                  <a:gd name="connsiteY7" fmla="*/ 2369004 h 2515782"/>
                  <a:gd name="connsiteX8" fmla="*/ 5917232 w 10199853"/>
                  <a:gd name="connsiteY8" fmla="*/ 2064204 h 2515782"/>
                  <a:gd name="connsiteX9" fmla="*/ 6483289 w 10199853"/>
                  <a:gd name="connsiteY9" fmla="*/ 1541689 h 2515782"/>
                  <a:gd name="connsiteX10" fmla="*/ 6773575 w 10199853"/>
                  <a:gd name="connsiteY10" fmla="*/ 1280432 h 2515782"/>
                  <a:gd name="connsiteX11" fmla="*/ 7096971 w 10199853"/>
                  <a:gd name="connsiteY11" fmla="*/ 1222375 h 2515782"/>
                  <a:gd name="connsiteX12" fmla="*/ 7397689 w 10199853"/>
                  <a:gd name="connsiteY12" fmla="*/ 1396546 h 2515782"/>
                  <a:gd name="connsiteX13" fmla="*/ 7804089 w 10199853"/>
                  <a:gd name="connsiteY13" fmla="*/ 1773918 h 2515782"/>
                  <a:gd name="connsiteX14" fmla="*/ 7920203 w 10199853"/>
                  <a:gd name="connsiteY14" fmla="*/ 1875518 h 2515782"/>
                  <a:gd name="connsiteX15" fmla="*/ 8346560 w 10199853"/>
                  <a:gd name="connsiteY15" fmla="*/ 2031546 h 2515782"/>
                  <a:gd name="connsiteX16" fmla="*/ 9081346 w 10199853"/>
                  <a:gd name="connsiteY16" fmla="*/ 2094139 h 2515782"/>
                  <a:gd name="connsiteX17" fmla="*/ 9987582 w 10199853"/>
                  <a:gd name="connsiteY17" fmla="*/ 2118179 h 2515782"/>
                  <a:gd name="connsiteX18" fmla="*/ 10199853 w 10199853"/>
                  <a:gd name="connsiteY18" fmla="*/ 0 h 2515782"/>
                  <a:gd name="connsiteX0" fmla="*/ 38946 w 10199853"/>
                  <a:gd name="connsiteY0" fmla="*/ 2281918 h 2515782"/>
                  <a:gd name="connsiteX1" fmla="*/ 126032 w 10199853"/>
                  <a:gd name="connsiteY1" fmla="*/ 2267404 h 2515782"/>
                  <a:gd name="connsiteX2" fmla="*/ 1083975 w 10199853"/>
                  <a:gd name="connsiteY2" fmla="*/ 2339975 h 2515782"/>
                  <a:gd name="connsiteX3" fmla="*/ 1548432 w 10199853"/>
                  <a:gd name="connsiteY3" fmla="*/ 2310946 h 2515782"/>
                  <a:gd name="connsiteX4" fmla="*/ 2216089 w 10199853"/>
                  <a:gd name="connsiteY4" fmla="*/ 2354489 h 2515782"/>
                  <a:gd name="connsiteX5" fmla="*/ 3653003 w 10199853"/>
                  <a:gd name="connsiteY5" fmla="*/ 2441575 h 2515782"/>
                  <a:gd name="connsiteX6" fmla="*/ 4785118 w 10199853"/>
                  <a:gd name="connsiteY6" fmla="*/ 2514146 h 2515782"/>
                  <a:gd name="connsiteX7" fmla="*/ 5409232 w 10199853"/>
                  <a:gd name="connsiteY7" fmla="*/ 2369004 h 2515782"/>
                  <a:gd name="connsiteX8" fmla="*/ 5917232 w 10199853"/>
                  <a:gd name="connsiteY8" fmla="*/ 2064204 h 2515782"/>
                  <a:gd name="connsiteX9" fmla="*/ 6483289 w 10199853"/>
                  <a:gd name="connsiteY9" fmla="*/ 1541689 h 2515782"/>
                  <a:gd name="connsiteX10" fmla="*/ 6773575 w 10199853"/>
                  <a:gd name="connsiteY10" fmla="*/ 1280432 h 2515782"/>
                  <a:gd name="connsiteX11" fmla="*/ 7096971 w 10199853"/>
                  <a:gd name="connsiteY11" fmla="*/ 1222375 h 2515782"/>
                  <a:gd name="connsiteX12" fmla="*/ 7397689 w 10199853"/>
                  <a:gd name="connsiteY12" fmla="*/ 1396546 h 2515782"/>
                  <a:gd name="connsiteX13" fmla="*/ 7804089 w 10199853"/>
                  <a:gd name="connsiteY13" fmla="*/ 1773918 h 2515782"/>
                  <a:gd name="connsiteX14" fmla="*/ 7920203 w 10199853"/>
                  <a:gd name="connsiteY14" fmla="*/ 1875518 h 2515782"/>
                  <a:gd name="connsiteX15" fmla="*/ 8346560 w 10199853"/>
                  <a:gd name="connsiteY15" fmla="*/ 2031546 h 2515782"/>
                  <a:gd name="connsiteX16" fmla="*/ 9081346 w 10199853"/>
                  <a:gd name="connsiteY16" fmla="*/ 2094139 h 2515782"/>
                  <a:gd name="connsiteX17" fmla="*/ 9987582 w 10199853"/>
                  <a:gd name="connsiteY17" fmla="*/ 2118179 h 2515782"/>
                  <a:gd name="connsiteX18" fmla="*/ 10199853 w 10199853"/>
                  <a:gd name="connsiteY18" fmla="*/ 0 h 2515782"/>
                  <a:gd name="connsiteX0" fmla="*/ 38946 w 10199853"/>
                  <a:gd name="connsiteY0" fmla="*/ 2281918 h 2488088"/>
                  <a:gd name="connsiteX1" fmla="*/ 126032 w 10199853"/>
                  <a:gd name="connsiteY1" fmla="*/ 2267404 h 2488088"/>
                  <a:gd name="connsiteX2" fmla="*/ 1083975 w 10199853"/>
                  <a:gd name="connsiteY2" fmla="*/ 2339975 h 2488088"/>
                  <a:gd name="connsiteX3" fmla="*/ 1548432 w 10199853"/>
                  <a:gd name="connsiteY3" fmla="*/ 2310946 h 2488088"/>
                  <a:gd name="connsiteX4" fmla="*/ 2216089 w 10199853"/>
                  <a:gd name="connsiteY4" fmla="*/ 2354489 h 2488088"/>
                  <a:gd name="connsiteX5" fmla="*/ 3653003 w 10199853"/>
                  <a:gd name="connsiteY5" fmla="*/ 2441575 h 2488088"/>
                  <a:gd name="connsiteX6" fmla="*/ 4747018 w 10199853"/>
                  <a:gd name="connsiteY6" fmla="*/ 2485571 h 2488088"/>
                  <a:gd name="connsiteX7" fmla="*/ 5409232 w 10199853"/>
                  <a:gd name="connsiteY7" fmla="*/ 2369004 h 2488088"/>
                  <a:gd name="connsiteX8" fmla="*/ 5917232 w 10199853"/>
                  <a:gd name="connsiteY8" fmla="*/ 2064204 h 2488088"/>
                  <a:gd name="connsiteX9" fmla="*/ 6483289 w 10199853"/>
                  <a:gd name="connsiteY9" fmla="*/ 1541689 h 2488088"/>
                  <a:gd name="connsiteX10" fmla="*/ 6773575 w 10199853"/>
                  <a:gd name="connsiteY10" fmla="*/ 1280432 h 2488088"/>
                  <a:gd name="connsiteX11" fmla="*/ 7096971 w 10199853"/>
                  <a:gd name="connsiteY11" fmla="*/ 1222375 h 2488088"/>
                  <a:gd name="connsiteX12" fmla="*/ 7397689 w 10199853"/>
                  <a:gd name="connsiteY12" fmla="*/ 1396546 h 2488088"/>
                  <a:gd name="connsiteX13" fmla="*/ 7804089 w 10199853"/>
                  <a:gd name="connsiteY13" fmla="*/ 1773918 h 2488088"/>
                  <a:gd name="connsiteX14" fmla="*/ 7920203 w 10199853"/>
                  <a:gd name="connsiteY14" fmla="*/ 1875518 h 2488088"/>
                  <a:gd name="connsiteX15" fmla="*/ 8346560 w 10199853"/>
                  <a:gd name="connsiteY15" fmla="*/ 2031546 h 2488088"/>
                  <a:gd name="connsiteX16" fmla="*/ 9081346 w 10199853"/>
                  <a:gd name="connsiteY16" fmla="*/ 2094139 h 2488088"/>
                  <a:gd name="connsiteX17" fmla="*/ 9987582 w 10199853"/>
                  <a:gd name="connsiteY17" fmla="*/ 2118179 h 2488088"/>
                  <a:gd name="connsiteX18" fmla="*/ 10199853 w 10199853"/>
                  <a:gd name="connsiteY18" fmla="*/ 0 h 2488088"/>
                  <a:gd name="connsiteX0" fmla="*/ 0 w 10073821"/>
                  <a:gd name="connsiteY0" fmla="*/ 2267404 h 2488088"/>
                  <a:gd name="connsiteX1" fmla="*/ 957943 w 10073821"/>
                  <a:gd name="connsiteY1" fmla="*/ 2339975 h 2488088"/>
                  <a:gd name="connsiteX2" fmla="*/ 1422400 w 10073821"/>
                  <a:gd name="connsiteY2" fmla="*/ 2310946 h 2488088"/>
                  <a:gd name="connsiteX3" fmla="*/ 2090057 w 10073821"/>
                  <a:gd name="connsiteY3" fmla="*/ 2354489 h 2488088"/>
                  <a:gd name="connsiteX4" fmla="*/ 3526971 w 10073821"/>
                  <a:gd name="connsiteY4" fmla="*/ 2441575 h 2488088"/>
                  <a:gd name="connsiteX5" fmla="*/ 4620986 w 10073821"/>
                  <a:gd name="connsiteY5" fmla="*/ 2485571 h 2488088"/>
                  <a:gd name="connsiteX6" fmla="*/ 5283200 w 10073821"/>
                  <a:gd name="connsiteY6" fmla="*/ 2369004 h 2488088"/>
                  <a:gd name="connsiteX7" fmla="*/ 5791200 w 10073821"/>
                  <a:gd name="connsiteY7" fmla="*/ 2064204 h 2488088"/>
                  <a:gd name="connsiteX8" fmla="*/ 6357257 w 10073821"/>
                  <a:gd name="connsiteY8" fmla="*/ 1541689 h 2488088"/>
                  <a:gd name="connsiteX9" fmla="*/ 6647543 w 10073821"/>
                  <a:gd name="connsiteY9" fmla="*/ 1280432 h 2488088"/>
                  <a:gd name="connsiteX10" fmla="*/ 6970939 w 10073821"/>
                  <a:gd name="connsiteY10" fmla="*/ 1222375 h 2488088"/>
                  <a:gd name="connsiteX11" fmla="*/ 7271657 w 10073821"/>
                  <a:gd name="connsiteY11" fmla="*/ 1396546 h 2488088"/>
                  <a:gd name="connsiteX12" fmla="*/ 7678057 w 10073821"/>
                  <a:gd name="connsiteY12" fmla="*/ 1773918 h 2488088"/>
                  <a:gd name="connsiteX13" fmla="*/ 7794171 w 10073821"/>
                  <a:gd name="connsiteY13" fmla="*/ 1875518 h 2488088"/>
                  <a:gd name="connsiteX14" fmla="*/ 8220528 w 10073821"/>
                  <a:gd name="connsiteY14" fmla="*/ 2031546 h 2488088"/>
                  <a:gd name="connsiteX15" fmla="*/ 8955314 w 10073821"/>
                  <a:gd name="connsiteY15" fmla="*/ 2094139 h 2488088"/>
                  <a:gd name="connsiteX16" fmla="*/ 9861550 w 10073821"/>
                  <a:gd name="connsiteY16" fmla="*/ 2118179 h 2488088"/>
                  <a:gd name="connsiteX17" fmla="*/ 10073821 w 10073821"/>
                  <a:gd name="connsiteY17" fmla="*/ 0 h 2488088"/>
                  <a:gd name="connsiteX0" fmla="*/ 0 w 10121446"/>
                  <a:gd name="connsiteY0" fmla="*/ 2324554 h 2488088"/>
                  <a:gd name="connsiteX1" fmla="*/ 1005568 w 10121446"/>
                  <a:gd name="connsiteY1" fmla="*/ 2339975 h 2488088"/>
                  <a:gd name="connsiteX2" fmla="*/ 1470025 w 10121446"/>
                  <a:gd name="connsiteY2" fmla="*/ 2310946 h 2488088"/>
                  <a:gd name="connsiteX3" fmla="*/ 2137682 w 10121446"/>
                  <a:gd name="connsiteY3" fmla="*/ 2354489 h 2488088"/>
                  <a:gd name="connsiteX4" fmla="*/ 3574596 w 10121446"/>
                  <a:gd name="connsiteY4" fmla="*/ 2441575 h 2488088"/>
                  <a:gd name="connsiteX5" fmla="*/ 4668611 w 10121446"/>
                  <a:gd name="connsiteY5" fmla="*/ 2485571 h 2488088"/>
                  <a:gd name="connsiteX6" fmla="*/ 5330825 w 10121446"/>
                  <a:gd name="connsiteY6" fmla="*/ 2369004 h 2488088"/>
                  <a:gd name="connsiteX7" fmla="*/ 5838825 w 10121446"/>
                  <a:gd name="connsiteY7" fmla="*/ 2064204 h 2488088"/>
                  <a:gd name="connsiteX8" fmla="*/ 6404882 w 10121446"/>
                  <a:gd name="connsiteY8" fmla="*/ 1541689 h 2488088"/>
                  <a:gd name="connsiteX9" fmla="*/ 6695168 w 10121446"/>
                  <a:gd name="connsiteY9" fmla="*/ 1280432 h 2488088"/>
                  <a:gd name="connsiteX10" fmla="*/ 7018564 w 10121446"/>
                  <a:gd name="connsiteY10" fmla="*/ 1222375 h 2488088"/>
                  <a:gd name="connsiteX11" fmla="*/ 7319282 w 10121446"/>
                  <a:gd name="connsiteY11" fmla="*/ 1396546 h 2488088"/>
                  <a:gd name="connsiteX12" fmla="*/ 7725682 w 10121446"/>
                  <a:gd name="connsiteY12" fmla="*/ 1773918 h 2488088"/>
                  <a:gd name="connsiteX13" fmla="*/ 7841796 w 10121446"/>
                  <a:gd name="connsiteY13" fmla="*/ 1875518 h 2488088"/>
                  <a:gd name="connsiteX14" fmla="*/ 8268153 w 10121446"/>
                  <a:gd name="connsiteY14" fmla="*/ 2031546 h 2488088"/>
                  <a:gd name="connsiteX15" fmla="*/ 9002939 w 10121446"/>
                  <a:gd name="connsiteY15" fmla="*/ 2094139 h 2488088"/>
                  <a:gd name="connsiteX16" fmla="*/ 9909175 w 10121446"/>
                  <a:gd name="connsiteY16" fmla="*/ 2118179 h 2488088"/>
                  <a:gd name="connsiteX17" fmla="*/ 10121446 w 10121446"/>
                  <a:gd name="connsiteY17" fmla="*/ 0 h 2488088"/>
                  <a:gd name="connsiteX0" fmla="*/ 0 w 10079536"/>
                  <a:gd name="connsiteY0" fmla="*/ 2066109 h 2229643"/>
                  <a:gd name="connsiteX1" fmla="*/ 1005568 w 10079536"/>
                  <a:gd name="connsiteY1" fmla="*/ 2081530 h 2229643"/>
                  <a:gd name="connsiteX2" fmla="*/ 1470025 w 10079536"/>
                  <a:gd name="connsiteY2" fmla="*/ 2052501 h 2229643"/>
                  <a:gd name="connsiteX3" fmla="*/ 2137682 w 10079536"/>
                  <a:gd name="connsiteY3" fmla="*/ 2096044 h 2229643"/>
                  <a:gd name="connsiteX4" fmla="*/ 3574596 w 10079536"/>
                  <a:gd name="connsiteY4" fmla="*/ 2183130 h 2229643"/>
                  <a:gd name="connsiteX5" fmla="*/ 4668611 w 10079536"/>
                  <a:gd name="connsiteY5" fmla="*/ 2227126 h 2229643"/>
                  <a:gd name="connsiteX6" fmla="*/ 5330825 w 10079536"/>
                  <a:gd name="connsiteY6" fmla="*/ 2110559 h 2229643"/>
                  <a:gd name="connsiteX7" fmla="*/ 5838825 w 10079536"/>
                  <a:gd name="connsiteY7" fmla="*/ 1805759 h 2229643"/>
                  <a:gd name="connsiteX8" fmla="*/ 6404882 w 10079536"/>
                  <a:gd name="connsiteY8" fmla="*/ 1283244 h 2229643"/>
                  <a:gd name="connsiteX9" fmla="*/ 6695168 w 10079536"/>
                  <a:gd name="connsiteY9" fmla="*/ 1021987 h 2229643"/>
                  <a:gd name="connsiteX10" fmla="*/ 7018564 w 10079536"/>
                  <a:gd name="connsiteY10" fmla="*/ 963930 h 2229643"/>
                  <a:gd name="connsiteX11" fmla="*/ 7319282 w 10079536"/>
                  <a:gd name="connsiteY11" fmla="*/ 1138101 h 2229643"/>
                  <a:gd name="connsiteX12" fmla="*/ 7725682 w 10079536"/>
                  <a:gd name="connsiteY12" fmla="*/ 1515473 h 2229643"/>
                  <a:gd name="connsiteX13" fmla="*/ 7841796 w 10079536"/>
                  <a:gd name="connsiteY13" fmla="*/ 1617073 h 2229643"/>
                  <a:gd name="connsiteX14" fmla="*/ 8268153 w 10079536"/>
                  <a:gd name="connsiteY14" fmla="*/ 1773101 h 2229643"/>
                  <a:gd name="connsiteX15" fmla="*/ 9002939 w 10079536"/>
                  <a:gd name="connsiteY15" fmla="*/ 1835694 h 2229643"/>
                  <a:gd name="connsiteX16" fmla="*/ 9909175 w 10079536"/>
                  <a:gd name="connsiteY16" fmla="*/ 1859734 h 2229643"/>
                  <a:gd name="connsiteX17" fmla="*/ 10079536 w 10079536"/>
                  <a:gd name="connsiteY17" fmla="*/ 0 h 2229643"/>
                  <a:gd name="connsiteX0" fmla="*/ 0 w 10079536"/>
                  <a:gd name="connsiteY0" fmla="*/ 2066109 h 2229643"/>
                  <a:gd name="connsiteX1" fmla="*/ 1005568 w 10079536"/>
                  <a:gd name="connsiteY1" fmla="*/ 2081530 h 2229643"/>
                  <a:gd name="connsiteX2" fmla="*/ 1470025 w 10079536"/>
                  <a:gd name="connsiteY2" fmla="*/ 2052501 h 2229643"/>
                  <a:gd name="connsiteX3" fmla="*/ 2137682 w 10079536"/>
                  <a:gd name="connsiteY3" fmla="*/ 2096044 h 2229643"/>
                  <a:gd name="connsiteX4" fmla="*/ 3574596 w 10079536"/>
                  <a:gd name="connsiteY4" fmla="*/ 2183130 h 2229643"/>
                  <a:gd name="connsiteX5" fmla="*/ 4668611 w 10079536"/>
                  <a:gd name="connsiteY5" fmla="*/ 2227126 h 2229643"/>
                  <a:gd name="connsiteX6" fmla="*/ 5330825 w 10079536"/>
                  <a:gd name="connsiteY6" fmla="*/ 2110559 h 2229643"/>
                  <a:gd name="connsiteX7" fmla="*/ 5838825 w 10079536"/>
                  <a:gd name="connsiteY7" fmla="*/ 1805759 h 2229643"/>
                  <a:gd name="connsiteX8" fmla="*/ 6404882 w 10079536"/>
                  <a:gd name="connsiteY8" fmla="*/ 1283244 h 2229643"/>
                  <a:gd name="connsiteX9" fmla="*/ 6695168 w 10079536"/>
                  <a:gd name="connsiteY9" fmla="*/ 1021987 h 2229643"/>
                  <a:gd name="connsiteX10" fmla="*/ 7018564 w 10079536"/>
                  <a:gd name="connsiteY10" fmla="*/ 963930 h 2229643"/>
                  <a:gd name="connsiteX11" fmla="*/ 7319282 w 10079536"/>
                  <a:gd name="connsiteY11" fmla="*/ 1138101 h 2229643"/>
                  <a:gd name="connsiteX12" fmla="*/ 7725682 w 10079536"/>
                  <a:gd name="connsiteY12" fmla="*/ 1515473 h 2229643"/>
                  <a:gd name="connsiteX13" fmla="*/ 7841796 w 10079536"/>
                  <a:gd name="connsiteY13" fmla="*/ 1617073 h 2229643"/>
                  <a:gd name="connsiteX14" fmla="*/ 8268153 w 10079536"/>
                  <a:gd name="connsiteY14" fmla="*/ 1773101 h 2229643"/>
                  <a:gd name="connsiteX15" fmla="*/ 9002939 w 10079536"/>
                  <a:gd name="connsiteY15" fmla="*/ 1835694 h 2229643"/>
                  <a:gd name="connsiteX16" fmla="*/ 9909175 w 10079536"/>
                  <a:gd name="connsiteY16" fmla="*/ 1859734 h 2229643"/>
                  <a:gd name="connsiteX17" fmla="*/ 10079536 w 10079536"/>
                  <a:gd name="connsiteY17" fmla="*/ 0 h 2229643"/>
                  <a:gd name="connsiteX0" fmla="*/ 0 w 10079536"/>
                  <a:gd name="connsiteY0" fmla="*/ 2066109 h 2229643"/>
                  <a:gd name="connsiteX1" fmla="*/ 1005568 w 10079536"/>
                  <a:gd name="connsiteY1" fmla="*/ 2081530 h 2229643"/>
                  <a:gd name="connsiteX2" fmla="*/ 1470025 w 10079536"/>
                  <a:gd name="connsiteY2" fmla="*/ 2052501 h 2229643"/>
                  <a:gd name="connsiteX3" fmla="*/ 2137682 w 10079536"/>
                  <a:gd name="connsiteY3" fmla="*/ 2096044 h 2229643"/>
                  <a:gd name="connsiteX4" fmla="*/ 3574596 w 10079536"/>
                  <a:gd name="connsiteY4" fmla="*/ 2183130 h 2229643"/>
                  <a:gd name="connsiteX5" fmla="*/ 4668611 w 10079536"/>
                  <a:gd name="connsiteY5" fmla="*/ 2227126 h 2229643"/>
                  <a:gd name="connsiteX6" fmla="*/ 5330825 w 10079536"/>
                  <a:gd name="connsiteY6" fmla="*/ 2110559 h 2229643"/>
                  <a:gd name="connsiteX7" fmla="*/ 5838825 w 10079536"/>
                  <a:gd name="connsiteY7" fmla="*/ 1805759 h 2229643"/>
                  <a:gd name="connsiteX8" fmla="*/ 6404882 w 10079536"/>
                  <a:gd name="connsiteY8" fmla="*/ 1283244 h 2229643"/>
                  <a:gd name="connsiteX9" fmla="*/ 6695168 w 10079536"/>
                  <a:gd name="connsiteY9" fmla="*/ 1021987 h 2229643"/>
                  <a:gd name="connsiteX10" fmla="*/ 7018564 w 10079536"/>
                  <a:gd name="connsiteY10" fmla="*/ 963930 h 2229643"/>
                  <a:gd name="connsiteX11" fmla="*/ 7319282 w 10079536"/>
                  <a:gd name="connsiteY11" fmla="*/ 1138101 h 2229643"/>
                  <a:gd name="connsiteX12" fmla="*/ 7725682 w 10079536"/>
                  <a:gd name="connsiteY12" fmla="*/ 1515473 h 2229643"/>
                  <a:gd name="connsiteX13" fmla="*/ 7813856 w 10079536"/>
                  <a:gd name="connsiteY13" fmla="*/ 1679938 h 2229643"/>
                  <a:gd name="connsiteX14" fmla="*/ 8268153 w 10079536"/>
                  <a:gd name="connsiteY14" fmla="*/ 1773101 h 2229643"/>
                  <a:gd name="connsiteX15" fmla="*/ 9002939 w 10079536"/>
                  <a:gd name="connsiteY15" fmla="*/ 1835694 h 2229643"/>
                  <a:gd name="connsiteX16" fmla="*/ 9909175 w 10079536"/>
                  <a:gd name="connsiteY16" fmla="*/ 1859734 h 2229643"/>
                  <a:gd name="connsiteX17" fmla="*/ 10079536 w 10079536"/>
                  <a:gd name="connsiteY17" fmla="*/ 0 h 2229643"/>
                  <a:gd name="connsiteX0" fmla="*/ 0 w 10079536"/>
                  <a:gd name="connsiteY0" fmla="*/ 2066109 h 2229643"/>
                  <a:gd name="connsiteX1" fmla="*/ 1005568 w 10079536"/>
                  <a:gd name="connsiteY1" fmla="*/ 2081530 h 2229643"/>
                  <a:gd name="connsiteX2" fmla="*/ 1470025 w 10079536"/>
                  <a:gd name="connsiteY2" fmla="*/ 2052501 h 2229643"/>
                  <a:gd name="connsiteX3" fmla="*/ 2137682 w 10079536"/>
                  <a:gd name="connsiteY3" fmla="*/ 2096044 h 2229643"/>
                  <a:gd name="connsiteX4" fmla="*/ 3574596 w 10079536"/>
                  <a:gd name="connsiteY4" fmla="*/ 2183130 h 2229643"/>
                  <a:gd name="connsiteX5" fmla="*/ 4668611 w 10079536"/>
                  <a:gd name="connsiteY5" fmla="*/ 2227126 h 2229643"/>
                  <a:gd name="connsiteX6" fmla="*/ 5330825 w 10079536"/>
                  <a:gd name="connsiteY6" fmla="*/ 2110559 h 2229643"/>
                  <a:gd name="connsiteX7" fmla="*/ 5838825 w 10079536"/>
                  <a:gd name="connsiteY7" fmla="*/ 1805759 h 2229643"/>
                  <a:gd name="connsiteX8" fmla="*/ 6404882 w 10079536"/>
                  <a:gd name="connsiteY8" fmla="*/ 1283244 h 2229643"/>
                  <a:gd name="connsiteX9" fmla="*/ 6695168 w 10079536"/>
                  <a:gd name="connsiteY9" fmla="*/ 1021987 h 2229643"/>
                  <a:gd name="connsiteX10" fmla="*/ 7018564 w 10079536"/>
                  <a:gd name="connsiteY10" fmla="*/ 963930 h 2229643"/>
                  <a:gd name="connsiteX11" fmla="*/ 7319282 w 10079536"/>
                  <a:gd name="connsiteY11" fmla="*/ 1138101 h 2229643"/>
                  <a:gd name="connsiteX12" fmla="*/ 7551057 w 10079536"/>
                  <a:gd name="connsiteY12" fmla="*/ 1564368 h 2229643"/>
                  <a:gd name="connsiteX13" fmla="*/ 7813856 w 10079536"/>
                  <a:gd name="connsiteY13" fmla="*/ 1679938 h 2229643"/>
                  <a:gd name="connsiteX14" fmla="*/ 8268153 w 10079536"/>
                  <a:gd name="connsiteY14" fmla="*/ 1773101 h 2229643"/>
                  <a:gd name="connsiteX15" fmla="*/ 9002939 w 10079536"/>
                  <a:gd name="connsiteY15" fmla="*/ 1835694 h 2229643"/>
                  <a:gd name="connsiteX16" fmla="*/ 9909175 w 10079536"/>
                  <a:gd name="connsiteY16" fmla="*/ 1859734 h 2229643"/>
                  <a:gd name="connsiteX17" fmla="*/ 10079536 w 10079536"/>
                  <a:gd name="connsiteY17" fmla="*/ 0 h 2229643"/>
                  <a:gd name="connsiteX0" fmla="*/ 0 w 10079536"/>
                  <a:gd name="connsiteY0" fmla="*/ 2066109 h 2229643"/>
                  <a:gd name="connsiteX1" fmla="*/ 1005568 w 10079536"/>
                  <a:gd name="connsiteY1" fmla="*/ 2081530 h 2229643"/>
                  <a:gd name="connsiteX2" fmla="*/ 1470025 w 10079536"/>
                  <a:gd name="connsiteY2" fmla="*/ 2052501 h 2229643"/>
                  <a:gd name="connsiteX3" fmla="*/ 2137682 w 10079536"/>
                  <a:gd name="connsiteY3" fmla="*/ 2096044 h 2229643"/>
                  <a:gd name="connsiteX4" fmla="*/ 3574596 w 10079536"/>
                  <a:gd name="connsiteY4" fmla="*/ 2183130 h 2229643"/>
                  <a:gd name="connsiteX5" fmla="*/ 4668611 w 10079536"/>
                  <a:gd name="connsiteY5" fmla="*/ 2227126 h 2229643"/>
                  <a:gd name="connsiteX6" fmla="*/ 5330825 w 10079536"/>
                  <a:gd name="connsiteY6" fmla="*/ 2110559 h 2229643"/>
                  <a:gd name="connsiteX7" fmla="*/ 5838825 w 10079536"/>
                  <a:gd name="connsiteY7" fmla="*/ 1805759 h 2229643"/>
                  <a:gd name="connsiteX8" fmla="*/ 6404882 w 10079536"/>
                  <a:gd name="connsiteY8" fmla="*/ 1283244 h 2229643"/>
                  <a:gd name="connsiteX9" fmla="*/ 6695168 w 10079536"/>
                  <a:gd name="connsiteY9" fmla="*/ 1021987 h 2229643"/>
                  <a:gd name="connsiteX10" fmla="*/ 7018564 w 10079536"/>
                  <a:gd name="connsiteY10" fmla="*/ 963930 h 2229643"/>
                  <a:gd name="connsiteX11" fmla="*/ 7144657 w 10079536"/>
                  <a:gd name="connsiteY11" fmla="*/ 1207951 h 2229643"/>
                  <a:gd name="connsiteX12" fmla="*/ 7551057 w 10079536"/>
                  <a:gd name="connsiteY12" fmla="*/ 1564368 h 2229643"/>
                  <a:gd name="connsiteX13" fmla="*/ 7813856 w 10079536"/>
                  <a:gd name="connsiteY13" fmla="*/ 1679938 h 2229643"/>
                  <a:gd name="connsiteX14" fmla="*/ 8268153 w 10079536"/>
                  <a:gd name="connsiteY14" fmla="*/ 1773101 h 2229643"/>
                  <a:gd name="connsiteX15" fmla="*/ 9002939 w 10079536"/>
                  <a:gd name="connsiteY15" fmla="*/ 1835694 h 2229643"/>
                  <a:gd name="connsiteX16" fmla="*/ 9909175 w 10079536"/>
                  <a:gd name="connsiteY16" fmla="*/ 1859734 h 2229643"/>
                  <a:gd name="connsiteX17" fmla="*/ 10079536 w 10079536"/>
                  <a:gd name="connsiteY17" fmla="*/ 0 h 2229643"/>
                  <a:gd name="connsiteX0" fmla="*/ 0 w 10079536"/>
                  <a:gd name="connsiteY0" fmla="*/ 2066109 h 2229643"/>
                  <a:gd name="connsiteX1" fmla="*/ 1005568 w 10079536"/>
                  <a:gd name="connsiteY1" fmla="*/ 2081530 h 2229643"/>
                  <a:gd name="connsiteX2" fmla="*/ 1470025 w 10079536"/>
                  <a:gd name="connsiteY2" fmla="*/ 2052501 h 2229643"/>
                  <a:gd name="connsiteX3" fmla="*/ 2137682 w 10079536"/>
                  <a:gd name="connsiteY3" fmla="*/ 2096044 h 2229643"/>
                  <a:gd name="connsiteX4" fmla="*/ 3574596 w 10079536"/>
                  <a:gd name="connsiteY4" fmla="*/ 2183130 h 2229643"/>
                  <a:gd name="connsiteX5" fmla="*/ 4668611 w 10079536"/>
                  <a:gd name="connsiteY5" fmla="*/ 2227126 h 2229643"/>
                  <a:gd name="connsiteX6" fmla="*/ 5330825 w 10079536"/>
                  <a:gd name="connsiteY6" fmla="*/ 2110559 h 2229643"/>
                  <a:gd name="connsiteX7" fmla="*/ 5838825 w 10079536"/>
                  <a:gd name="connsiteY7" fmla="*/ 1805759 h 2229643"/>
                  <a:gd name="connsiteX8" fmla="*/ 6404882 w 10079536"/>
                  <a:gd name="connsiteY8" fmla="*/ 1283244 h 2229643"/>
                  <a:gd name="connsiteX9" fmla="*/ 6695168 w 10079536"/>
                  <a:gd name="connsiteY9" fmla="*/ 1021987 h 2229643"/>
                  <a:gd name="connsiteX10" fmla="*/ 6892834 w 10079536"/>
                  <a:gd name="connsiteY10" fmla="*/ 1089660 h 2229643"/>
                  <a:gd name="connsiteX11" fmla="*/ 7144657 w 10079536"/>
                  <a:gd name="connsiteY11" fmla="*/ 1207951 h 2229643"/>
                  <a:gd name="connsiteX12" fmla="*/ 7551057 w 10079536"/>
                  <a:gd name="connsiteY12" fmla="*/ 1564368 h 2229643"/>
                  <a:gd name="connsiteX13" fmla="*/ 7813856 w 10079536"/>
                  <a:gd name="connsiteY13" fmla="*/ 1679938 h 2229643"/>
                  <a:gd name="connsiteX14" fmla="*/ 8268153 w 10079536"/>
                  <a:gd name="connsiteY14" fmla="*/ 1773101 h 2229643"/>
                  <a:gd name="connsiteX15" fmla="*/ 9002939 w 10079536"/>
                  <a:gd name="connsiteY15" fmla="*/ 1835694 h 2229643"/>
                  <a:gd name="connsiteX16" fmla="*/ 9909175 w 10079536"/>
                  <a:gd name="connsiteY16" fmla="*/ 1859734 h 2229643"/>
                  <a:gd name="connsiteX17" fmla="*/ 10079536 w 10079536"/>
                  <a:gd name="connsiteY17" fmla="*/ 0 h 2229643"/>
                  <a:gd name="connsiteX0" fmla="*/ 0 w 10079536"/>
                  <a:gd name="connsiteY0" fmla="*/ 2066109 h 2229643"/>
                  <a:gd name="connsiteX1" fmla="*/ 1005568 w 10079536"/>
                  <a:gd name="connsiteY1" fmla="*/ 2081530 h 2229643"/>
                  <a:gd name="connsiteX2" fmla="*/ 1470025 w 10079536"/>
                  <a:gd name="connsiteY2" fmla="*/ 2052501 h 2229643"/>
                  <a:gd name="connsiteX3" fmla="*/ 2137682 w 10079536"/>
                  <a:gd name="connsiteY3" fmla="*/ 2096044 h 2229643"/>
                  <a:gd name="connsiteX4" fmla="*/ 3574596 w 10079536"/>
                  <a:gd name="connsiteY4" fmla="*/ 2183130 h 2229643"/>
                  <a:gd name="connsiteX5" fmla="*/ 4668611 w 10079536"/>
                  <a:gd name="connsiteY5" fmla="*/ 2227126 h 2229643"/>
                  <a:gd name="connsiteX6" fmla="*/ 5330825 w 10079536"/>
                  <a:gd name="connsiteY6" fmla="*/ 2110559 h 2229643"/>
                  <a:gd name="connsiteX7" fmla="*/ 5838825 w 10079536"/>
                  <a:gd name="connsiteY7" fmla="*/ 1805759 h 2229643"/>
                  <a:gd name="connsiteX8" fmla="*/ 6404882 w 10079536"/>
                  <a:gd name="connsiteY8" fmla="*/ 1283244 h 2229643"/>
                  <a:gd name="connsiteX9" fmla="*/ 6562453 w 10079536"/>
                  <a:gd name="connsiteY9" fmla="*/ 1168672 h 2229643"/>
                  <a:gd name="connsiteX10" fmla="*/ 6892834 w 10079536"/>
                  <a:gd name="connsiteY10" fmla="*/ 1089660 h 2229643"/>
                  <a:gd name="connsiteX11" fmla="*/ 7144657 w 10079536"/>
                  <a:gd name="connsiteY11" fmla="*/ 1207951 h 2229643"/>
                  <a:gd name="connsiteX12" fmla="*/ 7551057 w 10079536"/>
                  <a:gd name="connsiteY12" fmla="*/ 1564368 h 2229643"/>
                  <a:gd name="connsiteX13" fmla="*/ 7813856 w 10079536"/>
                  <a:gd name="connsiteY13" fmla="*/ 1679938 h 2229643"/>
                  <a:gd name="connsiteX14" fmla="*/ 8268153 w 10079536"/>
                  <a:gd name="connsiteY14" fmla="*/ 1773101 h 2229643"/>
                  <a:gd name="connsiteX15" fmla="*/ 9002939 w 10079536"/>
                  <a:gd name="connsiteY15" fmla="*/ 1835694 h 2229643"/>
                  <a:gd name="connsiteX16" fmla="*/ 9909175 w 10079536"/>
                  <a:gd name="connsiteY16" fmla="*/ 1859734 h 2229643"/>
                  <a:gd name="connsiteX17" fmla="*/ 10079536 w 10079536"/>
                  <a:gd name="connsiteY17" fmla="*/ 0 h 2229643"/>
                  <a:gd name="connsiteX0" fmla="*/ 0 w 10079536"/>
                  <a:gd name="connsiteY0" fmla="*/ 2066109 h 2229643"/>
                  <a:gd name="connsiteX1" fmla="*/ 1005568 w 10079536"/>
                  <a:gd name="connsiteY1" fmla="*/ 2081530 h 2229643"/>
                  <a:gd name="connsiteX2" fmla="*/ 1470025 w 10079536"/>
                  <a:gd name="connsiteY2" fmla="*/ 2052501 h 2229643"/>
                  <a:gd name="connsiteX3" fmla="*/ 2137682 w 10079536"/>
                  <a:gd name="connsiteY3" fmla="*/ 2096044 h 2229643"/>
                  <a:gd name="connsiteX4" fmla="*/ 3574596 w 10079536"/>
                  <a:gd name="connsiteY4" fmla="*/ 2183130 h 2229643"/>
                  <a:gd name="connsiteX5" fmla="*/ 4668611 w 10079536"/>
                  <a:gd name="connsiteY5" fmla="*/ 2227126 h 2229643"/>
                  <a:gd name="connsiteX6" fmla="*/ 5330825 w 10079536"/>
                  <a:gd name="connsiteY6" fmla="*/ 2110559 h 2229643"/>
                  <a:gd name="connsiteX7" fmla="*/ 5838825 w 10079536"/>
                  <a:gd name="connsiteY7" fmla="*/ 1805759 h 2229643"/>
                  <a:gd name="connsiteX8" fmla="*/ 6404882 w 10079536"/>
                  <a:gd name="connsiteY8" fmla="*/ 1283244 h 2229643"/>
                  <a:gd name="connsiteX9" fmla="*/ 6562453 w 10079536"/>
                  <a:gd name="connsiteY9" fmla="*/ 1168672 h 2229643"/>
                  <a:gd name="connsiteX10" fmla="*/ 6829969 w 10079536"/>
                  <a:gd name="connsiteY10" fmla="*/ 1131570 h 2229643"/>
                  <a:gd name="connsiteX11" fmla="*/ 7144657 w 10079536"/>
                  <a:gd name="connsiteY11" fmla="*/ 1207951 h 2229643"/>
                  <a:gd name="connsiteX12" fmla="*/ 7551057 w 10079536"/>
                  <a:gd name="connsiteY12" fmla="*/ 1564368 h 2229643"/>
                  <a:gd name="connsiteX13" fmla="*/ 7813856 w 10079536"/>
                  <a:gd name="connsiteY13" fmla="*/ 1679938 h 2229643"/>
                  <a:gd name="connsiteX14" fmla="*/ 8268153 w 10079536"/>
                  <a:gd name="connsiteY14" fmla="*/ 1773101 h 2229643"/>
                  <a:gd name="connsiteX15" fmla="*/ 9002939 w 10079536"/>
                  <a:gd name="connsiteY15" fmla="*/ 1835694 h 2229643"/>
                  <a:gd name="connsiteX16" fmla="*/ 9909175 w 10079536"/>
                  <a:gd name="connsiteY16" fmla="*/ 1859734 h 2229643"/>
                  <a:gd name="connsiteX17" fmla="*/ 10079536 w 10079536"/>
                  <a:gd name="connsiteY17" fmla="*/ 0 h 2229643"/>
                  <a:gd name="connsiteX0" fmla="*/ 0 w 10079536"/>
                  <a:gd name="connsiteY0" fmla="*/ 2066109 h 2352446"/>
                  <a:gd name="connsiteX1" fmla="*/ 1005568 w 10079536"/>
                  <a:gd name="connsiteY1" fmla="*/ 2081530 h 2352446"/>
                  <a:gd name="connsiteX2" fmla="*/ 1470025 w 10079536"/>
                  <a:gd name="connsiteY2" fmla="*/ 2052501 h 2352446"/>
                  <a:gd name="connsiteX3" fmla="*/ 2137682 w 10079536"/>
                  <a:gd name="connsiteY3" fmla="*/ 2096044 h 2352446"/>
                  <a:gd name="connsiteX4" fmla="*/ 3574596 w 10079536"/>
                  <a:gd name="connsiteY4" fmla="*/ 2183130 h 2352446"/>
                  <a:gd name="connsiteX5" fmla="*/ 4668611 w 10079536"/>
                  <a:gd name="connsiteY5" fmla="*/ 2227126 h 2352446"/>
                  <a:gd name="connsiteX6" fmla="*/ 5735955 w 10079536"/>
                  <a:gd name="connsiteY6" fmla="*/ 2334079 h 2352446"/>
                  <a:gd name="connsiteX7" fmla="*/ 5838825 w 10079536"/>
                  <a:gd name="connsiteY7" fmla="*/ 1805759 h 2352446"/>
                  <a:gd name="connsiteX8" fmla="*/ 6404882 w 10079536"/>
                  <a:gd name="connsiteY8" fmla="*/ 1283244 h 2352446"/>
                  <a:gd name="connsiteX9" fmla="*/ 6562453 w 10079536"/>
                  <a:gd name="connsiteY9" fmla="*/ 1168672 h 2352446"/>
                  <a:gd name="connsiteX10" fmla="*/ 6829969 w 10079536"/>
                  <a:gd name="connsiteY10" fmla="*/ 1131570 h 2352446"/>
                  <a:gd name="connsiteX11" fmla="*/ 7144657 w 10079536"/>
                  <a:gd name="connsiteY11" fmla="*/ 1207951 h 2352446"/>
                  <a:gd name="connsiteX12" fmla="*/ 7551057 w 10079536"/>
                  <a:gd name="connsiteY12" fmla="*/ 1564368 h 2352446"/>
                  <a:gd name="connsiteX13" fmla="*/ 7813856 w 10079536"/>
                  <a:gd name="connsiteY13" fmla="*/ 1679938 h 2352446"/>
                  <a:gd name="connsiteX14" fmla="*/ 8268153 w 10079536"/>
                  <a:gd name="connsiteY14" fmla="*/ 1773101 h 2352446"/>
                  <a:gd name="connsiteX15" fmla="*/ 9002939 w 10079536"/>
                  <a:gd name="connsiteY15" fmla="*/ 1835694 h 2352446"/>
                  <a:gd name="connsiteX16" fmla="*/ 9909175 w 10079536"/>
                  <a:gd name="connsiteY16" fmla="*/ 1859734 h 2352446"/>
                  <a:gd name="connsiteX17" fmla="*/ 10079536 w 10079536"/>
                  <a:gd name="connsiteY17" fmla="*/ 0 h 2352446"/>
                  <a:gd name="connsiteX0" fmla="*/ 0 w 10079536"/>
                  <a:gd name="connsiteY0" fmla="*/ 2066109 h 2349905"/>
                  <a:gd name="connsiteX1" fmla="*/ 1005568 w 10079536"/>
                  <a:gd name="connsiteY1" fmla="*/ 2081530 h 2349905"/>
                  <a:gd name="connsiteX2" fmla="*/ 1470025 w 10079536"/>
                  <a:gd name="connsiteY2" fmla="*/ 2052501 h 2349905"/>
                  <a:gd name="connsiteX3" fmla="*/ 2137682 w 10079536"/>
                  <a:gd name="connsiteY3" fmla="*/ 2096044 h 2349905"/>
                  <a:gd name="connsiteX4" fmla="*/ 3574596 w 10079536"/>
                  <a:gd name="connsiteY4" fmla="*/ 2183130 h 2349905"/>
                  <a:gd name="connsiteX5" fmla="*/ 4668611 w 10079536"/>
                  <a:gd name="connsiteY5" fmla="*/ 2227126 h 2349905"/>
                  <a:gd name="connsiteX6" fmla="*/ 5735955 w 10079536"/>
                  <a:gd name="connsiteY6" fmla="*/ 2334079 h 2349905"/>
                  <a:gd name="connsiteX7" fmla="*/ 5887720 w 10079536"/>
                  <a:gd name="connsiteY7" fmla="*/ 1847669 h 2349905"/>
                  <a:gd name="connsiteX8" fmla="*/ 6404882 w 10079536"/>
                  <a:gd name="connsiteY8" fmla="*/ 1283244 h 2349905"/>
                  <a:gd name="connsiteX9" fmla="*/ 6562453 w 10079536"/>
                  <a:gd name="connsiteY9" fmla="*/ 1168672 h 2349905"/>
                  <a:gd name="connsiteX10" fmla="*/ 6829969 w 10079536"/>
                  <a:gd name="connsiteY10" fmla="*/ 1131570 h 2349905"/>
                  <a:gd name="connsiteX11" fmla="*/ 7144657 w 10079536"/>
                  <a:gd name="connsiteY11" fmla="*/ 1207951 h 2349905"/>
                  <a:gd name="connsiteX12" fmla="*/ 7551057 w 10079536"/>
                  <a:gd name="connsiteY12" fmla="*/ 1564368 h 2349905"/>
                  <a:gd name="connsiteX13" fmla="*/ 7813856 w 10079536"/>
                  <a:gd name="connsiteY13" fmla="*/ 1679938 h 2349905"/>
                  <a:gd name="connsiteX14" fmla="*/ 8268153 w 10079536"/>
                  <a:gd name="connsiteY14" fmla="*/ 1773101 h 2349905"/>
                  <a:gd name="connsiteX15" fmla="*/ 9002939 w 10079536"/>
                  <a:gd name="connsiteY15" fmla="*/ 1835694 h 2349905"/>
                  <a:gd name="connsiteX16" fmla="*/ 9909175 w 10079536"/>
                  <a:gd name="connsiteY16" fmla="*/ 1859734 h 2349905"/>
                  <a:gd name="connsiteX17" fmla="*/ 10079536 w 10079536"/>
                  <a:gd name="connsiteY17" fmla="*/ 0 h 2349905"/>
                  <a:gd name="connsiteX0" fmla="*/ 0 w 10079536"/>
                  <a:gd name="connsiteY0" fmla="*/ 2066109 h 2349905"/>
                  <a:gd name="connsiteX1" fmla="*/ 1005568 w 10079536"/>
                  <a:gd name="connsiteY1" fmla="*/ 2081530 h 2349905"/>
                  <a:gd name="connsiteX2" fmla="*/ 1470025 w 10079536"/>
                  <a:gd name="connsiteY2" fmla="*/ 2052501 h 2349905"/>
                  <a:gd name="connsiteX3" fmla="*/ 2137682 w 10079536"/>
                  <a:gd name="connsiteY3" fmla="*/ 2096044 h 2349905"/>
                  <a:gd name="connsiteX4" fmla="*/ 3574596 w 10079536"/>
                  <a:gd name="connsiteY4" fmla="*/ 2183130 h 2349905"/>
                  <a:gd name="connsiteX5" fmla="*/ 4668611 w 10079536"/>
                  <a:gd name="connsiteY5" fmla="*/ 2227126 h 2349905"/>
                  <a:gd name="connsiteX6" fmla="*/ 5735955 w 10079536"/>
                  <a:gd name="connsiteY6" fmla="*/ 2334079 h 2349905"/>
                  <a:gd name="connsiteX7" fmla="*/ 5887720 w 10079536"/>
                  <a:gd name="connsiteY7" fmla="*/ 1847669 h 2349905"/>
                  <a:gd name="connsiteX8" fmla="*/ 6369957 w 10079536"/>
                  <a:gd name="connsiteY8" fmla="*/ 1332139 h 2349905"/>
                  <a:gd name="connsiteX9" fmla="*/ 6562453 w 10079536"/>
                  <a:gd name="connsiteY9" fmla="*/ 1168672 h 2349905"/>
                  <a:gd name="connsiteX10" fmla="*/ 6829969 w 10079536"/>
                  <a:gd name="connsiteY10" fmla="*/ 1131570 h 2349905"/>
                  <a:gd name="connsiteX11" fmla="*/ 7144657 w 10079536"/>
                  <a:gd name="connsiteY11" fmla="*/ 1207951 h 2349905"/>
                  <a:gd name="connsiteX12" fmla="*/ 7551057 w 10079536"/>
                  <a:gd name="connsiteY12" fmla="*/ 1564368 h 2349905"/>
                  <a:gd name="connsiteX13" fmla="*/ 7813856 w 10079536"/>
                  <a:gd name="connsiteY13" fmla="*/ 1679938 h 2349905"/>
                  <a:gd name="connsiteX14" fmla="*/ 8268153 w 10079536"/>
                  <a:gd name="connsiteY14" fmla="*/ 1773101 h 2349905"/>
                  <a:gd name="connsiteX15" fmla="*/ 9002939 w 10079536"/>
                  <a:gd name="connsiteY15" fmla="*/ 1835694 h 2349905"/>
                  <a:gd name="connsiteX16" fmla="*/ 9909175 w 10079536"/>
                  <a:gd name="connsiteY16" fmla="*/ 1859734 h 2349905"/>
                  <a:gd name="connsiteX17" fmla="*/ 10079536 w 10079536"/>
                  <a:gd name="connsiteY17" fmla="*/ 0 h 2349905"/>
                  <a:gd name="connsiteX0" fmla="*/ 0 w 10079536"/>
                  <a:gd name="connsiteY0" fmla="*/ 2066109 h 2362960"/>
                  <a:gd name="connsiteX1" fmla="*/ 1005568 w 10079536"/>
                  <a:gd name="connsiteY1" fmla="*/ 2081530 h 2362960"/>
                  <a:gd name="connsiteX2" fmla="*/ 1470025 w 10079536"/>
                  <a:gd name="connsiteY2" fmla="*/ 2052501 h 2362960"/>
                  <a:gd name="connsiteX3" fmla="*/ 2137682 w 10079536"/>
                  <a:gd name="connsiteY3" fmla="*/ 2096044 h 2362960"/>
                  <a:gd name="connsiteX4" fmla="*/ 3574596 w 10079536"/>
                  <a:gd name="connsiteY4" fmla="*/ 2183130 h 2362960"/>
                  <a:gd name="connsiteX5" fmla="*/ 4668611 w 10079536"/>
                  <a:gd name="connsiteY5" fmla="*/ 2227126 h 2362960"/>
                  <a:gd name="connsiteX6" fmla="*/ 5784850 w 10079536"/>
                  <a:gd name="connsiteY6" fmla="*/ 2348049 h 2362960"/>
                  <a:gd name="connsiteX7" fmla="*/ 5887720 w 10079536"/>
                  <a:gd name="connsiteY7" fmla="*/ 1847669 h 2362960"/>
                  <a:gd name="connsiteX8" fmla="*/ 6369957 w 10079536"/>
                  <a:gd name="connsiteY8" fmla="*/ 1332139 h 2362960"/>
                  <a:gd name="connsiteX9" fmla="*/ 6562453 w 10079536"/>
                  <a:gd name="connsiteY9" fmla="*/ 1168672 h 2362960"/>
                  <a:gd name="connsiteX10" fmla="*/ 6829969 w 10079536"/>
                  <a:gd name="connsiteY10" fmla="*/ 1131570 h 2362960"/>
                  <a:gd name="connsiteX11" fmla="*/ 7144657 w 10079536"/>
                  <a:gd name="connsiteY11" fmla="*/ 1207951 h 2362960"/>
                  <a:gd name="connsiteX12" fmla="*/ 7551057 w 10079536"/>
                  <a:gd name="connsiteY12" fmla="*/ 1564368 h 2362960"/>
                  <a:gd name="connsiteX13" fmla="*/ 7813856 w 10079536"/>
                  <a:gd name="connsiteY13" fmla="*/ 1679938 h 2362960"/>
                  <a:gd name="connsiteX14" fmla="*/ 8268153 w 10079536"/>
                  <a:gd name="connsiteY14" fmla="*/ 1773101 h 2362960"/>
                  <a:gd name="connsiteX15" fmla="*/ 9002939 w 10079536"/>
                  <a:gd name="connsiteY15" fmla="*/ 1835694 h 2362960"/>
                  <a:gd name="connsiteX16" fmla="*/ 9909175 w 10079536"/>
                  <a:gd name="connsiteY16" fmla="*/ 1859734 h 2362960"/>
                  <a:gd name="connsiteX17" fmla="*/ 10079536 w 10079536"/>
                  <a:gd name="connsiteY17" fmla="*/ 0 h 2362960"/>
                  <a:gd name="connsiteX0" fmla="*/ 0 w 10079536"/>
                  <a:gd name="connsiteY0" fmla="*/ 2066109 h 2401081"/>
                  <a:gd name="connsiteX1" fmla="*/ 1005568 w 10079536"/>
                  <a:gd name="connsiteY1" fmla="*/ 2081530 h 2401081"/>
                  <a:gd name="connsiteX2" fmla="*/ 1470025 w 10079536"/>
                  <a:gd name="connsiteY2" fmla="*/ 2052501 h 2401081"/>
                  <a:gd name="connsiteX3" fmla="*/ 2137682 w 10079536"/>
                  <a:gd name="connsiteY3" fmla="*/ 2096044 h 2401081"/>
                  <a:gd name="connsiteX4" fmla="*/ 3574596 w 10079536"/>
                  <a:gd name="connsiteY4" fmla="*/ 2183130 h 2401081"/>
                  <a:gd name="connsiteX5" fmla="*/ 4668611 w 10079536"/>
                  <a:gd name="connsiteY5" fmla="*/ 2227126 h 2401081"/>
                  <a:gd name="connsiteX6" fmla="*/ 5784850 w 10079536"/>
                  <a:gd name="connsiteY6" fmla="*/ 2348049 h 2401081"/>
                  <a:gd name="connsiteX7" fmla="*/ 5887720 w 10079536"/>
                  <a:gd name="connsiteY7" fmla="*/ 1847669 h 2401081"/>
                  <a:gd name="connsiteX8" fmla="*/ 6369957 w 10079536"/>
                  <a:gd name="connsiteY8" fmla="*/ 1332139 h 2401081"/>
                  <a:gd name="connsiteX9" fmla="*/ 6562453 w 10079536"/>
                  <a:gd name="connsiteY9" fmla="*/ 1168672 h 2401081"/>
                  <a:gd name="connsiteX10" fmla="*/ 6829969 w 10079536"/>
                  <a:gd name="connsiteY10" fmla="*/ 1131570 h 2401081"/>
                  <a:gd name="connsiteX11" fmla="*/ 7144657 w 10079536"/>
                  <a:gd name="connsiteY11" fmla="*/ 1207951 h 2401081"/>
                  <a:gd name="connsiteX12" fmla="*/ 7551057 w 10079536"/>
                  <a:gd name="connsiteY12" fmla="*/ 1564368 h 2401081"/>
                  <a:gd name="connsiteX13" fmla="*/ 7813856 w 10079536"/>
                  <a:gd name="connsiteY13" fmla="*/ 1679938 h 2401081"/>
                  <a:gd name="connsiteX14" fmla="*/ 8268153 w 10079536"/>
                  <a:gd name="connsiteY14" fmla="*/ 1773101 h 2401081"/>
                  <a:gd name="connsiteX15" fmla="*/ 9002939 w 10079536"/>
                  <a:gd name="connsiteY15" fmla="*/ 1835694 h 2401081"/>
                  <a:gd name="connsiteX16" fmla="*/ 9909175 w 10079536"/>
                  <a:gd name="connsiteY16" fmla="*/ 1859734 h 2401081"/>
                  <a:gd name="connsiteX17" fmla="*/ 10079536 w 10079536"/>
                  <a:gd name="connsiteY17" fmla="*/ 0 h 2401081"/>
                  <a:gd name="connsiteX0" fmla="*/ 0 w 10079536"/>
                  <a:gd name="connsiteY0" fmla="*/ 2066109 h 2401081"/>
                  <a:gd name="connsiteX1" fmla="*/ 1005568 w 10079536"/>
                  <a:gd name="connsiteY1" fmla="*/ 2081530 h 2401081"/>
                  <a:gd name="connsiteX2" fmla="*/ 1470025 w 10079536"/>
                  <a:gd name="connsiteY2" fmla="*/ 2052501 h 2401081"/>
                  <a:gd name="connsiteX3" fmla="*/ 2137682 w 10079536"/>
                  <a:gd name="connsiteY3" fmla="*/ 2096044 h 2401081"/>
                  <a:gd name="connsiteX4" fmla="*/ 3574596 w 10079536"/>
                  <a:gd name="connsiteY4" fmla="*/ 2183130 h 2401081"/>
                  <a:gd name="connsiteX5" fmla="*/ 4668611 w 10079536"/>
                  <a:gd name="connsiteY5" fmla="*/ 2227126 h 2401081"/>
                  <a:gd name="connsiteX6" fmla="*/ 5784850 w 10079536"/>
                  <a:gd name="connsiteY6" fmla="*/ 2348049 h 2401081"/>
                  <a:gd name="connsiteX7" fmla="*/ 5887720 w 10079536"/>
                  <a:gd name="connsiteY7" fmla="*/ 1847669 h 2401081"/>
                  <a:gd name="connsiteX8" fmla="*/ 6369957 w 10079536"/>
                  <a:gd name="connsiteY8" fmla="*/ 1332139 h 2401081"/>
                  <a:gd name="connsiteX9" fmla="*/ 6562453 w 10079536"/>
                  <a:gd name="connsiteY9" fmla="*/ 1168672 h 2401081"/>
                  <a:gd name="connsiteX10" fmla="*/ 6829969 w 10079536"/>
                  <a:gd name="connsiteY10" fmla="*/ 1131570 h 2401081"/>
                  <a:gd name="connsiteX11" fmla="*/ 7144657 w 10079536"/>
                  <a:gd name="connsiteY11" fmla="*/ 1207951 h 2401081"/>
                  <a:gd name="connsiteX12" fmla="*/ 7551057 w 10079536"/>
                  <a:gd name="connsiteY12" fmla="*/ 1564368 h 2401081"/>
                  <a:gd name="connsiteX13" fmla="*/ 7813856 w 10079536"/>
                  <a:gd name="connsiteY13" fmla="*/ 1679938 h 2401081"/>
                  <a:gd name="connsiteX14" fmla="*/ 8268153 w 10079536"/>
                  <a:gd name="connsiteY14" fmla="*/ 1773101 h 2401081"/>
                  <a:gd name="connsiteX15" fmla="*/ 9002939 w 10079536"/>
                  <a:gd name="connsiteY15" fmla="*/ 1835694 h 2401081"/>
                  <a:gd name="connsiteX16" fmla="*/ 9909175 w 10079536"/>
                  <a:gd name="connsiteY16" fmla="*/ 1859734 h 2401081"/>
                  <a:gd name="connsiteX17" fmla="*/ 10079536 w 10079536"/>
                  <a:gd name="connsiteY17" fmla="*/ 0 h 2401081"/>
                  <a:gd name="connsiteX0" fmla="*/ 0 w 10079536"/>
                  <a:gd name="connsiteY0" fmla="*/ 2066109 h 2348432"/>
                  <a:gd name="connsiteX1" fmla="*/ 1005568 w 10079536"/>
                  <a:gd name="connsiteY1" fmla="*/ 2081530 h 2348432"/>
                  <a:gd name="connsiteX2" fmla="*/ 1470025 w 10079536"/>
                  <a:gd name="connsiteY2" fmla="*/ 2052501 h 2348432"/>
                  <a:gd name="connsiteX3" fmla="*/ 2137682 w 10079536"/>
                  <a:gd name="connsiteY3" fmla="*/ 2096044 h 2348432"/>
                  <a:gd name="connsiteX4" fmla="*/ 3574596 w 10079536"/>
                  <a:gd name="connsiteY4" fmla="*/ 2183130 h 2348432"/>
                  <a:gd name="connsiteX5" fmla="*/ 4668611 w 10079536"/>
                  <a:gd name="connsiteY5" fmla="*/ 2227126 h 2348432"/>
                  <a:gd name="connsiteX6" fmla="*/ 5784850 w 10079536"/>
                  <a:gd name="connsiteY6" fmla="*/ 2348049 h 2348432"/>
                  <a:gd name="connsiteX7" fmla="*/ 5887720 w 10079536"/>
                  <a:gd name="connsiteY7" fmla="*/ 1847669 h 2348432"/>
                  <a:gd name="connsiteX8" fmla="*/ 6369957 w 10079536"/>
                  <a:gd name="connsiteY8" fmla="*/ 1332139 h 2348432"/>
                  <a:gd name="connsiteX9" fmla="*/ 6562453 w 10079536"/>
                  <a:gd name="connsiteY9" fmla="*/ 1168672 h 2348432"/>
                  <a:gd name="connsiteX10" fmla="*/ 6829969 w 10079536"/>
                  <a:gd name="connsiteY10" fmla="*/ 1131570 h 2348432"/>
                  <a:gd name="connsiteX11" fmla="*/ 7144657 w 10079536"/>
                  <a:gd name="connsiteY11" fmla="*/ 1207951 h 2348432"/>
                  <a:gd name="connsiteX12" fmla="*/ 7551057 w 10079536"/>
                  <a:gd name="connsiteY12" fmla="*/ 1564368 h 2348432"/>
                  <a:gd name="connsiteX13" fmla="*/ 7813856 w 10079536"/>
                  <a:gd name="connsiteY13" fmla="*/ 1679938 h 2348432"/>
                  <a:gd name="connsiteX14" fmla="*/ 8268153 w 10079536"/>
                  <a:gd name="connsiteY14" fmla="*/ 1773101 h 2348432"/>
                  <a:gd name="connsiteX15" fmla="*/ 9002939 w 10079536"/>
                  <a:gd name="connsiteY15" fmla="*/ 1835694 h 2348432"/>
                  <a:gd name="connsiteX16" fmla="*/ 9909175 w 10079536"/>
                  <a:gd name="connsiteY16" fmla="*/ 1859734 h 2348432"/>
                  <a:gd name="connsiteX17" fmla="*/ 10079536 w 10079536"/>
                  <a:gd name="connsiteY17" fmla="*/ 0 h 2348432"/>
                  <a:gd name="connsiteX0" fmla="*/ 0 w 10079536"/>
                  <a:gd name="connsiteY0" fmla="*/ 2066109 h 2348432"/>
                  <a:gd name="connsiteX1" fmla="*/ 1005568 w 10079536"/>
                  <a:gd name="connsiteY1" fmla="*/ 2081530 h 2348432"/>
                  <a:gd name="connsiteX2" fmla="*/ 1470025 w 10079536"/>
                  <a:gd name="connsiteY2" fmla="*/ 2052501 h 2348432"/>
                  <a:gd name="connsiteX3" fmla="*/ 2137682 w 10079536"/>
                  <a:gd name="connsiteY3" fmla="*/ 2096044 h 2348432"/>
                  <a:gd name="connsiteX4" fmla="*/ 3574596 w 10079536"/>
                  <a:gd name="connsiteY4" fmla="*/ 2183130 h 2348432"/>
                  <a:gd name="connsiteX5" fmla="*/ 4668611 w 10079536"/>
                  <a:gd name="connsiteY5" fmla="*/ 2227126 h 2348432"/>
                  <a:gd name="connsiteX6" fmla="*/ 5784850 w 10079536"/>
                  <a:gd name="connsiteY6" fmla="*/ 2348049 h 2348432"/>
                  <a:gd name="connsiteX7" fmla="*/ 5887720 w 10079536"/>
                  <a:gd name="connsiteY7" fmla="*/ 1847669 h 2348432"/>
                  <a:gd name="connsiteX8" fmla="*/ 6369957 w 10079536"/>
                  <a:gd name="connsiteY8" fmla="*/ 1332139 h 2348432"/>
                  <a:gd name="connsiteX9" fmla="*/ 6562453 w 10079536"/>
                  <a:gd name="connsiteY9" fmla="*/ 1168672 h 2348432"/>
                  <a:gd name="connsiteX10" fmla="*/ 6829969 w 10079536"/>
                  <a:gd name="connsiteY10" fmla="*/ 1131570 h 2348432"/>
                  <a:gd name="connsiteX11" fmla="*/ 7144657 w 10079536"/>
                  <a:gd name="connsiteY11" fmla="*/ 1207951 h 2348432"/>
                  <a:gd name="connsiteX12" fmla="*/ 7551057 w 10079536"/>
                  <a:gd name="connsiteY12" fmla="*/ 1564368 h 2348432"/>
                  <a:gd name="connsiteX13" fmla="*/ 7813856 w 10079536"/>
                  <a:gd name="connsiteY13" fmla="*/ 1679938 h 2348432"/>
                  <a:gd name="connsiteX14" fmla="*/ 8268153 w 10079536"/>
                  <a:gd name="connsiteY14" fmla="*/ 1773101 h 2348432"/>
                  <a:gd name="connsiteX15" fmla="*/ 9002939 w 10079536"/>
                  <a:gd name="connsiteY15" fmla="*/ 1835694 h 2348432"/>
                  <a:gd name="connsiteX16" fmla="*/ 9909175 w 10079536"/>
                  <a:gd name="connsiteY16" fmla="*/ 1859734 h 2348432"/>
                  <a:gd name="connsiteX17" fmla="*/ 10079536 w 10079536"/>
                  <a:gd name="connsiteY17" fmla="*/ 0 h 2348432"/>
                  <a:gd name="connsiteX0" fmla="*/ 0 w 10079536"/>
                  <a:gd name="connsiteY0" fmla="*/ 2066109 h 2348979"/>
                  <a:gd name="connsiteX1" fmla="*/ 1005568 w 10079536"/>
                  <a:gd name="connsiteY1" fmla="*/ 2081530 h 2348979"/>
                  <a:gd name="connsiteX2" fmla="*/ 1470025 w 10079536"/>
                  <a:gd name="connsiteY2" fmla="*/ 2052501 h 2348979"/>
                  <a:gd name="connsiteX3" fmla="*/ 2137682 w 10079536"/>
                  <a:gd name="connsiteY3" fmla="*/ 2096044 h 2348979"/>
                  <a:gd name="connsiteX4" fmla="*/ 3574596 w 10079536"/>
                  <a:gd name="connsiteY4" fmla="*/ 2183130 h 2348979"/>
                  <a:gd name="connsiteX5" fmla="*/ 4577806 w 10079536"/>
                  <a:gd name="connsiteY5" fmla="*/ 2289991 h 2348979"/>
                  <a:gd name="connsiteX6" fmla="*/ 5784850 w 10079536"/>
                  <a:gd name="connsiteY6" fmla="*/ 2348049 h 2348979"/>
                  <a:gd name="connsiteX7" fmla="*/ 5887720 w 10079536"/>
                  <a:gd name="connsiteY7" fmla="*/ 1847669 h 2348979"/>
                  <a:gd name="connsiteX8" fmla="*/ 6369957 w 10079536"/>
                  <a:gd name="connsiteY8" fmla="*/ 1332139 h 2348979"/>
                  <a:gd name="connsiteX9" fmla="*/ 6562453 w 10079536"/>
                  <a:gd name="connsiteY9" fmla="*/ 1168672 h 2348979"/>
                  <a:gd name="connsiteX10" fmla="*/ 6829969 w 10079536"/>
                  <a:gd name="connsiteY10" fmla="*/ 1131570 h 2348979"/>
                  <a:gd name="connsiteX11" fmla="*/ 7144657 w 10079536"/>
                  <a:gd name="connsiteY11" fmla="*/ 1207951 h 2348979"/>
                  <a:gd name="connsiteX12" fmla="*/ 7551057 w 10079536"/>
                  <a:gd name="connsiteY12" fmla="*/ 1564368 h 2348979"/>
                  <a:gd name="connsiteX13" fmla="*/ 7813856 w 10079536"/>
                  <a:gd name="connsiteY13" fmla="*/ 1679938 h 2348979"/>
                  <a:gd name="connsiteX14" fmla="*/ 8268153 w 10079536"/>
                  <a:gd name="connsiteY14" fmla="*/ 1773101 h 2348979"/>
                  <a:gd name="connsiteX15" fmla="*/ 9002939 w 10079536"/>
                  <a:gd name="connsiteY15" fmla="*/ 1835694 h 2348979"/>
                  <a:gd name="connsiteX16" fmla="*/ 9909175 w 10079536"/>
                  <a:gd name="connsiteY16" fmla="*/ 1859734 h 2348979"/>
                  <a:gd name="connsiteX17" fmla="*/ 10079536 w 10079536"/>
                  <a:gd name="connsiteY17" fmla="*/ 0 h 2348979"/>
                  <a:gd name="connsiteX0" fmla="*/ 0 w 10079536"/>
                  <a:gd name="connsiteY0" fmla="*/ 2066109 h 2348821"/>
                  <a:gd name="connsiteX1" fmla="*/ 1005568 w 10079536"/>
                  <a:gd name="connsiteY1" fmla="*/ 2081530 h 2348821"/>
                  <a:gd name="connsiteX2" fmla="*/ 1470025 w 10079536"/>
                  <a:gd name="connsiteY2" fmla="*/ 2052501 h 2348821"/>
                  <a:gd name="connsiteX3" fmla="*/ 2137682 w 10079536"/>
                  <a:gd name="connsiteY3" fmla="*/ 2096044 h 2348821"/>
                  <a:gd name="connsiteX4" fmla="*/ 3427911 w 10079536"/>
                  <a:gd name="connsiteY4" fmla="*/ 2239010 h 2348821"/>
                  <a:gd name="connsiteX5" fmla="*/ 4577806 w 10079536"/>
                  <a:gd name="connsiteY5" fmla="*/ 2289991 h 2348821"/>
                  <a:gd name="connsiteX6" fmla="*/ 5784850 w 10079536"/>
                  <a:gd name="connsiteY6" fmla="*/ 2348049 h 2348821"/>
                  <a:gd name="connsiteX7" fmla="*/ 5887720 w 10079536"/>
                  <a:gd name="connsiteY7" fmla="*/ 1847669 h 2348821"/>
                  <a:gd name="connsiteX8" fmla="*/ 6369957 w 10079536"/>
                  <a:gd name="connsiteY8" fmla="*/ 1332139 h 2348821"/>
                  <a:gd name="connsiteX9" fmla="*/ 6562453 w 10079536"/>
                  <a:gd name="connsiteY9" fmla="*/ 1168672 h 2348821"/>
                  <a:gd name="connsiteX10" fmla="*/ 6829969 w 10079536"/>
                  <a:gd name="connsiteY10" fmla="*/ 1131570 h 2348821"/>
                  <a:gd name="connsiteX11" fmla="*/ 7144657 w 10079536"/>
                  <a:gd name="connsiteY11" fmla="*/ 1207951 h 2348821"/>
                  <a:gd name="connsiteX12" fmla="*/ 7551057 w 10079536"/>
                  <a:gd name="connsiteY12" fmla="*/ 1564368 h 2348821"/>
                  <a:gd name="connsiteX13" fmla="*/ 7813856 w 10079536"/>
                  <a:gd name="connsiteY13" fmla="*/ 1679938 h 2348821"/>
                  <a:gd name="connsiteX14" fmla="*/ 8268153 w 10079536"/>
                  <a:gd name="connsiteY14" fmla="*/ 1773101 h 2348821"/>
                  <a:gd name="connsiteX15" fmla="*/ 9002939 w 10079536"/>
                  <a:gd name="connsiteY15" fmla="*/ 1835694 h 2348821"/>
                  <a:gd name="connsiteX16" fmla="*/ 9909175 w 10079536"/>
                  <a:gd name="connsiteY16" fmla="*/ 1859734 h 2348821"/>
                  <a:gd name="connsiteX17" fmla="*/ 10079536 w 10079536"/>
                  <a:gd name="connsiteY17" fmla="*/ 0 h 2348821"/>
                  <a:gd name="connsiteX0" fmla="*/ 0 w 10079536"/>
                  <a:gd name="connsiteY0" fmla="*/ 2066109 h 2348821"/>
                  <a:gd name="connsiteX1" fmla="*/ 1005568 w 10079536"/>
                  <a:gd name="connsiteY1" fmla="*/ 2081530 h 2348821"/>
                  <a:gd name="connsiteX2" fmla="*/ 1470025 w 10079536"/>
                  <a:gd name="connsiteY2" fmla="*/ 2052501 h 2348821"/>
                  <a:gd name="connsiteX3" fmla="*/ 2032907 w 10079536"/>
                  <a:gd name="connsiteY3" fmla="*/ 2130969 h 2348821"/>
                  <a:gd name="connsiteX4" fmla="*/ 3427911 w 10079536"/>
                  <a:gd name="connsiteY4" fmla="*/ 2239010 h 2348821"/>
                  <a:gd name="connsiteX5" fmla="*/ 4577806 w 10079536"/>
                  <a:gd name="connsiteY5" fmla="*/ 2289991 h 2348821"/>
                  <a:gd name="connsiteX6" fmla="*/ 5784850 w 10079536"/>
                  <a:gd name="connsiteY6" fmla="*/ 2348049 h 2348821"/>
                  <a:gd name="connsiteX7" fmla="*/ 5887720 w 10079536"/>
                  <a:gd name="connsiteY7" fmla="*/ 1847669 h 2348821"/>
                  <a:gd name="connsiteX8" fmla="*/ 6369957 w 10079536"/>
                  <a:gd name="connsiteY8" fmla="*/ 1332139 h 2348821"/>
                  <a:gd name="connsiteX9" fmla="*/ 6562453 w 10079536"/>
                  <a:gd name="connsiteY9" fmla="*/ 1168672 h 2348821"/>
                  <a:gd name="connsiteX10" fmla="*/ 6829969 w 10079536"/>
                  <a:gd name="connsiteY10" fmla="*/ 1131570 h 2348821"/>
                  <a:gd name="connsiteX11" fmla="*/ 7144657 w 10079536"/>
                  <a:gd name="connsiteY11" fmla="*/ 1207951 h 2348821"/>
                  <a:gd name="connsiteX12" fmla="*/ 7551057 w 10079536"/>
                  <a:gd name="connsiteY12" fmla="*/ 1564368 h 2348821"/>
                  <a:gd name="connsiteX13" fmla="*/ 7813856 w 10079536"/>
                  <a:gd name="connsiteY13" fmla="*/ 1679938 h 2348821"/>
                  <a:gd name="connsiteX14" fmla="*/ 8268153 w 10079536"/>
                  <a:gd name="connsiteY14" fmla="*/ 1773101 h 2348821"/>
                  <a:gd name="connsiteX15" fmla="*/ 9002939 w 10079536"/>
                  <a:gd name="connsiteY15" fmla="*/ 1835694 h 2348821"/>
                  <a:gd name="connsiteX16" fmla="*/ 9909175 w 10079536"/>
                  <a:gd name="connsiteY16" fmla="*/ 1859734 h 2348821"/>
                  <a:gd name="connsiteX17" fmla="*/ 10079536 w 10079536"/>
                  <a:gd name="connsiteY17" fmla="*/ 0 h 2348821"/>
                  <a:gd name="connsiteX0" fmla="*/ 0 w 10079536"/>
                  <a:gd name="connsiteY0" fmla="*/ 2066109 h 2348821"/>
                  <a:gd name="connsiteX1" fmla="*/ 1005568 w 10079536"/>
                  <a:gd name="connsiteY1" fmla="*/ 2081530 h 2348821"/>
                  <a:gd name="connsiteX2" fmla="*/ 1435100 w 10079536"/>
                  <a:gd name="connsiteY2" fmla="*/ 2108382 h 2348821"/>
                  <a:gd name="connsiteX3" fmla="*/ 2032907 w 10079536"/>
                  <a:gd name="connsiteY3" fmla="*/ 2130969 h 2348821"/>
                  <a:gd name="connsiteX4" fmla="*/ 3427911 w 10079536"/>
                  <a:gd name="connsiteY4" fmla="*/ 2239010 h 2348821"/>
                  <a:gd name="connsiteX5" fmla="*/ 4577806 w 10079536"/>
                  <a:gd name="connsiteY5" fmla="*/ 2289991 h 2348821"/>
                  <a:gd name="connsiteX6" fmla="*/ 5784850 w 10079536"/>
                  <a:gd name="connsiteY6" fmla="*/ 2348049 h 2348821"/>
                  <a:gd name="connsiteX7" fmla="*/ 5887720 w 10079536"/>
                  <a:gd name="connsiteY7" fmla="*/ 1847669 h 2348821"/>
                  <a:gd name="connsiteX8" fmla="*/ 6369957 w 10079536"/>
                  <a:gd name="connsiteY8" fmla="*/ 1332139 h 2348821"/>
                  <a:gd name="connsiteX9" fmla="*/ 6562453 w 10079536"/>
                  <a:gd name="connsiteY9" fmla="*/ 1168672 h 2348821"/>
                  <a:gd name="connsiteX10" fmla="*/ 6829969 w 10079536"/>
                  <a:gd name="connsiteY10" fmla="*/ 1131570 h 2348821"/>
                  <a:gd name="connsiteX11" fmla="*/ 7144657 w 10079536"/>
                  <a:gd name="connsiteY11" fmla="*/ 1207951 h 2348821"/>
                  <a:gd name="connsiteX12" fmla="*/ 7551057 w 10079536"/>
                  <a:gd name="connsiteY12" fmla="*/ 1564368 h 2348821"/>
                  <a:gd name="connsiteX13" fmla="*/ 7813856 w 10079536"/>
                  <a:gd name="connsiteY13" fmla="*/ 1679938 h 2348821"/>
                  <a:gd name="connsiteX14" fmla="*/ 8268153 w 10079536"/>
                  <a:gd name="connsiteY14" fmla="*/ 1773101 h 2348821"/>
                  <a:gd name="connsiteX15" fmla="*/ 9002939 w 10079536"/>
                  <a:gd name="connsiteY15" fmla="*/ 1835694 h 2348821"/>
                  <a:gd name="connsiteX16" fmla="*/ 9909175 w 10079536"/>
                  <a:gd name="connsiteY16" fmla="*/ 1859734 h 2348821"/>
                  <a:gd name="connsiteX17" fmla="*/ 10079536 w 10079536"/>
                  <a:gd name="connsiteY17" fmla="*/ 0 h 2348821"/>
                  <a:gd name="connsiteX0" fmla="*/ 0 w 10079536"/>
                  <a:gd name="connsiteY0" fmla="*/ 2066109 h 2348821"/>
                  <a:gd name="connsiteX1" fmla="*/ 695434 w 10079536"/>
                  <a:gd name="connsiteY1" fmla="*/ 2182115 h 2348821"/>
                  <a:gd name="connsiteX2" fmla="*/ 1435100 w 10079536"/>
                  <a:gd name="connsiteY2" fmla="*/ 2108382 h 2348821"/>
                  <a:gd name="connsiteX3" fmla="*/ 2032907 w 10079536"/>
                  <a:gd name="connsiteY3" fmla="*/ 2130969 h 2348821"/>
                  <a:gd name="connsiteX4" fmla="*/ 3427911 w 10079536"/>
                  <a:gd name="connsiteY4" fmla="*/ 2239010 h 2348821"/>
                  <a:gd name="connsiteX5" fmla="*/ 4577806 w 10079536"/>
                  <a:gd name="connsiteY5" fmla="*/ 2289991 h 2348821"/>
                  <a:gd name="connsiteX6" fmla="*/ 5784850 w 10079536"/>
                  <a:gd name="connsiteY6" fmla="*/ 2348049 h 2348821"/>
                  <a:gd name="connsiteX7" fmla="*/ 5887720 w 10079536"/>
                  <a:gd name="connsiteY7" fmla="*/ 1847669 h 2348821"/>
                  <a:gd name="connsiteX8" fmla="*/ 6369957 w 10079536"/>
                  <a:gd name="connsiteY8" fmla="*/ 1332139 h 2348821"/>
                  <a:gd name="connsiteX9" fmla="*/ 6562453 w 10079536"/>
                  <a:gd name="connsiteY9" fmla="*/ 1168672 h 2348821"/>
                  <a:gd name="connsiteX10" fmla="*/ 6829969 w 10079536"/>
                  <a:gd name="connsiteY10" fmla="*/ 1131570 h 2348821"/>
                  <a:gd name="connsiteX11" fmla="*/ 7144657 w 10079536"/>
                  <a:gd name="connsiteY11" fmla="*/ 1207951 h 2348821"/>
                  <a:gd name="connsiteX12" fmla="*/ 7551057 w 10079536"/>
                  <a:gd name="connsiteY12" fmla="*/ 1564368 h 2348821"/>
                  <a:gd name="connsiteX13" fmla="*/ 7813856 w 10079536"/>
                  <a:gd name="connsiteY13" fmla="*/ 1679938 h 2348821"/>
                  <a:gd name="connsiteX14" fmla="*/ 8268153 w 10079536"/>
                  <a:gd name="connsiteY14" fmla="*/ 1773101 h 2348821"/>
                  <a:gd name="connsiteX15" fmla="*/ 9002939 w 10079536"/>
                  <a:gd name="connsiteY15" fmla="*/ 1835694 h 2348821"/>
                  <a:gd name="connsiteX16" fmla="*/ 9909175 w 10079536"/>
                  <a:gd name="connsiteY16" fmla="*/ 1859734 h 2348821"/>
                  <a:gd name="connsiteX17" fmla="*/ 10079536 w 10079536"/>
                  <a:gd name="connsiteY17" fmla="*/ 0 h 2348821"/>
                  <a:gd name="connsiteX0" fmla="*/ 0 w 10356142"/>
                  <a:gd name="connsiteY0" fmla="*/ 2208603 h 2348821"/>
                  <a:gd name="connsiteX1" fmla="*/ 972040 w 10356142"/>
                  <a:gd name="connsiteY1" fmla="*/ 2182115 h 2348821"/>
                  <a:gd name="connsiteX2" fmla="*/ 1711706 w 10356142"/>
                  <a:gd name="connsiteY2" fmla="*/ 2108382 h 2348821"/>
                  <a:gd name="connsiteX3" fmla="*/ 2309513 w 10356142"/>
                  <a:gd name="connsiteY3" fmla="*/ 2130969 h 2348821"/>
                  <a:gd name="connsiteX4" fmla="*/ 3704517 w 10356142"/>
                  <a:gd name="connsiteY4" fmla="*/ 2239010 h 2348821"/>
                  <a:gd name="connsiteX5" fmla="*/ 4854412 w 10356142"/>
                  <a:gd name="connsiteY5" fmla="*/ 2289991 h 2348821"/>
                  <a:gd name="connsiteX6" fmla="*/ 6061456 w 10356142"/>
                  <a:gd name="connsiteY6" fmla="*/ 2348049 h 2348821"/>
                  <a:gd name="connsiteX7" fmla="*/ 6164326 w 10356142"/>
                  <a:gd name="connsiteY7" fmla="*/ 1847669 h 2348821"/>
                  <a:gd name="connsiteX8" fmla="*/ 6646563 w 10356142"/>
                  <a:gd name="connsiteY8" fmla="*/ 1332139 h 2348821"/>
                  <a:gd name="connsiteX9" fmla="*/ 6839059 w 10356142"/>
                  <a:gd name="connsiteY9" fmla="*/ 1168672 h 2348821"/>
                  <a:gd name="connsiteX10" fmla="*/ 7106575 w 10356142"/>
                  <a:gd name="connsiteY10" fmla="*/ 1131570 h 2348821"/>
                  <a:gd name="connsiteX11" fmla="*/ 7421263 w 10356142"/>
                  <a:gd name="connsiteY11" fmla="*/ 1207951 h 2348821"/>
                  <a:gd name="connsiteX12" fmla="*/ 7827663 w 10356142"/>
                  <a:gd name="connsiteY12" fmla="*/ 1564368 h 2348821"/>
                  <a:gd name="connsiteX13" fmla="*/ 8090462 w 10356142"/>
                  <a:gd name="connsiteY13" fmla="*/ 1679938 h 2348821"/>
                  <a:gd name="connsiteX14" fmla="*/ 8544759 w 10356142"/>
                  <a:gd name="connsiteY14" fmla="*/ 1773101 h 2348821"/>
                  <a:gd name="connsiteX15" fmla="*/ 9279545 w 10356142"/>
                  <a:gd name="connsiteY15" fmla="*/ 1835694 h 2348821"/>
                  <a:gd name="connsiteX16" fmla="*/ 10185781 w 10356142"/>
                  <a:gd name="connsiteY16" fmla="*/ 1859734 h 2348821"/>
                  <a:gd name="connsiteX17" fmla="*/ 10356142 w 10356142"/>
                  <a:gd name="connsiteY17" fmla="*/ 0 h 2348821"/>
                  <a:gd name="connsiteX0" fmla="*/ 0 w 10322614"/>
                  <a:gd name="connsiteY0" fmla="*/ 1990671 h 2130889"/>
                  <a:gd name="connsiteX1" fmla="*/ 972040 w 10322614"/>
                  <a:gd name="connsiteY1" fmla="*/ 1964183 h 2130889"/>
                  <a:gd name="connsiteX2" fmla="*/ 1711706 w 10322614"/>
                  <a:gd name="connsiteY2" fmla="*/ 1890450 h 2130889"/>
                  <a:gd name="connsiteX3" fmla="*/ 2309513 w 10322614"/>
                  <a:gd name="connsiteY3" fmla="*/ 1913037 h 2130889"/>
                  <a:gd name="connsiteX4" fmla="*/ 3704517 w 10322614"/>
                  <a:gd name="connsiteY4" fmla="*/ 2021078 h 2130889"/>
                  <a:gd name="connsiteX5" fmla="*/ 4854412 w 10322614"/>
                  <a:gd name="connsiteY5" fmla="*/ 2072059 h 2130889"/>
                  <a:gd name="connsiteX6" fmla="*/ 6061456 w 10322614"/>
                  <a:gd name="connsiteY6" fmla="*/ 2130117 h 2130889"/>
                  <a:gd name="connsiteX7" fmla="*/ 6164326 w 10322614"/>
                  <a:gd name="connsiteY7" fmla="*/ 1629737 h 2130889"/>
                  <a:gd name="connsiteX8" fmla="*/ 6646563 w 10322614"/>
                  <a:gd name="connsiteY8" fmla="*/ 1114207 h 2130889"/>
                  <a:gd name="connsiteX9" fmla="*/ 6839059 w 10322614"/>
                  <a:gd name="connsiteY9" fmla="*/ 950740 h 2130889"/>
                  <a:gd name="connsiteX10" fmla="*/ 7106575 w 10322614"/>
                  <a:gd name="connsiteY10" fmla="*/ 913638 h 2130889"/>
                  <a:gd name="connsiteX11" fmla="*/ 7421263 w 10322614"/>
                  <a:gd name="connsiteY11" fmla="*/ 990019 h 2130889"/>
                  <a:gd name="connsiteX12" fmla="*/ 7827663 w 10322614"/>
                  <a:gd name="connsiteY12" fmla="*/ 1346436 h 2130889"/>
                  <a:gd name="connsiteX13" fmla="*/ 8090462 w 10322614"/>
                  <a:gd name="connsiteY13" fmla="*/ 1462006 h 2130889"/>
                  <a:gd name="connsiteX14" fmla="*/ 8544759 w 10322614"/>
                  <a:gd name="connsiteY14" fmla="*/ 1555169 h 2130889"/>
                  <a:gd name="connsiteX15" fmla="*/ 9279545 w 10322614"/>
                  <a:gd name="connsiteY15" fmla="*/ 1617762 h 2130889"/>
                  <a:gd name="connsiteX16" fmla="*/ 10185781 w 10322614"/>
                  <a:gd name="connsiteY16" fmla="*/ 1641802 h 2130889"/>
                  <a:gd name="connsiteX17" fmla="*/ 10322614 w 10322614"/>
                  <a:gd name="connsiteY17" fmla="*/ 0 h 2130889"/>
                  <a:gd name="connsiteX0" fmla="*/ 0 w 10290260"/>
                  <a:gd name="connsiteY0" fmla="*/ 1456815 h 1597033"/>
                  <a:gd name="connsiteX1" fmla="*/ 972040 w 10290260"/>
                  <a:gd name="connsiteY1" fmla="*/ 1430327 h 1597033"/>
                  <a:gd name="connsiteX2" fmla="*/ 1711706 w 10290260"/>
                  <a:gd name="connsiteY2" fmla="*/ 1356594 h 1597033"/>
                  <a:gd name="connsiteX3" fmla="*/ 2309513 w 10290260"/>
                  <a:gd name="connsiteY3" fmla="*/ 1379181 h 1597033"/>
                  <a:gd name="connsiteX4" fmla="*/ 3704517 w 10290260"/>
                  <a:gd name="connsiteY4" fmla="*/ 1487222 h 1597033"/>
                  <a:gd name="connsiteX5" fmla="*/ 4854412 w 10290260"/>
                  <a:gd name="connsiteY5" fmla="*/ 1538203 h 1597033"/>
                  <a:gd name="connsiteX6" fmla="*/ 6061456 w 10290260"/>
                  <a:gd name="connsiteY6" fmla="*/ 1596261 h 1597033"/>
                  <a:gd name="connsiteX7" fmla="*/ 6164326 w 10290260"/>
                  <a:gd name="connsiteY7" fmla="*/ 1095881 h 1597033"/>
                  <a:gd name="connsiteX8" fmla="*/ 6646563 w 10290260"/>
                  <a:gd name="connsiteY8" fmla="*/ 580351 h 1597033"/>
                  <a:gd name="connsiteX9" fmla="*/ 6839059 w 10290260"/>
                  <a:gd name="connsiteY9" fmla="*/ 416884 h 1597033"/>
                  <a:gd name="connsiteX10" fmla="*/ 7106575 w 10290260"/>
                  <a:gd name="connsiteY10" fmla="*/ 379782 h 1597033"/>
                  <a:gd name="connsiteX11" fmla="*/ 7421263 w 10290260"/>
                  <a:gd name="connsiteY11" fmla="*/ 456163 h 1597033"/>
                  <a:gd name="connsiteX12" fmla="*/ 7827663 w 10290260"/>
                  <a:gd name="connsiteY12" fmla="*/ 812580 h 1597033"/>
                  <a:gd name="connsiteX13" fmla="*/ 8090462 w 10290260"/>
                  <a:gd name="connsiteY13" fmla="*/ 928150 h 1597033"/>
                  <a:gd name="connsiteX14" fmla="*/ 8544759 w 10290260"/>
                  <a:gd name="connsiteY14" fmla="*/ 1021313 h 1597033"/>
                  <a:gd name="connsiteX15" fmla="*/ 9279545 w 10290260"/>
                  <a:gd name="connsiteY15" fmla="*/ 1083906 h 1597033"/>
                  <a:gd name="connsiteX16" fmla="*/ 10185781 w 10290260"/>
                  <a:gd name="connsiteY16" fmla="*/ 1107946 h 1597033"/>
                  <a:gd name="connsiteX17" fmla="*/ 10290260 w 10290260"/>
                  <a:gd name="connsiteY17" fmla="*/ 0 h 1597033"/>
                  <a:gd name="connsiteX0" fmla="*/ -1 w 9318219"/>
                  <a:gd name="connsiteY0" fmla="*/ 1430327 h 1597033"/>
                  <a:gd name="connsiteX1" fmla="*/ 739665 w 9318219"/>
                  <a:gd name="connsiteY1" fmla="*/ 1356594 h 1597033"/>
                  <a:gd name="connsiteX2" fmla="*/ 1337472 w 9318219"/>
                  <a:gd name="connsiteY2" fmla="*/ 1379181 h 1597033"/>
                  <a:gd name="connsiteX3" fmla="*/ 2732476 w 9318219"/>
                  <a:gd name="connsiteY3" fmla="*/ 1487222 h 1597033"/>
                  <a:gd name="connsiteX4" fmla="*/ 3882371 w 9318219"/>
                  <a:gd name="connsiteY4" fmla="*/ 1538203 h 1597033"/>
                  <a:gd name="connsiteX5" fmla="*/ 5089415 w 9318219"/>
                  <a:gd name="connsiteY5" fmla="*/ 1596261 h 1597033"/>
                  <a:gd name="connsiteX6" fmla="*/ 5192285 w 9318219"/>
                  <a:gd name="connsiteY6" fmla="*/ 1095881 h 1597033"/>
                  <a:gd name="connsiteX7" fmla="*/ 5674522 w 9318219"/>
                  <a:gd name="connsiteY7" fmla="*/ 580351 h 1597033"/>
                  <a:gd name="connsiteX8" fmla="*/ 5867018 w 9318219"/>
                  <a:gd name="connsiteY8" fmla="*/ 416884 h 1597033"/>
                  <a:gd name="connsiteX9" fmla="*/ 6134534 w 9318219"/>
                  <a:gd name="connsiteY9" fmla="*/ 379782 h 1597033"/>
                  <a:gd name="connsiteX10" fmla="*/ 6449222 w 9318219"/>
                  <a:gd name="connsiteY10" fmla="*/ 456163 h 1597033"/>
                  <a:gd name="connsiteX11" fmla="*/ 6855622 w 9318219"/>
                  <a:gd name="connsiteY11" fmla="*/ 812580 h 1597033"/>
                  <a:gd name="connsiteX12" fmla="*/ 7118421 w 9318219"/>
                  <a:gd name="connsiteY12" fmla="*/ 928150 h 1597033"/>
                  <a:gd name="connsiteX13" fmla="*/ 7572718 w 9318219"/>
                  <a:gd name="connsiteY13" fmla="*/ 1021313 h 1597033"/>
                  <a:gd name="connsiteX14" fmla="*/ 8307504 w 9318219"/>
                  <a:gd name="connsiteY14" fmla="*/ 1083906 h 1597033"/>
                  <a:gd name="connsiteX15" fmla="*/ 9213740 w 9318219"/>
                  <a:gd name="connsiteY15" fmla="*/ 1107946 h 1597033"/>
                  <a:gd name="connsiteX16" fmla="*/ 9318219 w 9318219"/>
                  <a:gd name="connsiteY16" fmla="*/ 0 h 1597033"/>
                  <a:gd name="connsiteX0" fmla="*/ 0 w 9362444"/>
                  <a:gd name="connsiteY0" fmla="*/ 1375048 h 1597033"/>
                  <a:gd name="connsiteX1" fmla="*/ 783890 w 9362444"/>
                  <a:gd name="connsiteY1" fmla="*/ 1356594 h 1597033"/>
                  <a:gd name="connsiteX2" fmla="*/ 1381697 w 9362444"/>
                  <a:gd name="connsiteY2" fmla="*/ 1379181 h 1597033"/>
                  <a:gd name="connsiteX3" fmla="*/ 2776701 w 9362444"/>
                  <a:gd name="connsiteY3" fmla="*/ 1487222 h 1597033"/>
                  <a:gd name="connsiteX4" fmla="*/ 3926596 w 9362444"/>
                  <a:gd name="connsiteY4" fmla="*/ 1538203 h 1597033"/>
                  <a:gd name="connsiteX5" fmla="*/ 5133640 w 9362444"/>
                  <a:gd name="connsiteY5" fmla="*/ 1596261 h 1597033"/>
                  <a:gd name="connsiteX6" fmla="*/ 5236510 w 9362444"/>
                  <a:gd name="connsiteY6" fmla="*/ 1095881 h 1597033"/>
                  <a:gd name="connsiteX7" fmla="*/ 5718747 w 9362444"/>
                  <a:gd name="connsiteY7" fmla="*/ 580351 h 1597033"/>
                  <a:gd name="connsiteX8" fmla="*/ 5911243 w 9362444"/>
                  <a:gd name="connsiteY8" fmla="*/ 416884 h 1597033"/>
                  <a:gd name="connsiteX9" fmla="*/ 6178759 w 9362444"/>
                  <a:gd name="connsiteY9" fmla="*/ 379782 h 1597033"/>
                  <a:gd name="connsiteX10" fmla="*/ 6493447 w 9362444"/>
                  <a:gd name="connsiteY10" fmla="*/ 456163 h 1597033"/>
                  <a:gd name="connsiteX11" fmla="*/ 6899847 w 9362444"/>
                  <a:gd name="connsiteY11" fmla="*/ 812580 h 1597033"/>
                  <a:gd name="connsiteX12" fmla="*/ 7162646 w 9362444"/>
                  <a:gd name="connsiteY12" fmla="*/ 928150 h 1597033"/>
                  <a:gd name="connsiteX13" fmla="*/ 7616943 w 9362444"/>
                  <a:gd name="connsiteY13" fmla="*/ 1021313 h 1597033"/>
                  <a:gd name="connsiteX14" fmla="*/ 8351729 w 9362444"/>
                  <a:gd name="connsiteY14" fmla="*/ 1083906 h 1597033"/>
                  <a:gd name="connsiteX15" fmla="*/ 9257965 w 9362444"/>
                  <a:gd name="connsiteY15" fmla="*/ 1107946 h 1597033"/>
                  <a:gd name="connsiteX16" fmla="*/ 9362444 w 9362444"/>
                  <a:gd name="connsiteY16" fmla="*/ 0 h 1597033"/>
                  <a:gd name="connsiteX0" fmla="*/ 0 w 9318221"/>
                  <a:gd name="connsiteY0" fmla="*/ 1131820 h 1353805"/>
                  <a:gd name="connsiteX1" fmla="*/ 783890 w 9318221"/>
                  <a:gd name="connsiteY1" fmla="*/ 1113366 h 1353805"/>
                  <a:gd name="connsiteX2" fmla="*/ 1381697 w 9318221"/>
                  <a:gd name="connsiteY2" fmla="*/ 1135953 h 1353805"/>
                  <a:gd name="connsiteX3" fmla="*/ 2776701 w 9318221"/>
                  <a:gd name="connsiteY3" fmla="*/ 1243994 h 1353805"/>
                  <a:gd name="connsiteX4" fmla="*/ 3926596 w 9318221"/>
                  <a:gd name="connsiteY4" fmla="*/ 1294975 h 1353805"/>
                  <a:gd name="connsiteX5" fmla="*/ 5133640 w 9318221"/>
                  <a:gd name="connsiteY5" fmla="*/ 1353033 h 1353805"/>
                  <a:gd name="connsiteX6" fmla="*/ 5236510 w 9318221"/>
                  <a:gd name="connsiteY6" fmla="*/ 852653 h 1353805"/>
                  <a:gd name="connsiteX7" fmla="*/ 5718747 w 9318221"/>
                  <a:gd name="connsiteY7" fmla="*/ 337123 h 1353805"/>
                  <a:gd name="connsiteX8" fmla="*/ 5911243 w 9318221"/>
                  <a:gd name="connsiteY8" fmla="*/ 173656 h 1353805"/>
                  <a:gd name="connsiteX9" fmla="*/ 6178759 w 9318221"/>
                  <a:gd name="connsiteY9" fmla="*/ 136554 h 1353805"/>
                  <a:gd name="connsiteX10" fmla="*/ 6493447 w 9318221"/>
                  <a:gd name="connsiteY10" fmla="*/ 212935 h 1353805"/>
                  <a:gd name="connsiteX11" fmla="*/ 6899847 w 9318221"/>
                  <a:gd name="connsiteY11" fmla="*/ 569352 h 1353805"/>
                  <a:gd name="connsiteX12" fmla="*/ 7162646 w 9318221"/>
                  <a:gd name="connsiteY12" fmla="*/ 684922 h 1353805"/>
                  <a:gd name="connsiteX13" fmla="*/ 7616943 w 9318221"/>
                  <a:gd name="connsiteY13" fmla="*/ 778085 h 1353805"/>
                  <a:gd name="connsiteX14" fmla="*/ 8351729 w 9318221"/>
                  <a:gd name="connsiteY14" fmla="*/ 840678 h 1353805"/>
                  <a:gd name="connsiteX15" fmla="*/ 9257965 w 9318221"/>
                  <a:gd name="connsiteY15" fmla="*/ 864718 h 1353805"/>
                  <a:gd name="connsiteX16" fmla="*/ 9318221 w 9318221"/>
                  <a:gd name="connsiteY16" fmla="*/ 0 h 1353805"/>
                  <a:gd name="connsiteX0" fmla="*/ 0 w 9318221"/>
                  <a:gd name="connsiteY0" fmla="*/ 1131820 h 1353805"/>
                  <a:gd name="connsiteX1" fmla="*/ 783890 w 9318221"/>
                  <a:gd name="connsiteY1" fmla="*/ 1113366 h 1353805"/>
                  <a:gd name="connsiteX2" fmla="*/ 1381697 w 9318221"/>
                  <a:gd name="connsiteY2" fmla="*/ 1135953 h 1353805"/>
                  <a:gd name="connsiteX3" fmla="*/ 2776701 w 9318221"/>
                  <a:gd name="connsiteY3" fmla="*/ 1243994 h 1353805"/>
                  <a:gd name="connsiteX4" fmla="*/ 3926596 w 9318221"/>
                  <a:gd name="connsiteY4" fmla="*/ 1294975 h 1353805"/>
                  <a:gd name="connsiteX5" fmla="*/ 5133640 w 9318221"/>
                  <a:gd name="connsiteY5" fmla="*/ 1353033 h 1353805"/>
                  <a:gd name="connsiteX6" fmla="*/ 5236510 w 9318221"/>
                  <a:gd name="connsiteY6" fmla="*/ 852653 h 1353805"/>
                  <a:gd name="connsiteX7" fmla="*/ 5718747 w 9318221"/>
                  <a:gd name="connsiteY7" fmla="*/ 337123 h 1353805"/>
                  <a:gd name="connsiteX8" fmla="*/ 5911243 w 9318221"/>
                  <a:gd name="connsiteY8" fmla="*/ 173656 h 1353805"/>
                  <a:gd name="connsiteX9" fmla="*/ 6178759 w 9318221"/>
                  <a:gd name="connsiteY9" fmla="*/ 136554 h 1353805"/>
                  <a:gd name="connsiteX10" fmla="*/ 6493447 w 9318221"/>
                  <a:gd name="connsiteY10" fmla="*/ 212935 h 1353805"/>
                  <a:gd name="connsiteX11" fmla="*/ 6899847 w 9318221"/>
                  <a:gd name="connsiteY11" fmla="*/ 569352 h 1353805"/>
                  <a:gd name="connsiteX12" fmla="*/ 7162646 w 9318221"/>
                  <a:gd name="connsiteY12" fmla="*/ 684922 h 1353805"/>
                  <a:gd name="connsiteX13" fmla="*/ 7616943 w 9318221"/>
                  <a:gd name="connsiteY13" fmla="*/ 778085 h 1353805"/>
                  <a:gd name="connsiteX14" fmla="*/ 8351729 w 9318221"/>
                  <a:gd name="connsiteY14" fmla="*/ 840678 h 1353805"/>
                  <a:gd name="connsiteX15" fmla="*/ 9257965 w 9318221"/>
                  <a:gd name="connsiteY15" fmla="*/ 864718 h 1353805"/>
                  <a:gd name="connsiteX16" fmla="*/ 9318221 w 9318221"/>
                  <a:gd name="connsiteY16" fmla="*/ 0 h 135380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</a:cxnLst>
                <a:rect l="l" t="t" r="r" b="b"/>
                <a:pathLst>
                  <a:path w="9318221" h="1353805">
                    <a:moveTo>
                      <a:pt x="0" y="1131820"/>
                    </a:moveTo>
                    <a:cubicBezTo>
                      <a:pt x="285284" y="1115117"/>
                      <a:pt x="560978" y="1121890"/>
                      <a:pt x="783890" y="1113366"/>
                    </a:cubicBezTo>
                    <a:lnTo>
                      <a:pt x="1381697" y="1135953"/>
                    </a:lnTo>
                    <a:lnTo>
                      <a:pt x="2776701" y="1243994"/>
                    </a:lnTo>
                    <a:lnTo>
                      <a:pt x="3926596" y="1294975"/>
                    </a:lnTo>
                    <a:cubicBezTo>
                      <a:pt x="4319419" y="1313148"/>
                      <a:pt x="4741859" y="1360396"/>
                      <a:pt x="5133640" y="1353033"/>
                    </a:cubicBezTo>
                    <a:cubicBezTo>
                      <a:pt x="5176172" y="1066270"/>
                      <a:pt x="5138992" y="1021971"/>
                      <a:pt x="5236510" y="852653"/>
                    </a:cubicBezTo>
                    <a:cubicBezTo>
                      <a:pt x="5334028" y="683335"/>
                      <a:pt x="5606292" y="450289"/>
                      <a:pt x="5718747" y="337123"/>
                    </a:cubicBezTo>
                    <a:cubicBezTo>
                      <a:pt x="5831203" y="223957"/>
                      <a:pt x="5834574" y="207084"/>
                      <a:pt x="5911243" y="173656"/>
                    </a:cubicBezTo>
                    <a:cubicBezTo>
                      <a:pt x="5987912" y="140228"/>
                      <a:pt x="6081725" y="130008"/>
                      <a:pt x="6178759" y="136554"/>
                    </a:cubicBezTo>
                    <a:cubicBezTo>
                      <a:pt x="6275793" y="143100"/>
                      <a:pt x="6382171" y="123430"/>
                      <a:pt x="6493447" y="212935"/>
                    </a:cubicBezTo>
                    <a:lnTo>
                      <a:pt x="6899847" y="569352"/>
                    </a:lnTo>
                    <a:cubicBezTo>
                      <a:pt x="6986933" y="649181"/>
                      <a:pt x="7043130" y="650133"/>
                      <a:pt x="7162646" y="684922"/>
                    </a:cubicBezTo>
                    <a:cubicBezTo>
                      <a:pt x="7282162" y="719711"/>
                      <a:pt x="7418763" y="752126"/>
                      <a:pt x="7616943" y="778085"/>
                    </a:cubicBezTo>
                    <a:cubicBezTo>
                      <a:pt x="7815123" y="804044"/>
                      <a:pt x="8078225" y="826239"/>
                      <a:pt x="8351729" y="840678"/>
                    </a:cubicBezTo>
                    <a:cubicBezTo>
                      <a:pt x="8625233" y="855117"/>
                      <a:pt x="8931847" y="856554"/>
                      <a:pt x="9257965" y="864718"/>
                    </a:cubicBezTo>
                    <a:cubicBezTo>
                      <a:pt x="9278092" y="543249"/>
                      <a:pt x="9249369" y="1026735"/>
                      <a:pt x="9318221" y="0"/>
                    </a:cubicBezTo>
                  </a:path>
                </a:pathLst>
              </a:custGeom>
              <a:noFill/>
              <a:ln w="19050">
                <a:solidFill>
                  <a:srgbClr val="FFFFFF"/>
                </a:solidFill>
                <a:prstDash val="sysDash"/>
                <a:headEnd type="arrow" w="sm" len="sm"/>
                <a:tailEnd type="arrow" w="sm" len="sm"/>
              </a:ln>
              <a:effectLst>
                <a:glow rad="25400">
                  <a:schemeClr val="accent1">
                    <a:satMod val="175000"/>
                  </a:schemeClr>
                </a:glow>
                <a:softEdge rad="0"/>
              </a:effectLst>
              <a:scene3d>
                <a:camera prst="orthographicFront"/>
                <a:lightRig rig="threePt" dir="t"/>
              </a:scene3d>
              <a:sp3d>
                <a:bevelT w="0" h="0"/>
                <a:extrusionClr>
                  <a:schemeClr val="tx1"/>
                </a:extrusionClr>
                <a:contourClr>
                  <a:schemeClr val="bg1"/>
                </a:contourClr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ko-KR" altLang="en-US" sz="1600">
                  <a:latin typeface="나눔스퀘어OTF ExtraBold" pitchFamily="34" charset="-127"/>
                  <a:ea typeface="나눔스퀘어OTF ExtraBold" pitchFamily="34" charset="-127"/>
                </a:endParaRPr>
              </a:p>
            </p:txBody>
          </p:sp>
          <p:sp>
            <p:nvSpPr>
              <p:cNvPr id="73" name="타원 72"/>
              <p:cNvSpPr/>
              <p:nvPr/>
            </p:nvSpPr>
            <p:spPr>
              <a:xfrm rot="5400000">
                <a:off x="5101135" y="2721692"/>
                <a:ext cx="666917" cy="666916"/>
              </a:xfrm>
              <a:prstGeom prst="ellipse">
                <a:avLst/>
              </a:prstGeom>
              <a:solidFill>
                <a:srgbClr val="FF0000">
                  <a:alpha val="20000"/>
                </a:srgbClr>
              </a:solidFill>
              <a:ln w="19050">
                <a:solidFill>
                  <a:schemeClr val="bg1"/>
                </a:solidFill>
                <a:prstDash val="solid"/>
              </a:ln>
              <a:effectLst>
                <a:softEdge rad="127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ko-KR" altLang="en-US" sz="1600">
                  <a:latin typeface="나눔스퀘어OTF ExtraBold" pitchFamily="34" charset="-127"/>
                  <a:ea typeface="나눔스퀘어OTF ExtraBold" pitchFamily="34" charset="-127"/>
                </a:endParaRPr>
              </a:p>
            </p:txBody>
          </p:sp>
          <p:sp>
            <p:nvSpPr>
              <p:cNvPr id="74" name="타원 73"/>
              <p:cNvSpPr/>
              <p:nvPr/>
            </p:nvSpPr>
            <p:spPr>
              <a:xfrm rot="5400000">
                <a:off x="5101726" y="3375443"/>
                <a:ext cx="632001" cy="632000"/>
              </a:xfrm>
              <a:prstGeom prst="ellipse">
                <a:avLst/>
              </a:prstGeom>
              <a:solidFill>
                <a:srgbClr val="FF0000">
                  <a:alpha val="20000"/>
                </a:srgbClr>
              </a:solidFill>
              <a:ln w="19050">
                <a:solidFill>
                  <a:schemeClr val="bg1"/>
                </a:solidFill>
                <a:prstDash val="solid"/>
              </a:ln>
              <a:effectLst>
                <a:softEdge rad="127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 lang="ko-KR" altLang="en-US" sz="1600">
                  <a:latin typeface="나눔스퀘어OTF ExtraBold" pitchFamily="34" charset="-127"/>
                  <a:ea typeface="나눔스퀘어OTF ExtraBold" pitchFamily="34" charset="-127"/>
                </a:endParaRPr>
              </a:p>
            </p:txBody>
          </p:sp>
          <p:sp>
            <p:nvSpPr>
              <p:cNvPr id="75" name="타원 74"/>
              <p:cNvSpPr/>
              <p:nvPr/>
            </p:nvSpPr>
            <p:spPr>
              <a:xfrm rot="5400000">
                <a:off x="5041353" y="4116128"/>
                <a:ext cx="627243" cy="627243"/>
              </a:xfrm>
              <a:prstGeom prst="ellipse">
                <a:avLst/>
              </a:prstGeom>
              <a:solidFill>
                <a:srgbClr val="FF0000">
                  <a:alpha val="20000"/>
                </a:srgbClr>
              </a:solidFill>
              <a:ln w="19050">
                <a:solidFill>
                  <a:schemeClr val="bg1"/>
                </a:solidFill>
                <a:prstDash val="solid"/>
              </a:ln>
              <a:effectLst>
                <a:softEdge rad="127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 lang="ko-KR" altLang="en-US" sz="1600">
                  <a:latin typeface="나눔스퀘어OTF ExtraBold" pitchFamily="34" charset="-127"/>
                  <a:ea typeface="나눔스퀘어OTF ExtraBold" pitchFamily="34" charset="-127"/>
                </a:endParaRPr>
              </a:p>
            </p:txBody>
          </p:sp>
          <p:sp>
            <p:nvSpPr>
              <p:cNvPr id="76" name="타원 75"/>
              <p:cNvSpPr/>
              <p:nvPr/>
            </p:nvSpPr>
            <p:spPr>
              <a:xfrm rot="5400000">
                <a:off x="3039088" y="5410521"/>
                <a:ext cx="627243" cy="627243"/>
              </a:xfrm>
              <a:prstGeom prst="ellipse">
                <a:avLst/>
              </a:prstGeom>
              <a:solidFill>
                <a:srgbClr val="FF0000">
                  <a:alpha val="20000"/>
                </a:srgbClr>
              </a:solidFill>
              <a:ln w="19050">
                <a:solidFill>
                  <a:schemeClr val="bg1"/>
                </a:solidFill>
                <a:prstDash val="solid"/>
              </a:ln>
              <a:effectLst>
                <a:softEdge rad="127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 lang="ko-KR" altLang="en-US" sz="1600">
                  <a:latin typeface="나눔스퀘어OTF ExtraBold" pitchFamily="34" charset="-127"/>
                  <a:ea typeface="나눔스퀘어OTF ExtraBold" pitchFamily="34" charset="-127"/>
                </a:endParaRPr>
              </a:p>
            </p:txBody>
          </p:sp>
          <p:sp>
            <p:nvSpPr>
              <p:cNvPr id="77" name="타원 76"/>
              <p:cNvSpPr/>
              <p:nvPr/>
            </p:nvSpPr>
            <p:spPr>
              <a:xfrm rot="5400000">
                <a:off x="3835571" y="5722444"/>
                <a:ext cx="627243" cy="627243"/>
              </a:xfrm>
              <a:prstGeom prst="ellipse">
                <a:avLst/>
              </a:prstGeom>
              <a:solidFill>
                <a:srgbClr val="FF0000">
                  <a:alpha val="20000"/>
                </a:srgbClr>
              </a:solidFill>
              <a:ln w="19050">
                <a:solidFill>
                  <a:schemeClr val="bg1"/>
                </a:solidFill>
                <a:prstDash val="solid"/>
              </a:ln>
              <a:effectLst>
                <a:softEdge rad="127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 lang="ko-KR" altLang="en-US" sz="1600">
                  <a:latin typeface="나눔스퀘어OTF ExtraBold" pitchFamily="34" charset="-127"/>
                  <a:ea typeface="나눔스퀘어OTF ExtraBold" pitchFamily="34" charset="-127"/>
                </a:endParaRPr>
              </a:p>
            </p:txBody>
          </p:sp>
          <p:sp>
            <p:nvSpPr>
              <p:cNvPr id="78" name="Freeform 6"/>
              <p:cNvSpPr>
                <a:spLocks/>
              </p:cNvSpPr>
              <p:nvPr/>
            </p:nvSpPr>
            <p:spPr bwMode="auto">
              <a:xfrm rot="5400000">
                <a:off x="5769237" y="4480126"/>
                <a:ext cx="70260" cy="61478"/>
              </a:xfrm>
              <a:custGeom>
                <a:avLst/>
                <a:gdLst>
                  <a:gd name="T0" fmla="*/ 3 w 56"/>
                  <a:gd name="T1" fmla="*/ 0 h 49"/>
                  <a:gd name="T2" fmla="*/ 0 w 56"/>
                  <a:gd name="T3" fmla="*/ 2 h 49"/>
                  <a:gd name="T4" fmla="*/ 56 w 56"/>
                  <a:gd name="T5" fmla="*/ 49 h 49"/>
                  <a:gd name="T6" fmla="*/ 3 w 56"/>
                  <a:gd name="T7" fmla="*/ 0 h 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56" h="49">
                    <a:moveTo>
                      <a:pt x="3" y="0"/>
                    </a:moveTo>
                    <a:lnTo>
                      <a:pt x="0" y="2"/>
                    </a:lnTo>
                    <a:lnTo>
                      <a:pt x="56" y="49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F0000"/>
              </a:solidFill>
              <a:ln w="0">
                <a:solidFill>
                  <a:srgbClr val="FF0000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1600">
                  <a:latin typeface="나눔스퀘어OTF ExtraBold" pitchFamily="34" charset="-127"/>
                  <a:ea typeface="나눔스퀘어OTF ExtraBold" pitchFamily="34" charset="-127"/>
                </a:endParaRPr>
              </a:p>
            </p:txBody>
          </p:sp>
          <p:sp>
            <p:nvSpPr>
              <p:cNvPr id="79" name="Freeform 7"/>
              <p:cNvSpPr>
                <a:spLocks/>
              </p:cNvSpPr>
              <p:nvPr/>
            </p:nvSpPr>
            <p:spPr bwMode="auto">
              <a:xfrm rot="5400000">
                <a:off x="5766101" y="4479499"/>
                <a:ext cx="70260" cy="62732"/>
              </a:xfrm>
              <a:custGeom>
                <a:avLst/>
                <a:gdLst>
                  <a:gd name="T0" fmla="*/ 0 w 56"/>
                  <a:gd name="T1" fmla="*/ 0 h 50"/>
                  <a:gd name="T2" fmla="*/ 56 w 56"/>
                  <a:gd name="T3" fmla="*/ 47 h 50"/>
                  <a:gd name="T4" fmla="*/ 54 w 56"/>
                  <a:gd name="T5" fmla="*/ 50 h 50"/>
                  <a:gd name="T6" fmla="*/ 0 w 56"/>
                  <a:gd name="T7" fmla="*/ 0 h 5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56" h="50">
                    <a:moveTo>
                      <a:pt x="0" y="0"/>
                    </a:moveTo>
                    <a:lnTo>
                      <a:pt x="56" y="47"/>
                    </a:lnTo>
                    <a:lnTo>
                      <a:pt x="54" y="5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F0000"/>
              </a:solidFill>
              <a:ln w="0">
                <a:solidFill>
                  <a:srgbClr val="FF0000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1600">
                  <a:latin typeface="나눔스퀘어OTF ExtraBold" pitchFamily="34" charset="-127"/>
                  <a:ea typeface="나눔스퀘어OTF ExtraBold" pitchFamily="34" charset="-127"/>
                </a:endParaRPr>
              </a:p>
            </p:txBody>
          </p:sp>
          <p:sp>
            <p:nvSpPr>
              <p:cNvPr id="80" name="Freeform 8"/>
              <p:cNvSpPr>
                <a:spLocks/>
              </p:cNvSpPr>
              <p:nvPr/>
            </p:nvSpPr>
            <p:spPr bwMode="auto">
              <a:xfrm rot="5400000">
                <a:off x="5746026" y="4558542"/>
                <a:ext cx="16311" cy="11292"/>
              </a:xfrm>
              <a:custGeom>
                <a:avLst/>
                <a:gdLst>
                  <a:gd name="T0" fmla="*/ 3 w 13"/>
                  <a:gd name="T1" fmla="*/ 0 h 9"/>
                  <a:gd name="T2" fmla="*/ 0 w 13"/>
                  <a:gd name="T3" fmla="*/ 2 h 9"/>
                  <a:gd name="T4" fmla="*/ 13 w 13"/>
                  <a:gd name="T5" fmla="*/ 9 h 9"/>
                  <a:gd name="T6" fmla="*/ 3 w 13"/>
                  <a:gd name="T7" fmla="*/ 0 h 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3" h="9">
                    <a:moveTo>
                      <a:pt x="3" y="0"/>
                    </a:moveTo>
                    <a:lnTo>
                      <a:pt x="0" y="2"/>
                    </a:lnTo>
                    <a:lnTo>
                      <a:pt x="13" y="9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F0000"/>
              </a:solidFill>
              <a:ln w="0">
                <a:solidFill>
                  <a:srgbClr val="FF0000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1600">
                  <a:latin typeface="나눔스퀘어OTF ExtraBold" pitchFamily="34" charset="-127"/>
                  <a:ea typeface="나눔스퀘어OTF ExtraBold" pitchFamily="34" charset="-127"/>
                </a:endParaRPr>
              </a:p>
            </p:txBody>
          </p:sp>
          <p:sp>
            <p:nvSpPr>
              <p:cNvPr id="81" name="Freeform 9"/>
              <p:cNvSpPr>
                <a:spLocks/>
              </p:cNvSpPr>
              <p:nvPr/>
            </p:nvSpPr>
            <p:spPr bwMode="auto">
              <a:xfrm rot="5400000">
                <a:off x="5742890" y="4557915"/>
                <a:ext cx="16311" cy="12546"/>
              </a:xfrm>
              <a:custGeom>
                <a:avLst/>
                <a:gdLst>
                  <a:gd name="T0" fmla="*/ 0 w 13"/>
                  <a:gd name="T1" fmla="*/ 0 h 10"/>
                  <a:gd name="T2" fmla="*/ 13 w 13"/>
                  <a:gd name="T3" fmla="*/ 7 h 10"/>
                  <a:gd name="T4" fmla="*/ 11 w 13"/>
                  <a:gd name="T5" fmla="*/ 10 h 10"/>
                  <a:gd name="T6" fmla="*/ 0 w 13"/>
                  <a:gd name="T7" fmla="*/ 0 h 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3" h="10">
                    <a:moveTo>
                      <a:pt x="0" y="0"/>
                    </a:moveTo>
                    <a:lnTo>
                      <a:pt x="13" y="7"/>
                    </a:lnTo>
                    <a:lnTo>
                      <a:pt x="11" y="1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F0000"/>
              </a:solidFill>
              <a:ln w="0">
                <a:solidFill>
                  <a:srgbClr val="FF0000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1600">
                  <a:latin typeface="나눔스퀘어OTF ExtraBold" pitchFamily="34" charset="-127"/>
                  <a:ea typeface="나눔스퀘어OTF ExtraBold" pitchFamily="34" charset="-127"/>
                </a:endParaRPr>
              </a:p>
            </p:txBody>
          </p:sp>
          <p:sp>
            <p:nvSpPr>
              <p:cNvPr id="82" name="Freeform 10"/>
              <p:cNvSpPr>
                <a:spLocks/>
              </p:cNvSpPr>
              <p:nvPr/>
            </p:nvSpPr>
            <p:spPr bwMode="auto">
              <a:xfrm rot="5400000">
                <a:off x="5730343" y="4593044"/>
                <a:ext cx="17565" cy="6274"/>
              </a:xfrm>
              <a:custGeom>
                <a:avLst/>
                <a:gdLst>
                  <a:gd name="T0" fmla="*/ 1 w 14"/>
                  <a:gd name="T1" fmla="*/ 0 h 5"/>
                  <a:gd name="T2" fmla="*/ 0 w 14"/>
                  <a:gd name="T3" fmla="*/ 4 h 5"/>
                  <a:gd name="T4" fmla="*/ 14 w 14"/>
                  <a:gd name="T5" fmla="*/ 5 h 5"/>
                  <a:gd name="T6" fmla="*/ 1 w 14"/>
                  <a:gd name="T7" fmla="*/ 0 h 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4" h="5">
                    <a:moveTo>
                      <a:pt x="1" y="0"/>
                    </a:moveTo>
                    <a:lnTo>
                      <a:pt x="0" y="4"/>
                    </a:lnTo>
                    <a:lnTo>
                      <a:pt x="14" y="5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F0000"/>
              </a:solidFill>
              <a:ln w="0">
                <a:solidFill>
                  <a:srgbClr val="FF0000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1600">
                  <a:latin typeface="나눔스퀘어OTF ExtraBold" pitchFamily="34" charset="-127"/>
                  <a:ea typeface="나눔스퀘어OTF ExtraBold" pitchFamily="34" charset="-127"/>
                </a:endParaRPr>
              </a:p>
            </p:txBody>
          </p:sp>
          <p:sp>
            <p:nvSpPr>
              <p:cNvPr id="83" name="Freeform 11"/>
              <p:cNvSpPr>
                <a:spLocks/>
              </p:cNvSpPr>
              <p:nvPr/>
            </p:nvSpPr>
            <p:spPr bwMode="auto">
              <a:xfrm rot="5400000">
                <a:off x="5725325" y="4593044"/>
                <a:ext cx="17565" cy="6274"/>
              </a:xfrm>
              <a:custGeom>
                <a:avLst/>
                <a:gdLst>
                  <a:gd name="T0" fmla="*/ 0 w 14"/>
                  <a:gd name="T1" fmla="*/ 0 h 5"/>
                  <a:gd name="T2" fmla="*/ 14 w 14"/>
                  <a:gd name="T3" fmla="*/ 1 h 5"/>
                  <a:gd name="T4" fmla="*/ 13 w 14"/>
                  <a:gd name="T5" fmla="*/ 5 h 5"/>
                  <a:gd name="T6" fmla="*/ 0 w 14"/>
                  <a:gd name="T7" fmla="*/ 0 h 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4" h="5">
                    <a:moveTo>
                      <a:pt x="0" y="0"/>
                    </a:moveTo>
                    <a:lnTo>
                      <a:pt x="14" y="1"/>
                    </a:lnTo>
                    <a:lnTo>
                      <a:pt x="13" y="5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F0000"/>
              </a:solidFill>
              <a:ln w="0">
                <a:solidFill>
                  <a:srgbClr val="FF0000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1600">
                  <a:latin typeface="나눔스퀘어OTF ExtraBold" pitchFamily="34" charset="-127"/>
                  <a:ea typeface="나눔스퀘어OTF ExtraBold" pitchFamily="34" charset="-127"/>
                </a:endParaRPr>
              </a:p>
            </p:txBody>
          </p:sp>
          <p:sp>
            <p:nvSpPr>
              <p:cNvPr id="84" name="모서리가 둥근 직사각형 83"/>
              <p:cNvSpPr/>
              <p:nvPr/>
            </p:nvSpPr>
            <p:spPr>
              <a:xfrm rot="5400000">
                <a:off x="5344562" y="2969150"/>
                <a:ext cx="415638" cy="60772"/>
              </a:xfrm>
              <a:prstGeom prst="roundRect">
                <a:avLst>
                  <a:gd name="adj" fmla="val 41802"/>
                </a:avLst>
              </a:prstGeom>
              <a:solidFill>
                <a:schemeClr val="bg1"/>
              </a:solidFill>
              <a:ln w="19050">
                <a:solidFill>
                  <a:schemeClr val="tx1">
                    <a:lumMod val="65000"/>
                    <a:lumOff val="35000"/>
                  </a:schemeClr>
                </a:solidFill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  <p:txBody>
              <a:bodyPr wrap="none" lIns="36000" tIns="36000" rIns="36000" bIns="36000" anchor="ctr">
                <a:scene3d>
                  <a:camera prst="orthographicFront"/>
                  <a:lightRig rig="threePt" dir="t"/>
                </a:scene3d>
                <a:sp3d extrusionH="57150">
                  <a:bevelT w="38100" h="38100"/>
                </a:sp3d>
              </a:bodyPr>
              <a:lstStyle/>
              <a:p>
                <a:pPr algn="ctr">
                  <a:defRPr/>
                </a:pPr>
                <a:r>
                  <a:rPr lang="ko-KR" altLang="en-US" sz="500" dirty="0">
                    <a:effectLst>
                      <a:glow rad="152400">
                        <a:schemeClr val="bg1"/>
                      </a:glow>
                    </a:effectLst>
                    <a:latin typeface="나눔스퀘어OTF ExtraBold" pitchFamily="34" charset="-127"/>
                    <a:ea typeface="나눔스퀘어OTF ExtraBold" pitchFamily="34" charset="-127"/>
                  </a:rPr>
                  <a:t>서부여성회관역</a:t>
                </a:r>
              </a:p>
            </p:txBody>
          </p:sp>
          <p:sp>
            <p:nvSpPr>
              <p:cNvPr id="85" name="모서리가 둥근 직사각형 84"/>
              <p:cNvSpPr/>
              <p:nvPr/>
            </p:nvSpPr>
            <p:spPr>
              <a:xfrm rot="5400000">
                <a:off x="5350834" y="3627231"/>
                <a:ext cx="312274" cy="60772"/>
              </a:xfrm>
              <a:prstGeom prst="roundRect">
                <a:avLst>
                  <a:gd name="adj" fmla="val 41802"/>
                </a:avLst>
              </a:prstGeom>
              <a:solidFill>
                <a:schemeClr val="bg1"/>
              </a:solidFill>
              <a:ln w="19050">
                <a:solidFill>
                  <a:schemeClr val="tx1">
                    <a:lumMod val="65000"/>
                    <a:lumOff val="35000"/>
                  </a:schemeClr>
                </a:solidFill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  <p:txBody>
              <a:bodyPr wrap="none" lIns="36000" tIns="36000" rIns="36000" bIns="36000" anchor="ctr">
                <a:scene3d>
                  <a:camera prst="orthographicFront"/>
                  <a:lightRig rig="threePt" dir="t"/>
                </a:scene3d>
                <a:sp3d extrusionH="57150">
                  <a:bevelT w="38100" h="38100"/>
                </a:sp3d>
              </a:bodyPr>
              <a:lstStyle/>
              <a:p>
                <a:pPr algn="ctr">
                  <a:defRPr/>
                </a:pPr>
                <a:r>
                  <a:rPr lang="ko-KR" altLang="en-US" sz="500" dirty="0">
                    <a:effectLst>
                      <a:glow rad="152400">
                        <a:schemeClr val="bg1"/>
                      </a:glow>
                    </a:effectLst>
                    <a:latin typeface="나눔스퀘어OTF ExtraBold" pitchFamily="34" charset="-127"/>
                    <a:ea typeface="나눔스퀘어OTF ExtraBold" pitchFamily="34" charset="-127"/>
                  </a:rPr>
                  <a:t>인천가좌역</a:t>
                </a:r>
              </a:p>
            </p:txBody>
          </p:sp>
          <p:sp>
            <p:nvSpPr>
              <p:cNvPr id="86" name="모서리가 둥근 직사각형 85"/>
              <p:cNvSpPr/>
              <p:nvPr/>
            </p:nvSpPr>
            <p:spPr>
              <a:xfrm rot="2580000">
                <a:off x="5676930" y="3878924"/>
                <a:ext cx="312274" cy="60772"/>
              </a:xfrm>
              <a:prstGeom prst="roundRect">
                <a:avLst>
                  <a:gd name="adj" fmla="val 41802"/>
                </a:avLst>
              </a:prstGeom>
              <a:solidFill>
                <a:schemeClr val="bg1"/>
              </a:solidFill>
              <a:ln w="19050">
                <a:solidFill>
                  <a:schemeClr val="tx1">
                    <a:lumMod val="65000"/>
                    <a:lumOff val="35000"/>
                  </a:schemeClr>
                </a:solidFill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  <p:txBody>
              <a:bodyPr wrap="none" lIns="36000" tIns="36000" rIns="36000" bIns="36000" anchor="ctr">
                <a:scene3d>
                  <a:camera prst="orthographicFront"/>
                  <a:lightRig rig="threePt" dir="t"/>
                </a:scene3d>
                <a:sp3d extrusionH="57150">
                  <a:bevelT w="38100" h="38100"/>
                </a:sp3d>
              </a:bodyPr>
              <a:lstStyle/>
              <a:p>
                <a:pPr algn="ctr">
                  <a:defRPr/>
                </a:pPr>
                <a:r>
                  <a:rPr lang="ko-KR" altLang="en-US" sz="500" dirty="0">
                    <a:effectLst>
                      <a:glow rad="152400">
                        <a:schemeClr val="bg1"/>
                      </a:glow>
                    </a:effectLst>
                    <a:latin typeface="나눔스퀘어OTF ExtraBold" pitchFamily="34" charset="-127"/>
                    <a:ea typeface="나눔스퀘어OTF ExtraBold" pitchFamily="34" charset="-127"/>
                  </a:rPr>
                  <a:t>가재울역</a:t>
                </a:r>
              </a:p>
            </p:txBody>
          </p:sp>
          <p:sp>
            <p:nvSpPr>
              <p:cNvPr id="87" name="모서리가 둥근 직사각형 86"/>
              <p:cNvSpPr/>
              <p:nvPr/>
            </p:nvSpPr>
            <p:spPr>
              <a:xfrm rot="6900000">
                <a:off x="5573573" y="4573796"/>
                <a:ext cx="377851" cy="60772"/>
              </a:xfrm>
              <a:prstGeom prst="roundRect">
                <a:avLst>
                  <a:gd name="adj" fmla="val 41802"/>
                </a:avLst>
              </a:prstGeom>
              <a:solidFill>
                <a:schemeClr val="bg1"/>
              </a:solidFill>
              <a:ln w="19050">
                <a:solidFill>
                  <a:schemeClr val="tx1">
                    <a:lumMod val="65000"/>
                    <a:lumOff val="35000"/>
                  </a:schemeClr>
                </a:solidFill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  <p:txBody>
              <a:bodyPr wrap="none" lIns="36000" tIns="36000" rIns="36000" bIns="36000" anchor="ctr">
                <a:scene3d>
                  <a:camera prst="orthographicFront"/>
                  <a:lightRig rig="threePt" dir="t"/>
                </a:scene3d>
                <a:sp3d extrusionH="57150">
                  <a:bevelT w="38100" h="38100"/>
                </a:sp3d>
              </a:bodyPr>
              <a:lstStyle/>
              <a:p>
                <a:pPr algn="ctr">
                  <a:defRPr/>
                </a:pPr>
                <a:r>
                  <a:rPr lang="ko-KR" altLang="en-US" sz="500" dirty="0">
                    <a:effectLst>
                      <a:glow rad="152400">
                        <a:schemeClr val="bg1"/>
                      </a:glow>
                    </a:effectLst>
                    <a:latin typeface="나눔스퀘어OTF ExtraBold" pitchFamily="34" charset="-127"/>
                    <a:ea typeface="나눔스퀘어OTF ExtraBold" pitchFamily="34" charset="-127"/>
                  </a:rPr>
                  <a:t>주안국가산단역</a:t>
                </a:r>
              </a:p>
            </p:txBody>
          </p:sp>
          <p:sp>
            <p:nvSpPr>
              <p:cNvPr id="88" name="모서리가 둥근 직사각형 87"/>
              <p:cNvSpPr/>
              <p:nvPr/>
            </p:nvSpPr>
            <p:spPr>
              <a:xfrm rot="240000">
                <a:off x="4881924" y="5119677"/>
                <a:ext cx="258078" cy="60772"/>
              </a:xfrm>
              <a:prstGeom prst="roundRect">
                <a:avLst>
                  <a:gd name="adj" fmla="val 41802"/>
                </a:avLst>
              </a:prstGeom>
              <a:solidFill>
                <a:schemeClr val="bg1"/>
              </a:solidFill>
              <a:ln w="19050">
                <a:solidFill>
                  <a:schemeClr val="tx1">
                    <a:lumMod val="65000"/>
                    <a:lumOff val="35000"/>
                  </a:schemeClr>
                </a:solidFill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  <p:txBody>
              <a:bodyPr wrap="none" lIns="36000" tIns="36000" rIns="36000" bIns="36000" anchor="ctr">
                <a:scene3d>
                  <a:camera prst="orthographicFront"/>
                  <a:lightRig rig="threePt" dir="t"/>
                </a:scene3d>
                <a:sp3d extrusionH="57150">
                  <a:bevelT w="38100" h="38100"/>
                </a:sp3d>
              </a:bodyPr>
              <a:lstStyle/>
              <a:p>
                <a:pPr algn="ctr">
                  <a:defRPr/>
                </a:pPr>
                <a:r>
                  <a:rPr lang="ko-KR" altLang="en-US" sz="500" dirty="0">
                    <a:effectLst>
                      <a:glow rad="152400">
                        <a:schemeClr val="bg1"/>
                      </a:glow>
                    </a:effectLst>
                    <a:latin typeface="나눔스퀘어OTF ExtraBold" pitchFamily="34" charset="-127"/>
                    <a:ea typeface="나눔스퀘어OTF ExtraBold" pitchFamily="34" charset="-127"/>
                  </a:rPr>
                  <a:t>도화역</a:t>
                </a:r>
              </a:p>
            </p:txBody>
          </p:sp>
          <p:sp>
            <p:nvSpPr>
              <p:cNvPr id="89" name="모서리가 둥근 직사각형 88"/>
              <p:cNvSpPr/>
              <p:nvPr/>
            </p:nvSpPr>
            <p:spPr>
              <a:xfrm rot="4764724">
                <a:off x="3944776" y="6326150"/>
                <a:ext cx="258078" cy="60772"/>
              </a:xfrm>
              <a:prstGeom prst="roundRect">
                <a:avLst>
                  <a:gd name="adj" fmla="val 41802"/>
                </a:avLst>
              </a:prstGeom>
              <a:solidFill>
                <a:schemeClr val="bg1"/>
              </a:solidFill>
              <a:ln w="19050">
                <a:solidFill>
                  <a:schemeClr val="tx1">
                    <a:lumMod val="65000"/>
                    <a:lumOff val="35000"/>
                  </a:schemeClr>
                </a:solidFill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  <p:txBody>
              <a:bodyPr wrap="none" lIns="36000" tIns="36000" rIns="36000" bIns="36000" anchor="ctr">
                <a:scene3d>
                  <a:camera prst="orthographicFront"/>
                  <a:lightRig rig="threePt" dir="t"/>
                </a:scene3d>
                <a:sp3d extrusionH="57150">
                  <a:bevelT w="38100" h="38100"/>
                </a:sp3d>
              </a:bodyPr>
              <a:lstStyle/>
              <a:p>
                <a:pPr algn="ctr">
                  <a:defRPr/>
                </a:pPr>
                <a:r>
                  <a:rPr lang="ko-KR" altLang="en-US" sz="500" dirty="0">
                    <a:effectLst>
                      <a:glow rad="152400">
                        <a:schemeClr val="bg1"/>
                      </a:glow>
                    </a:effectLst>
                    <a:latin typeface="나눔스퀘어OTF ExtraBold" pitchFamily="34" charset="-127"/>
                    <a:ea typeface="나눔스퀘어OTF ExtraBold" pitchFamily="34" charset="-127"/>
                  </a:rPr>
                  <a:t>인하대역</a:t>
                </a:r>
              </a:p>
            </p:txBody>
          </p:sp>
          <p:sp>
            <p:nvSpPr>
              <p:cNvPr id="90" name="모서리가 둥근 직사각형 89"/>
              <p:cNvSpPr/>
              <p:nvPr/>
            </p:nvSpPr>
            <p:spPr>
              <a:xfrm rot="1957341">
                <a:off x="3423220" y="5449565"/>
                <a:ext cx="258078" cy="60772"/>
              </a:xfrm>
              <a:prstGeom prst="roundRect">
                <a:avLst>
                  <a:gd name="adj" fmla="val 41802"/>
                </a:avLst>
              </a:prstGeom>
              <a:solidFill>
                <a:schemeClr val="bg1"/>
              </a:solidFill>
              <a:ln w="19050">
                <a:solidFill>
                  <a:schemeClr val="tx1">
                    <a:lumMod val="65000"/>
                    <a:lumOff val="35000"/>
                  </a:schemeClr>
                </a:solidFill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  <p:txBody>
              <a:bodyPr wrap="none" lIns="36000" tIns="36000" rIns="36000" bIns="36000" anchor="ctr">
                <a:scene3d>
                  <a:camera prst="orthographicFront"/>
                  <a:lightRig rig="threePt" dir="t"/>
                </a:scene3d>
                <a:sp3d extrusionH="57150">
                  <a:bevelT w="38100" h="38100"/>
                </a:sp3d>
              </a:bodyPr>
              <a:lstStyle/>
              <a:p>
                <a:pPr algn="ctr">
                  <a:defRPr/>
                </a:pPr>
                <a:r>
                  <a:rPr lang="ko-KR" altLang="en-US" sz="500" dirty="0" err="1">
                    <a:effectLst>
                      <a:glow rad="152400">
                        <a:schemeClr val="bg1"/>
                      </a:glow>
                    </a:effectLst>
                    <a:latin typeface="나눔스퀘어OTF ExtraBold" pitchFamily="34" charset="-127"/>
                    <a:ea typeface="나눔스퀘어OTF ExtraBold" pitchFamily="34" charset="-127"/>
                  </a:rPr>
                  <a:t>숭의역</a:t>
                </a:r>
                <a:endParaRPr lang="ko-KR" altLang="en-US" sz="500" dirty="0">
                  <a:effectLst>
                    <a:glow rad="152400">
                      <a:schemeClr val="bg1"/>
                    </a:glow>
                  </a:effectLst>
                  <a:latin typeface="나눔스퀘어OTF ExtraBold" pitchFamily="34" charset="-127"/>
                  <a:ea typeface="나눔스퀘어OTF ExtraBold" pitchFamily="34" charset="-127"/>
                </a:endParaRPr>
              </a:p>
            </p:txBody>
          </p:sp>
          <p:sp>
            <p:nvSpPr>
              <p:cNvPr id="91" name="TextBox 90"/>
              <p:cNvSpPr txBox="1"/>
              <p:nvPr/>
            </p:nvSpPr>
            <p:spPr>
              <a:xfrm>
                <a:off x="4935913" y="2990323"/>
                <a:ext cx="382103" cy="113807"/>
              </a:xfrm>
              <a:prstGeom prst="rect">
                <a:avLst/>
              </a:prstGeom>
              <a:solidFill>
                <a:srgbClr val="C0504D"/>
              </a:solidFill>
              <a:ln w="3175">
                <a:solidFill>
                  <a:schemeClr val="tx1"/>
                </a:solidFill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scene3d>
                <a:camera prst="orthographicFront"/>
                <a:lightRig rig="threePt" dir="t"/>
              </a:scene3d>
              <a:sp3d extrusionH="50800" contourW="25400">
                <a:bevelT w="12700" h="38100"/>
                <a:contourClr>
                  <a:schemeClr val="bg1"/>
                </a:contourClr>
              </a:sp3d>
            </p:spPr>
            <p:style>
              <a:lnRef idx="2">
                <a:schemeClr val="dk1"/>
              </a:lnRef>
              <a:fillRef idx="1">
                <a:schemeClr val="lt1"/>
              </a:fillRef>
              <a:effectRef idx="0">
                <a:schemeClr val="dk1"/>
              </a:effectRef>
              <a:fontRef idx="minor">
                <a:schemeClr val="dk1"/>
              </a:fontRef>
            </p:style>
            <p:txBody>
              <a:bodyPr wrap="none" lIns="0" tIns="0" rIns="0" bIns="0" anchor="ctr"/>
              <a:lstStyle>
                <a:defPPr>
                  <a:defRPr lang="ko-KR"/>
                </a:defPPr>
                <a:lvl1pPr algn="ctr">
                  <a:defRPr sz="900">
                    <a:solidFill>
                      <a:schemeClr val="bg1"/>
                    </a:solidFill>
                    <a:latin typeface="Rix고딕 B" pitchFamily="18" charset="-127"/>
                    <a:ea typeface="Rix고딕 B" pitchFamily="18" charset="-127"/>
                  </a:defRPr>
                </a:lvl1pPr>
              </a:lstStyle>
              <a:p>
                <a:pPr>
                  <a:defRPr/>
                </a:pPr>
                <a:r>
                  <a:rPr lang="ko-KR" altLang="en-US" sz="800" dirty="0" smtClean="0">
                    <a:effectLst>
                      <a:outerShdw blurRad="50800" dist="38100" dir="2700000" algn="tl" rotWithShape="0">
                        <a:prstClr val="black">
                          <a:alpha val="40000"/>
                        </a:prstClr>
                      </a:outerShdw>
                    </a:effectLst>
                    <a:latin typeface="나눔스퀘어OTF ExtraBold" pitchFamily="34" charset="-127"/>
                    <a:ea typeface="나눔스퀘어OTF ExtraBold" pitchFamily="34" charset="-127"/>
                  </a:rPr>
                  <a:t>원적</a:t>
                </a:r>
                <a:endParaRPr lang="ko-KR" altLang="en-US" sz="800" dirty="0">
                  <a:effectLst>
                    <a:outerShdw blurRad="50800" dist="38100" dir="2700000" algn="tl" rotWithShape="0">
                      <a:prstClr val="black">
                        <a:alpha val="40000"/>
                      </a:prstClr>
                    </a:outerShdw>
                  </a:effectLst>
                  <a:latin typeface="나눔스퀘어OTF ExtraBold" pitchFamily="34" charset="-127"/>
                  <a:ea typeface="나눔스퀘어OTF ExtraBold" pitchFamily="34" charset="-127"/>
                </a:endParaRPr>
              </a:p>
            </p:txBody>
          </p:sp>
          <p:sp>
            <p:nvSpPr>
              <p:cNvPr id="92" name="TextBox 91"/>
              <p:cNvSpPr txBox="1"/>
              <p:nvPr/>
            </p:nvSpPr>
            <p:spPr>
              <a:xfrm>
                <a:off x="4935913" y="3600459"/>
                <a:ext cx="382103" cy="113807"/>
              </a:xfrm>
              <a:prstGeom prst="rect">
                <a:avLst/>
              </a:prstGeom>
              <a:solidFill>
                <a:srgbClr val="C0504D"/>
              </a:solidFill>
              <a:ln w="3175">
                <a:solidFill>
                  <a:schemeClr val="tx1"/>
                </a:solidFill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scene3d>
                <a:camera prst="orthographicFront"/>
                <a:lightRig rig="threePt" dir="t"/>
              </a:scene3d>
              <a:sp3d extrusionH="50800" contourW="25400">
                <a:bevelT w="12700" h="38100"/>
                <a:contourClr>
                  <a:schemeClr val="bg1"/>
                </a:contourClr>
              </a:sp3d>
            </p:spPr>
            <p:style>
              <a:lnRef idx="2">
                <a:schemeClr val="dk1"/>
              </a:lnRef>
              <a:fillRef idx="1">
                <a:schemeClr val="lt1"/>
              </a:fillRef>
              <a:effectRef idx="0">
                <a:schemeClr val="dk1"/>
              </a:effectRef>
              <a:fontRef idx="minor">
                <a:schemeClr val="dk1"/>
              </a:fontRef>
            </p:style>
            <p:txBody>
              <a:bodyPr wrap="none" lIns="0" tIns="0" rIns="0" bIns="0" anchor="ctr"/>
              <a:lstStyle>
                <a:defPPr>
                  <a:defRPr lang="ko-KR"/>
                </a:defPPr>
                <a:lvl1pPr algn="ctr">
                  <a:defRPr sz="900">
                    <a:solidFill>
                      <a:schemeClr val="bg1"/>
                    </a:solidFill>
                    <a:latin typeface="Rix고딕 B" pitchFamily="18" charset="-127"/>
                    <a:ea typeface="Rix고딕 B" pitchFamily="18" charset="-127"/>
                  </a:defRPr>
                </a:lvl1pPr>
              </a:lstStyle>
              <a:p>
                <a:pPr>
                  <a:defRPr/>
                </a:pPr>
                <a:r>
                  <a:rPr lang="ko-KR" altLang="en-US" sz="800" dirty="0" err="1">
                    <a:effectLst>
                      <a:outerShdw blurRad="50800" dist="38100" dir="2700000" algn="tl" rotWithShape="0">
                        <a:prstClr val="black">
                          <a:alpha val="40000"/>
                        </a:prstClr>
                      </a:outerShdw>
                    </a:effectLst>
                    <a:latin typeface="나눔스퀘어OTF ExtraBold" pitchFamily="34" charset="-127"/>
                    <a:ea typeface="나눔스퀘어OTF ExtraBold" pitchFamily="34" charset="-127"/>
                  </a:rPr>
                  <a:t>가좌</a:t>
                </a:r>
                <a:endParaRPr lang="ko-KR" altLang="en-US" sz="800" dirty="0">
                  <a:effectLst>
                    <a:outerShdw blurRad="50800" dist="38100" dir="2700000" algn="tl" rotWithShape="0">
                      <a:prstClr val="black">
                        <a:alpha val="40000"/>
                      </a:prstClr>
                    </a:outerShdw>
                  </a:effectLst>
                  <a:latin typeface="나눔스퀘어OTF ExtraBold" pitchFamily="34" charset="-127"/>
                  <a:ea typeface="나눔스퀘어OTF ExtraBold" pitchFamily="34" charset="-127"/>
                </a:endParaRPr>
              </a:p>
            </p:txBody>
          </p:sp>
          <p:sp>
            <p:nvSpPr>
              <p:cNvPr id="93" name="TextBox 92"/>
              <p:cNvSpPr txBox="1"/>
              <p:nvPr/>
            </p:nvSpPr>
            <p:spPr>
              <a:xfrm>
                <a:off x="4858338" y="4357441"/>
                <a:ext cx="382103" cy="113807"/>
              </a:xfrm>
              <a:prstGeom prst="rect">
                <a:avLst/>
              </a:prstGeom>
              <a:solidFill>
                <a:srgbClr val="C0504D"/>
              </a:solidFill>
              <a:ln w="3175">
                <a:solidFill>
                  <a:schemeClr val="tx1"/>
                </a:solidFill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scene3d>
                <a:camera prst="orthographicFront"/>
                <a:lightRig rig="threePt" dir="t"/>
              </a:scene3d>
              <a:sp3d extrusionH="50800" contourW="25400">
                <a:bevelT w="12700" h="38100"/>
                <a:contourClr>
                  <a:schemeClr val="bg1"/>
                </a:contourClr>
              </a:sp3d>
            </p:spPr>
            <p:style>
              <a:lnRef idx="2">
                <a:schemeClr val="dk1"/>
              </a:lnRef>
              <a:fillRef idx="1">
                <a:schemeClr val="lt1"/>
              </a:fillRef>
              <a:effectRef idx="0">
                <a:schemeClr val="dk1"/>
              </a:effectRef>
              <a:fontRef idx="minor">
                <a:schemeClr val="dk1"/>
              </a:fontRef>
            </p:style>
            <p:txBody>
              <a:bodyPr wrap="none" lIns="0" tIns="0" rIns="0" bIns="0" anchor="ctr"/>
              <a:lstStyle>
                <a:defPPr>
                  <a:defRPr lang="ko-KR"/>
                </a:defPPr>
                <a:lvl1pPr algn="ctr">
                  <a:defRPr sz="900">
                    <a:solidFill>
                      <a:schemeClr val="bg1"/>
                    </a:solidFill>
                    <a:latin typeface="Rix고딕 B" pitchFamily="18" charset="-127"/>
                    <a:ea typeface="Rix고딕 B" pitchFamily="18" charset="-127"/>
                  </a:defRPr>
                </a:lvl1pPr>
              </a:lstStyle>
              <a:p>
                <a:pPr>
                  <a:defRPr/>
                </a:pPr>
                <a:r>
                  <a:rPr lang="ko-KR" altLang="en-US" sz="800" dirty="0" smtClean="0">
                    <a:effectLst>
                      <a:outerShdw blurRad="50800" dist="38100" dir="2700000" algn="tl" rotWithShape="0">
                        <a:prstClr val="black">
                          <a:alpha val="40000"/>
                        </a:prstClr>
                      </a:outerShdw>
                    </a:effectLst>
                    <a:latin typeface="나눔스퀘어OTF ExtraBold" pitchFamily="34" charset="-127"/>
                    <a:ea typeface="나눔스퀘어OTF ExtraBold" pitchFamily="34" charset="-127"/>
                  </a:rPr>
                  <a:t>인천교</a:t>
                </a:r>
                <a:endParaRPr lang="ko-KR" altLang="en-US" sz="800" dirty="0">
                  <a:effectLst>
                    <a:outerShdw blurRad="50800" dist="38100" dir="2700000" algn="tl" rotWithShape="0">
                      <a:prstClr val="black">
                        <a:alpha val="40000"/>
                      </a:prstClr>
                    </a:outerShdw>
                  </a:effectLst>
                  <a:latin typeface="나눔스퀘어OTF ExtraBold" pitchFamily="34" charset="-127"/>
                  <a:ea typeface="나눔스퀘어OTF ExtraBold" pitchFamily="34" charset="-127"/>
                </a:endParaRPr>
              </a:p>
            </p:txBody>
          </p:sp>
          <p:sp>
            <p:nvSpPr>
              <p:cNvPr id="94" name="TextBox 93"/>
              <p:cNvSpPr txBox="1"/>
              <p:nvPr/>
            </p:nvSpPr>
            <p:spPr>
              <a:xfrm>
                <a:off x="3959123" y="6118010"/>
                <a:ext cx="382103" cy="113807"/>
              </a:xfrm>
              <a:prstGeom prst="rect">
                <a:avLst/>
              </a:prstGeom>
              <a:solidFill>
                <a:srgbClr val="C0504D"/>
              </a:solidFill>
              <a:ln w="3175">
                <a:solidFill>
                  <a:schemeClr val="tx1"/>
                </a:solidFill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scene3d>
                <a:camera prst="orthographicFront"/>
                <a:lightRig rig="threePt" dir="t"/>
              </a:scene3d>
              <a:sp3d extrusionH="50800" contourW="25400">
                <a:bevelT w="12700" h="38100"/>
                <a:contourClr>
                  <a:schemeClr val="bg1"/>
                </a:contourClr>
              </a:sp3d>
            </p:spPr>
            <p:style>
              <a:lnRef idx="2">
                <a:schemeClr val="dk1"/>
              </a:lnRef>
              <a:fillRef idx="1">
                <a:schemeClr val="lt1"/>
              </a:fillRef>
              <a:effectRef idx="0">
                <a:schemeClr val="dk1"/>
              </a:effectRef>
              <a:fontRef idx="minor">
                <a:schemeClr val="dk1"/>
              </a:fontRef>
            </p:style>
            <p:txBody>
              <a:bodyPr wrap="none" lIns="0" tIns="0" rIns="0" bIns="0" anchor="ctr"/>
              <a:lstStyle>
                <a:defPPr>
                  <a:defRPr lang="ko-KR"/>
                </a:defPPr>
                <a:lvl1pPr algn="ctr">
                  <a:defRPr sz="900">
                    <a:solidFill>
                      <a:schemeClr val="bg1"/>
                    </a:solidFill>
                    <a:latin typeface="Rix고딕 B" pitchFamily="18" charset="-127"/>
                    <a:ea typeface="Rix고딕 B" pitchFamily="18" charset="-127"/>
                  </a:defRPr>
                </a:lvl1pPr>
              </a:lstStyle>
              <a:p>
                <a:pPr>
                  <a:defRPr/>
                </a:pPr>
                <a:r>
                  <a:rPr lang="ko-KR" altLang="en-US" sz="800" smtClean="0">
                    <a:effectLst>
                      <a:outerShdw blurRad="50800" dist="38100" dir="2700000" algn="tl" rotWithShape="0">
                        <a:prstClr val="black">
                          <a:alpha val="40000"/>
                        </a:prstClr>
                      </a:outerShdw>
                    </a:effectLst>
                    <a:latin typeface="나눔스퀘어OTF ExtraBold" pitchFamily="34" charset="-127"/>
                    <a:ea typeface="나눔스퀘어OTF ExtraBold" pitchFamily="34" charset="-127"/>
                  </a:rPr>
                  <a:t>용</a:t>
                </a:r>
                <a:r>
                  <a:rPr lang="ko-KR" altLang="en-US" sz="800">
                    <a:effectLst>
                      <a:outerShdw blurRad="50800" dist="38100" dir="2700000" algn="tl" rotWithShape="0">
                        <a:prstClr val="black">
                          <a:alpha val="40000"/>
                        </a:prstClr>
                      </a:outerShdw>
                    </a:effectLst>
                    <a:latin typeface="나눔스퀘어OTF ExtraBold" pitchFamily="34" charset="-127"/>
                    <a:ea typeface="나눔스퀘어OTF ExtraBold" pitchFamily="34" charset="-127"/>
                  </a:rPr>
                  <a:t>현</a:t>
                </a:r>
                <a:endParaRPr lang="ko-KR" altLang="en-US" sz="800" dirty="0">
                  <a:effectLst>
                    <a:outerShdw blurRad="50800" dist="38100" dir="2700000" algn="tl" rotWithShape="0">
                      <a:prstClr val="black">
                        <a:alpha val="40000"/>
                      </a:prstClr>
                    </a:outerShdw>
                  </a:effectLst>
                  <a:latin typeface="나눔스퀘어OTF ExtraBold" pitchFamily="34" charset="-127"/>
                  <a:ea typeface="나눔스퀘어OTF ExtraBold" pitchFamily="34" charset="-127"/>
                </a:endParaRPr>
              </a:p>
            </p:txBody>
          </p:sp>
          <p:sp>
            <p:nvSpPr>
              <p:cNvPr id="95" name="TextBox 94"/>
              <p:cNvSpPr txBox="1"/>
              <p:nvPr/>
            </p:nvSpPr>
            <p:spPr>
              <a:xfrm>
                <a:off x="2895072" y="5838216"/>
                <a:ext cx="475143" cy="113807"/>
              </a:xfrm>
              <a:prstGeom prst="rect">
                <a:avLst/>
              </a:prstGeom>
              <a:solidFill>
                <a:srgbClr val="C0504D"/>
              </a:solidFill>
              <a:ln w="3175">
                <a:solidFill>
                  <a:schemeClr val="tx1"/>
                </a:solidFill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scene3d>
                <a:camera prst="orthographicFront"/>
                <a:lightRig rig="threePt" dir="t"/>
              </a:scene3d>
              <a:sp3d extrusionH="50800" contourW="25400">
                <a:bevelT w="12700" h="38100"/>
                <a:contourClr>
                  <a:schemeClr val="bg1"/>
                </a:contourClr>
              </a:sp3d>
            </p:spPr>
            <p:style>
              <a:lnRef idx="2">
                <a:schemeClr val="dk1"/>
              </a:lnRef>
              <a:fillRef idx="1">
                <a:schemeClr val="lt1"/>
              </a:fillRef>
              <a:effectRef idx="0">
                <a:schemeClr val="dk1"/>
              </a:effectRef>
              <a:fontRef idx="minor">
                <a:schemeClr val="dk1"/>
              </a:fontRef>
            </p:style>
            <p:txBody>
              <a:bodyPr wrap="none" lIns="0" tIns="0" rIns="0" bIns="0" anchor="ctr"/>
              <a:lstStyle>
                <a:defPPr>
                  <a:defRPr lang="ko-KR"/>
                </a:defPPr>
                <a:lvl1pPr algn="ctr">
                  <a:defRPr sz="900">
                    <a:solidFill>
                      <a:schemeClr val="bg1"/>
                    </a:solidFill>
                    <a:latin typeface="Rix고딕 B" pitchFamily="18" charset="-127"/>
                    <a:ea typeface="Rix고딕 B" pitchFamily="18" charset="-127"/>
                  </a:defRPr>
                </a:lvl1pPr>
              </a:lstStyle>
              <a:p>
                <a:pPr>
                  <a:defRPr/>
                </a:pPr>
                <a:r>
                  <a:rPr lang="ko-KR" altLang="en-US" sz="800" dirty="0" smtClean="0">
                    <a:effectLst>
                      <a:outerShdw blurRad="50800" dist="38100" dir="2700000" algn="tl" rotWithShape="0">
                        <a:prstClr val="black">
                          <a:alpha val="40000"/>
                        </a:prstClr>
                      </a:outerShdw>
                    </a:effectLst>
                    <a:latin typeface="나눔스퀘어OTF ExtraBold" pitchFamily="34" charset="-127"/>
                    <a:ea typeface="나눔스퀘어OTF ExtraBold" pitchFamily="34" charset="-127"/>
                  </a:rPr>
                  <a:t>인천기점</a:t>
                </a:r>
                <a:endParaRPr lang="ko-KR" altLang="en-US" sz="800" dirty="0">
                  <a:effectLst>
                    <a:outerShdw blurRad="50800" dist="38100" dir="2700000" algn="tl" rotWithShape="0">
                      <a:prstClr val="black">
                        <a:alpha val="40000"/>
                      </a:prstClr>
                    </a:outerShdw>
                  </a:effectLst>
                  <a:latin typeface="나눔스퀘어OTF ExtraBold" pitchFamily="34" charset="-127"/>
                  <a:ea typeface="나눔스퀘어OTF ExtraBold" pitchFamily="34" charset="-127"/>
                </a:endParaRPr>
              </a:p>
            </p:txBody>
          </p:sp>
          <p:sp>
            <p:nvSpPr>
              <p:cNvPr id="96" name="모서리가 둥근 직사각형 95"/>
              <p:cNvSpPr/>
              <p:nvPr/>
            </p:nvSpPr>
            <p:spPr>
              <a:xfrm rot="480000">
                <a:off x="5528381" y="5207200"/>
                <a:ext cx="258078" cy="60772"/>
              </a:xfrm>
              <a:prstGeom prst="roundRect">
                <a:avLst>
                  <a:gd name="adj" fmla="val 41802"/>
                </a:avLst>
              </a:prstGeom>
              <a:solidFill>
                <a:schemeClr val="bg1"/>
              </a:solidFill>
              <a:ln w="19050">
                <a:solidFill>
                  <a:schemeClr val="tx1">
                    <a:lumMod val="65000"/>
                    <a:lumOff val="35000"/>
                  </a:schemeClr>
                </a:solidFill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  <p:txBody>
              <a:bodyPr wrap="none" lIns="36000" tIns="36000" rIns="36000" bIns="36000" anchor="ctr">
                <a:scene3d>
                  <a:camera prst="orthographicFront"/>
                  <a:lightRig rig="threePt" dir="t"/>
                </a:scene3d>
                <a:sp3d extrusionH="57150">
                  <a:bevelT w="38100" h="38100"/>
                </a:sp3d>
              </a:bodyPr>
              <a:lstStyle/>
              <a:p>
                <a:pPr algn="ctr">
                  <a:defRPr/>
                </a:pPr>
                <a:r>
                  <a:rPr lang="ko-KR" altLang="en-US" sz="500" dirty="0">
                    <a:effectLst>
                      <a:glow rad="152400">
                        <a:schemeClr val="bg1"/>
                      </a:glow>
                    </a:effectLst>
                    <a:latin typeface="나눔스퀘어OTF ExtraBold" pitchFamily="34" charset="-127"/>
                    <a:ea typeface="나눔스퀘어OTF ExtraBold" pitchFamily="34" charset="-127"/>
                  </a:rPr>
                  <a:t>주안역</a:t>
                </a:r>
              </a:p>
            </p:txBody>
          </p:sp>
          <p:sp>
            <p:nvSpPr>
              <p:cNvPr id="97" name="TextBox 96"/>
              <p:cNvSpPr txBox="1"/>
              <p:nvPr/>
            </p:nvSpPr>
            <p:spPr>
              <a:xfrm>
                <a:off x="5101726" y="4938155"/>
                <a:ext cx="416347" cy="113807"/>
              </a:xfrm>
              <a:prstGeom prst="rect">
                <a:avLst/>
              </a:prstGeom>
              <a:solidFill>
                <a:srgbClr val="C0504D"/>
              </a:solidFill>
              <a:ln w="3175">
                <a:solidFill>
                  <a:schemeClr val="tx1"/>
                </a:solidFill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scene3d>
                <a:camera prst="orthographicFront"/>
                <a:lightRig rig="threePt" dir="t"/>
              </a:scene3d>
              <a:sp3d extrusionH="50800" contourW="25400">
                <a:bevelT w="12700" h="38100"/>
                <a:contourClr>
                  <a:schemeClr val="bg1"/>
                </a:contourClr>
              </a:sp3d>
            </p:spPr>
            <p:style>
              <a:lnRef idx="2">
                <a:schemeClr val="dk1"/>
              </a:lnRef>
              <a:fillRef idx="1">
                <a:schemeClr val="lt1"/>
              </a:fillRef>
              <a:effectRef idx="0">
                <a:schemeClr val="dk1"/>
              </a:effectRef>
              <a:fontRef idx="minor">
                <a:schemeClr val="dk1"/>
              </a:fontRef>
            </p:style>
            <p:txBody>
              <a:bodyPr wrap="none" lIns="0" tIns="0" rIns="0" bIns="0" anchor="ctr"/>
              <a:lstStyle>
                <a:defPPr>
                  <a:defRPr lang="ko-KR"/>
                </a:defPPr>
                <a:lvl1pPr algn="ctr">
                  <a:defRPr sz="900">
                    <a:solidFill>
                      <a:schemeClr val="bg1"/>
                    </a:solidFill>
                    <a:latin typeface="Rix고딕 B" pitchFamily="18" charset="-127"/>
                    <a:ea typeface="Rix고딕 B" pitchFamily="18" charset="-127"/>
                  </a:defRPr>
                </a:lvl1pPr>
              </a:lstStyle>
              <a:p>
                <a:pPr>
                  <a:defRPr/>
                </a:pPr>
                <a:r>
                  <a:rPr lang="ko-KR" altLang="en-US" sz="800" dirty="0">
                    <a:effectLst>
                      <a:outerShdw blurRad="50800" dist="38100" dir="2700000" algn="tl" rotWithShape="0">
                        <a:prstClr val="black">
                          <a:alpha val="40000"/>
                        </a:prstClr>
                      </a:outerShdw>
                    </a:effectLst>
                    <a:latin typeface="나눔스퀘어OTF ExtraBold" pitchFamily="34" charset="-127"/>
                    <a:ea typeface="나눔스퀘어OTF ExtraBold" pitchFamily="34" charset="-127"/>
                  </a:rPr>
                  <a:t>도화</a:t>
                </a:r>
                <a:r>
                  <a:rPr lang="en-US" altLang="ko-KR" sz="800" dirty="0">
                    <a:effectLst>
                      <a:outerShdw blurRad="50800" dist="38100" dir="2700000" algn="tl" rotWithShape="0">
                        <a:prstClr val="black">
                          <a:alpha val="40000"/>
                        </a:prstClr>
                      </a:outerShdw>
                    </a:effectLst>
                    <a:latin typeface="나눔스퀘어OTF ExtraBold" pitchFamily="34" charset="-127"/>
                    <a:ea typeface="나눔스퀘어OTF ExtraBold" pitchFamily="34" charset="-127"/>
                  </a:rPr>
                  <a:t>·</a:t>
                </a:r>
                <a:r>
                  <a:rPr lang="ko-KR" altLang="en-US" sz="800" dirty="0">
                    <a:effectLst>
                      <a:outerShdw blurRad="50800" dist="38100" dir="2700000" algn="tl" rotWithShape="0">
                        <a:prstClr val="black">
                          <a:alpha val="40000"/>
                        </a:prstClr>
                      </a:outerShdw>
                    </a:effectLst>
                    <a:latin typeface="나눔스퀘어OTF ExtraBold" pitchFamily="34" charset="-127"/>
                    <a:ea typeface="나눔스퀘어OTF ExtraBold" pitchFamily="34" charset="-127"/>
                  </a:rPr>
                  <a:t>주안</a:t>
                </a:r>
              </a:p>
            </p:txBody>
          </p:sp>
          <p:sp>
            <p:nvSpPr>
              <p:cNvPr id="98" name="타원 97"/>
              <p:cNvSpPr/>
              <p:nvPr/>
            </p:nvSpPr>
            <p:spPr>
              <a:xfrm rot="5400000">
                <a:off x="5173630" y="1512922"/>
                <a:ext cx="663179" cy="663179"/>
              </a:xfrm>
              <a:prstGeom prst="ellipse">
                <a:avLst/>
              </a:prstGeom>
              <a:solidFill>
                <a:srgbClr val="FF0000">
                  <a:alpha val="20000"/>
                </a:srgbClr>
              </a:solidFill>
              <a:ln w="19050">
                <a:solidFill>
                  <a:schemeClr val="bg1"/>
                </a:solidFill>
                <a:prstDash val="solid"/>
              </a:ln>
              <a:effectLst>
                <a:softEdge rad="127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ko-KR" altLang="en-US" sz="1600">
                  <a:latin typeface="나눔스퀘어OTF ExtraBold" pitchFamily="34" charset="-127"/>
                  <a:ea typeface="나눔스퀘어OTF ExtraBold" pitchFamily="34" charset="-127"/>
                </a:endParaRPr>
              </a:p>
            </p:txBody>
          </p:sp>
          <p:sp>
            <p:nvSpPr>
              <p:cNvPr id="99" name="모서리가 둥근 직사각형 98"/>
              <p:cNvSpPr/>
              <p:nvPr/>
            </p:nvSpPr>
            <p:spPr>
              <a:xfrm rot="5400000">
                <a:off x="5413916" y="1774183"/>
                <a:ext cx="415636" cy="60772"/>
              </a:xfrm>
              <a:prstGeom prst="roundRect">
                <a:avLst>
                  <a:gd name="adj" fmla="val 41802"/>
                </a:avLst>
              </a:prstGeom>
              <a:solidFill>
                <a:schemeClr val="bg1"/>
              </a:solidFill>
              <a:ln w="19050">
                <a:solidFill>
                  <a:schemeClr val="tx1">
                    <a:lumMod val="65000"/>
                    <a:lumOff val="35000"/>
                  </a:schemeClr>
                </a:solidFill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  <p:txBody>
              <a:bodyPr wrap="none" lIns="36000" tIns="36000" rIns="36000" bIns="36000" anchor="ctr">
                <a:scene3d>
                  <a:camera prst="orthographicFront"/>
                  <a:lightRig rig="threePt" dir="t"/>
                </a:scene3d>
                <a:sp3d extrusionH="57150">
                  <a:bevelT w="38100" h="38100"/>
                </a:sp3d>
              </a:bodyPr>
              <a:lstStyle/>
              <a:p>
                <a:pPr algn="ctr">
                  <a:defRPr/>
                </a:pPr>
                <a:r>
                  <a:rPr lang="ko-KR" altLang="en-US" sz="500" dirty="0">
                    <a:effectLst>
                      <a:glow rad="152400">
                        <a:schemeClr val="bg1"/>
                      </a:glow>
                    </a:effectLst>
                    <a:latin typeface="나눔스퀘어OTF ExtraBold" pitchFamily="34" charset="-127"/>
                    <a:ea typeface="나눔스퀘어OTF ExtraBold" pitchFamily="34" charset="-127"/>
                  </a:rPr>
                  <a:t>가정중앙시장역</a:t>
                </a:r>
              </a:p>
            </p:txBody>
          </p:sp>
          <p:sp>
            <p:nvSpPr>
              <p:cNvPr id="100" name="타원 99"/>
              <p:cNvSpPr/>
              <p:nvPr/>
            </p:nvSpPr>
            <p:spPr>
              <a:xfrm rot="5400000">
                <a:off x="4620750" y="5450882"/>
                <a:ext cx="627243" cy="627243"/>
              </a:xfrm>
              <a:prstGeom prst="ellipse">
                <a:avLst/>
              </a:prstGeom>
              <a:solidFill>
                <a:srgbClr val="FF0000">
                  <a:alpha val="20000"/>
                </a:srgbClr>
              </a:solidFill>
              <a:ln w="19050">
                <a:solidFill>
                  <a:schemeClr val="bg1"/>
                </a:solidFill>
                <a:prstDash val="solid"/>
              </a:ln>
              <a:effectLst>
                <a:softEdge rad="127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 lang="ko-KR" altLang="en-US" sz="1600">
                  <a:latin typeface="나눔스퀘어OTF ExtraBold" pitchFamily="34" charset="-127"/>
                  <a:ea typeface="나눔스퀘어OTF ExtraBold" pitchFamily="34" charset="-127"/>
                </a:endParaRPr>
              </a:p>
            </p:txBody>
          </p:sp>
          <p:sp>
            <p:nvSpPr>
              <p:cNvPr id="101" name="TextBox 100"/>
              <p:cNvSpPr txBox="1"/>
              <p:nvPr/>
            </p:nvSpPr>
            <p:spPr>
              <a:xfrm>
                <a:off x="5033249" y="5860187"/>
                <a:ext cx="382103" cy="113807"/>
              </a:xfrm>
              <a:prstGeom prst="rect">
                <a:avLst/>
              </a:prstGeom>
              <a:solidFill>
                <a:srgbClr val="C0504D"/>
              </a:solidFill>
              <a:ln w="3175">
                <a:solidFill>
                  <a:schemeClr val="tx1"/>
                </a:solidFill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scene3d>
                <a:camera prst="orthographicFront"/>
                <a:lightRig rig="threePt" dir="t"/>
              </a:scene3d>
              <a:sp3d extrusionH="50800" contourW="25400">
                <a:bevelT w="12700" h="38100"/>
                <a:contourClr>
                  <a:schemeClr val="bg1"/>
                </a:contourClr>
              </a:sp3d>
            </p:spPr>
            <p:style>
              <a:lnRef idx="2">
                <a:schemeClr val="dk1"/>
              </a:lnRef>
              <a:fillRef idx="1">
                <a:schemeClr val="lt1"/>
              </a:fillRef>
              <a:effectRef idx="0">
                <a:schemeClr val="dk1"/>
              </a:effectRef>
              <a:fontRef idx="minor">
                <a:schemeClr val="dk1"/>
              </a:fontRef>
            </p:style>
            <p:txBody>
              <a:bodyPr wrap="none" lIns="0" tIns="0" rIns="0" bIns="0" anchor="ctr"/>
              <a:lstStyle>
                <a:defPPr>
                  <a:defRPr lang="ko-KR"/>
                </a:defPPr>
                <a:lvl1pPr algn="ctr">
                  <a:defRPr sz="900">
                    <a:solidFill>
                      <a:schemeClr val="bg1"/>
                    </a:solidFill>
                    <a:latin typeface="Rix고딕 B" pitchFamily="18" charset="-127"/>
                    <a:ea typeface="Rix고딕 B" pitchFamily="18" charset="-127"/>
                  </a:defRPr>
                </a:lvl1pPr>
              </a:lstStyle>
              <a:p>
                <a:pPr>
                  <a:defRPr/>
                </a:pPr>
                <a:r>
                  <a:rPr lang="ko-KR" altLang="en-US" sz="800" dirty="0">
                    <a:effectLst>
                      <a:outerShdw blurRad="50800" dist="38100" dir="2700000" algn="tl" rotWithShape="0">
                        <a:prstClr val="black">
                          <a:alpha val="40000"/>
                        </a:prstClr>
                      </a:outerShdw>
                    </a:effectLst>
                    <a:latin typeface="나눔스퀘어OTF ExtraBold" pitchFamily="34" charset="-127"/>
                    <a:ea typeface="나눔스퀘어OTF ExtraBold" pitchFamily="34" charset="-127"/>
                  </a:rPr>
                  <a:t>수봉</a:t>
                </a:r>
              </a:p>
            </p:txBody>
          </p:sp>
          <p:sp>
            <p:nvSpPr>
              <p:cNvPr id="102" name="타원 101"/>
              <p:cNvSpPr/>
              <p:nvPr/>
            </p:nvSpPr>
            <p:spPr>
              <a:xfrm>
                <a:off x="3293872" y="5655144"/>
                <a:ext cx="126000" cy="126000"/>
              </a:xfrm>
              <a:prstGeom prst="ellipse">
                <a:avLst/>
              </a:prstGeom>
              <a:ln/>
            </p:spPr>
            <p:style>
              <a:lnRef idx="0">
                <a:schemeClr val="accent1"/>
              </a:lnRef>
              <a:fillRef idx="3">
                <a:schemeClr val="accent1"/>
              </a:fillRef>
              <a:effectRef idx="3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altLang="ko-KR" sz="800" b="1" dirty="0" smtClean="0">
                    <a:latin typeface="나눔스퀘어OTF ExtraBold" pitchFamily="34" charset="-127"/>
                    <a:ea typeface="나눔스퀘어OTF ExtraBold" pitchFamily="34" charset="-127"/>
                  </a:rPr>
                  <a:t>1</a:t>
                </a:r>
                <a:endParaRPr lang="ko-KR" altLang="en-US" sz="800" b="1" dirty="0">
                  <a:latin typeface="나눔스퀘어OTF ExtraBold" pitchFamily="34" charset="-127"/>
                  <a:ea typeface="나눔스퀘어OTF ExtraBold" pitchFamily="34" charset="-127"/>
                </a:endParaRPr>
              </a:p>
            </p:txBody>
          </p:sp>
          <p:sp>
            <p:nvSpPr>
              <p:cNvPr id="103" name="타원 102"/>
              <p:cNvSpPr/>
              <p:nvPr/>
            </p:nvSpPr>
            <p:spPr>
              <a:xfrm>
                <a:off x="4076182" y="5975534"/>
                <a:ext cx="126000" cy="126000"/>
              </a:xfrm>
              <a:prstGeom prst="ellipse">
                <a:avLst/>
              </a:prstGeom>
              <a:ln/>
            </p:spPr>
            <p:style>
              <a:lnRef idx="0">
                <a:schemeClr val="accent1"/>
              </a:lnRef>
              <a:fillRef idx="3">
                <a:schemeClr val="accent1"/>
              </a:fillRef>
              <a:effectRef idx="3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altLang="ko-KR" sz="800" b="1" dirty="0" smtClean="0">
                    <a:latin typeface="나눔스퀘어OTF ExtraBold" pitchFamily="34" charset="-127"/>
                    <a:ea typeface="나눔스퀘어OTF ExtraBold" pitchFamily="34" charset="-127"/>
                  </a:rPr>
                  <a:t>2</a:t>
                </a:r>
                <a:endParaRPr lang="ko-KR" altLang="en-US" sz="800" b="1" dirty="0">
                  <a:latin typeface="나눔스퀘어OTF ExtraBold" pitchFamily="34" charset="-127"/>
                  <a:ea typeface="나눔스퀘어OTF ExtraBold" pitchFamily="34" charset="-127"/>
                </a:endParaRPr>
              </a:p>
            </p:txBody>
          </p:sp>
          <p:sp>
            <p:nvSpPr>
              <p:cNvPr id="104" name="타원 103"/>
              <p:cNvSpPr/>
              <p:nvPr/>
            </p:nvSpPr>
            <p:spPr>
              <a:xfrm>
                <a:off x="4878048" y="5695740"/>
                <a:ext cx="126000" cy="126000"/>
              </a:xfrm>
              <a:prstGeom prst="ellipse">
                <a:avLst/>
              </a:prstGeom>
              <a:ln/>
            </p:spPr>
            <p:style>
              <a:lnRef idx="0">
                <a:schemeClr val="accent1"/>
              </a:lnRef>
              <a:fillRef idx="3">
                <a:schemeClr val="accent1"/>
              </a:fillRef>
              <a:effectRef idx="3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altLang="ko-KR" sz="800" b="1" dirty="0" smtClean="0">
                    <a:latin typeface="나눔스퀘어OTF ExtraBold" pitchFamily="34" charset="-127"/>
                    <a:ea typeface="나눔스퀘어OTF ExtraBold" pitchFamily="34" charset="-127"/>
                  </a:rPr>
                  <a:t>3</a:t>
                </a:r>
                <a:endParaRPr lang="ko-KR" altLang="en-US" sz="800" b="1" dirty="0">
                  <a:latin typeface="나눔스퀘어OTF ExtraBold" pitchFamily="34" charset="-127"/>
                  <a:ea typeface="나눔스퀘어OTF ExtraBold" pitchFamily="34" charset="-127"/>
                </a:endParaRPr>
              </a:p>
            </p:txBody>
          </p:sp>
          <p:sp>
            <p:nvSpPr>
              <p:cNvPr id="105" name="타원 104"/>
              <p:cNvSpPr/>
              <p:nvPr/>
            </p:nvSpPr>
            <p:spPr>
              <a:xfrm>
                <a:off x="5262802" y="5085184"/>
                <a:ext cx="126000" cy="126000"/>
              </a:xfrm>
              <a:prstGeom prst="ellipse">
                <a:avLst/>
              </a:prstGeom>
              <a:ln/>
            </p:spPr>
            <p:style>
              <a:lnRef idx="0">
                <a:schemeClr val="accent1"/>
              </a:lnRef>
              <a:fillRef idx="3">
                <a:schemeClr val="accent1"/>
              </a:fillRef>
              <a:effectRef idx="3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altLang="ko-KR" sz="800" b="1" dirty="0" smtClean="0">
                    <a:latin typeface="나눔스퀘어OTF ExtraBold" pitchFamily="34" charset="-127"/>
                    <a:ea typeface="나눔스퀘어OTF ExtraBold" pitchFamily="34" charset="-127"/>
                  </a:rPr>
                  <a:t>4</a:t>
                </a:r>
                <a:endParaRPr lang="ko-KR" altLang="en-US" sz="800" b="1" dirty="0">
                  <a:latin typeface="나눔스퀘어OTF ExtraBold" pitchFamily="34" charset="-127"/>
                  <a:ea typeface="나눔스퀘어OTF ExtraBold" pitchFamily="34" charset="-127"/>
                </a:endParaRPr>
              </a:p>
            </p:txBody>
          </p:sp>
          <p:sp>
            <p:nvSpPr>
              <p:cNvPr id="106" name="타원 105"/>
              <p:cNvSpPr/>
              <p:nvPr/>
            </p:nvSpPr>
            <p:spPr>
              <a:xfrm>
                <a:off x="5292080" y="4365104"/>
                <a:ext cx="126000" cy="126000"/>
              </a:xfrm>
              <a:prstGeom prst="ellipse">
                <a:avLst/>
              </a:prstGeom>
              <a:ln/>
            </p:spPr>
            <p:style>
              <a:lnRef idx="0">
                <a:schemeClr val="accent1"/>
              </a:lnRef>
              <a:fillRef idx="3">
                <a:schemeClr val="accent1"/>
              </a:fillRef>
              <a:effectRef idx="3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altLang="ko-KR" sz="800" b="1" dirty="0" smtClean="0">
                    <a:latin typeface="나눔스퀘어OTF ExtraBold" pitchFamily="34" charset="-127"/>
                    <a:ea typeface="나눔스퀘어OTF ExtraBold" pitchFamily="34" charset="-127"/>
                  </a:rPr>
                  <a:t>5</a:t>
                </a:r>
                <a:endParaRPr lang="ko-KR" altLang="en-US" sz="800" b="1" dirty="0">
                  <a:latin typeface="나눔스퀘어OTF ExtraBold" pitchFamily="34" charset="-127"/>
                  <a:ea typeface="나눔스퀘어OTF ExtraBold" pitchFamily="34" charset="-127"/>
                </a:endParaRPr>
              </a:p>
            </p:txBody>
          </p:sp>
          <p:sp>
            <p:nvSpPr>
              <p:cNvPr id="107" name="타원 106"/>
              <p:cNvSpPr/>
              <p:nvPr/>
            </p:nvSpPr>
            <p:spPr>
              <a:xfrm>
                <a:off x="5339374" y="3622444"/>
                <a:ext cx="126000" cy="126000"/>
              </a:xfrm>
              <a:prstGeom prst="ellipse">
                <a:avLst/>
              </a:prstGeom>
              <a:ln/>
            </p:spPr>
            <p:style>
              <a:lnRef idx="0">
                <a:schemeClr val="accent1"/>
              </a:lnRef>
              <a:fillRef idx="3">
                <a:schemeClr val="accent1"/>
              </a:fillRef>
              <a:effectRef idx="3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altLang="ko-KR" sz="800" b="1" dirty="0" smtClean="0">
                    <a:latin typeface="나눔스퀘어OTF ExtraBold" pitchFamily="34" charset="-127"/>
                    <a:ea typeface="나눔스퀘어OTF ExtraBold" pitchFamily="34" charset="-127"/>
                  </a:rPr>
                  <a:t>6</a:t>
                </a:r>
                <a:endParaRPr lang="ko-KR" altLang="en-US" sz="800" b="1" dirty="0">
                  <a:latin typeface="나눔스퀘어OTF ExtraBold" pitchFamily="34" charset="-127"/>
                  <a:ea typeface="나눔스퀘어OTF ExtraBold" pitchFamily="34" charset="-127"/>
                </a:endParaRPr>
              </a:p>
            </p:txBody>
          </p:sp>
          <p:sp>
            <p:nvSpPr>
              <p:cNvPr id="108" name="타원 107"/>
              <p:cNvSpPr/>
              <p:nvPr/>
            </p:nvSpPr>
            <p:spPr>
              <a:xfrm>
                <a:off x="5372326" y="2996952"/>
                <a:ext cx="126000" cy="126000"/>
              </a:xfrm>
              <a:prstGeom prst="ellipse">
                <a:avLst/>
              </a:prstGeom>
              <a:ln/>
            </p:spPr>
            <p:style>
              <a:lnRef idx="0">
                <a:schemeClr val="accent1"/>
              </a:lnRef>
              <a:fillRef idx="3">
                <a:schemeClr val="accent1"/>
              </a:fillRef>
              <a:effectRef idx="3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altLang="ko-KR" sz="800" b="1" dirty="0" smtClean="0">
                    <a:latin typeface="나눔스퀘어OTF ExtraBold" pitchFamily="34" charset="-127"/>
                    <a:ea typeface="나눔스퀘어OTF ExtraBold" pitchFamily="34" charset="-127"/>
                  </a:rPr>
                  <a:t>7</a:t>
                </a:r>
                <a:endParaRPr lang="ko-KR" altLang="en-US" sz="800" b="1" dirty="0">
                  <a:latin typeface="나눔스퀘어OTF ExtraBold" pitchFamily="34" charset="-127"/>
                  <a:ea typeface="나눔스퀘어OTF ExtraBold" pitchFamily="34" charset="-127"/>
                </a:endParaRPr>
              </a:p>
            </p:txBody>
          </p:sp>
          <p:sp>
            <p:nvSpPr>
              <p:cNvPr id="109" name="타원 108"/>
              <p:cNvSpPr/>
              <p:nvPr/>
            </p:nvSpPr>
            <p:spPr>
              <a:xfrm>
                <a:off x="5444334" y="1792824"/>
                <a:ext cx="126000" cy="126000"/>
              </a:xfrm>
              <a:prstGeom prst="ellipse">
                <a:avLst/>
              </a:prstGeom>
              <a:ln/>
            </p:spPr>
            <p:style>
              <a:lnRef idx="0">
                <a:schemeClr val="accent1"/>
              </a:lnRef>
              <a:fillRef idx="3">
                <a:schemeClr val="accent1"/>
              </a:fillRef>
              <a:effectRef idx="3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altLang="ko-KR" sz="800" b="1" dirty="0" smtClean="0">
                    <a:latin typeface="나눔스퀘어OTF ExtraBold" pitchFamily="34" charset="-127"/>
                    <a:ea typeface="나눔스퀘어OTF ExtraBold" pitchFamily="34" charset="-127"/>
                  </a:rPr>
                  <a:t>9</a:t>
                </a:r>
                <a:endParaRPr lang="ko-KR" altLang="en-US" sz="800" b="1" dirty="0">
                  <a:latin typeface="나눔스퀘어OTF ExtraBold" pitchFamily="34" charset="-127"/>
                  <a:ea typeface="나눔스퀘어OTF ExtraBold" pitchFamily="34" charset="-127"/>
                </a:endParaRPr>
              </a:p>
            </p:txBody>
          </p:sp>
          <p:sp>
            <p:nvSpPr>
              <p:cNvPr id="110" name="자유형 109"/>
              <p:cNvSpPr/>
              <p:nvPr/>
            </p:nvSpPr>
            <p:spPr>
              <a:xfrm>
                <a:off x="5472113" y="2527301"/>
                <a:ext cx="541337" cy="63500"/>
              </a:xfrm>
              <a:custGeom>
                <a:avLst/>
                <a:gdLst>
                  <a:gd name="connsiteX0" fmla="*/ 53975 w 971550"/>
                  <a:gd name="connsiteY0" fmla="*/ 0 h 1196975"/>
                  <a:gd name="connsiteX1" fmla="*/ 0 w 971550"/>
                  <a:gd name="connsiteY1" fmla="*/ 1104900 h 1196975"/>
                  <a:gd name="connsiteX2" fmla="*/ 44450 w 971550"/>
                  <a:gd name="connsiteY2" fmla="*/ 1168400 h 1196975"/>
                  <a:gd name="connsiteX3" fmla="*/ 571500 w 971550"/>
                  <a:gd name="connsiteY3" fmla="*/ 1196975 h 1196975"/>
                  <a:gd name="connsiteX4" fmla="*/ 822325 w 971550"/>
                  <a:gd name="connsiteY4" fmla="*/ 1177925 h 1196975"/>
                  <a:gd name="connsiteX5" fmla="*/ 971550 w 971550"/>
                  <a:gd name="connsiteY5" fmla="*/ 1133475 h 1196975"/>
                  <a:gd name="connsiteX0" fmla="*/ 0 w 971550"/>
                  <a:gd name="connsiteY0" fmla="*/ 0 h 92075"/>
                  <a:gd name="connsiteX1" fmla="*/ 44450 w 971550"/>
                  <a:gd name="connsiteY1" fmla="*/ 63500 h 92075"/>
                  <a:gd name="connsiteX2" fmla="*/ 571500 w 971550"/>
                  <a:gd name="connsiteY2" fmla="*/ 92075 h 92075"/>
                  <a:gd name="connsiteX3" fmla="*/ 822325 w 971550"/>
                  <a:gd name="connsiteY3" fmla="*/ 73025 h 92075"/>
                  <a:gd name="connsiteX4" fmla="*/ 971550 w 971550"/>
                  <a:gd name="connsiteY4" fmla="*/ 28575 h 92075"/>
                  <a:gd name="connsiteX0" fmla="*/ 0 w 927100"/>
                  <a:gd name="connsiteY0" fmla="*/ 34925 h 63500"/>
                  <a:gd name="connsiteX1" fmla="*/ 527050 w 927100"/>
                  <a:gd name="connsiteY1" fmla="*/ 63500 h 63500"/>
                  <a:gd name="connsiteX2" fmla="*/ 777875 w 927100"/>
                  <a:gd name="connsiteY2" fmla="*/ 44450 h 63500"/>
                  <a:gd name="connsiteX3" fmla="*/ 927100 w 927100"/>
                  <a:gd name="connsiteY3" fmla="*/ 0 h 63500"/>
                  <a:gd name="connsiteX0" fmla="*/ 0 w 927100"/>
                  <a:gd name="connsiteY0" fmla="*/ 34925 h 63500"/>
                  <a:gd name="connsiteX1" fmla="*/ 527050 w 927100"/>
                  <a:gd name="connsiteY1" fmla="*/ 63500 h 63500"/>
                  <a:gd name="connsiteX2" fmla="*/ 777875 w 927100"/>
                  <a:gd name="connsiteY2" fmla="*/ 44450 h 63500"/>
                  <a:gd name="connsiteX3" fmla="*/ 927100 w 927100"/>
                  <a:gd name="connsiteY3" fmla="*/ 0 h 63500"/>
                  <a:gd name="connsiteX0" fmla="*/ 0 w 541337"/>
                  <a:gd name="connsiteY0" fmla="*/ 58737 h 63500"/>
                  <a:gd name="connsiteX1" fmla="*/ 141287 w 541337"/>
                  <a:gd name="connsiteY1" fmla="*/ 63500 h 63500"/>
                  <a:gd name="connsiteX2" fmla="*/ 392112 w 541337"/>
                  <a:gd name="connsiteY2" fmla="*/ 44450 h 63500"/>
                  <a:gd name="connsiteX3" fmla="*/ 541337 w 541337"/>
                  <a:gd name="connsiteY3" fmla="*/ 0 h 635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541337" h="63500">
                    <a:moveTo>
                      <a:pt x="0" y="58737"/>
                    </a:moveTo>
                    <a:lnTo>
                      <a:pt x="141287" y="63500"/>
                    </a:lnTo>
                    <a:lnTo>
                      <a:pt x="392112" y="44450"/>
                    </a:lnTo>
                    <a:lnTo>
                      <a:pt x="541337" y="0"/>
                    </a:lnTo>
                  </a:path>
                </a:pathLst>
              </a:custGeom>
              <a:noFill/>
              <a:ln w="19050">
                <a:solidFill>
                  <a:schemeClr val="bg1"/>
                </a:solidFill>
                <a:prstDash val="sysDash"/>
                <a:headEnd type="none" w="sm" len="sm"/>
                <a:tailEnd type="arrow" w="sm" len="sm"/>
              </a:ln>
              <a:effectLst>
                <a:glow rad="31750">
                  <a:srgbClr val="0033CC">
                    <a:alpha val="58000"/>
                  </a:srgbClr>
                </a:glo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latin typeface="나눔스퀘어OTF ExtraBold" pitchFamily="34" charset="-127"/>
                  <a:ea typeface="나눔스퀘어OTF ExtraBold" pitchFamily="34" charset="-127"/>
                </a:endParaRPr>
              </a:p>
            </p:txBody>
          </p:sp>
          <p:sp>
            <p:nvSpPr>
              <p:cNvPr id="111" name="TextBox 110"/>
              <p:cNvSpPr txBox="1"/>
              <p:nvPr/>
            </p:nvSpPr>
            <p:spPr>
              <a:xfrm>
                <a:off x="4928523" y="1755976"/>
                <a:ext cx="396885" cy="113807"/>
              </a:xfrm>
              <a:prstGeom prst="roundRect">
                <a:avLst>
                  <a:gd name="adj" fmla="val 0"/>
                </a:avLst>
              </a:prstGeom>
              <a:solidFill>
                <a:srgbClr val="C0504D"/>
              </a:solidFill>
              <a:ln w="3175">
                <a:solidFill>
                  <a:schemeClr val="tx1"/>
                </a:solidFill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scene3d>
                <a:camera prst="orthographicFront"/>
                <a:lightRig rig="threePt" dir="t"/>
              </a:scene3d>
              <a:sp3d extrusionH="50800" contourW="25400">
                <a:bevelT w="12700" h="38100"/>
                <a:contourClr>
                  <a:schemeClr val="bg1"/>
                </a:contourClr>
              </a:sp3d>
            </p:spPr>
            <p:style>
              <a:lnRef idx="2">
                <a:schemeClr val="dk1"/>
              </a:lnRef>
              <a:fillRef idx="1">
                <a:schemeClr val="lt1"/>
              </a:fillRef>
              <a:effectRef idx="0">
                <a:schemeClr val="dk1"/>
              </a:effectRef>
              <a:fontRef idx="minor">
                <a:schemeClr val="dk1"/>
              </a:fontRef>
            </p:style>
            <p:txBody>
              <a:bodyPr wrap="none" lIns="0" tIns="0" rIns="0" bIns="0" anchor="ctr"/>
              <a:lstStyle/>
              <a:p>
                <a:pPr algn="ctr">
                  <a:defRPr/>
                </a:pPr>
                <a:r>
                  <a:rPr lang="ko-KR" altLang="en-US" sz="800" dirty="0">
                    <a:solidFill>
                      <a:schemeClr val="bg1"/>
                    </a:solidFill>
                    <a:effectLst>
                      <a:outerShdw blurRad="50800" dist="38100" dir="2700000" algn="tl" rotWithShape="0">
                        <a:prstClr val="black">
                          <a:alpha val="40000"/>
                        </a:prstClr>
                      </a:outerShdw>
                    </a:effectLst>
                    <a:latin typeface="나눔스퀘어OTF ExtraBold" pitchFamily="34" charset="-127"/>
                    <a:ea typeface="나눔스퀘어OTF ExtraBold" pitchFamily="34" charset="-127"/>
                  </a:rPr>
                  <a:t>가정</a:t>
                </a:r>
              </a:p>
            </p:txBody>
          </p:sp>
        </p:grpSp>
        <p:sp>
          <p:nvSpPr>
            <p:cNvPr id="112" name="타원 111"/>
            <p:cNvSpPr/>
            <p:nvPr/>
          </p:nvSpPr>
          <p:spPr>
            <a:xfrm rot="5400000">
              <a:off x="2974594" y="2250014"/>
              <a:ext cx="627243" cy="627243"/>
            </a:xfrm>
            <a:prstGeom prst="ellipse">
              <a:avLst/>
            </a:prstGeom>
            <a:solidFill>
              <a:srgbClr val="FF0000">
                <a:alpha val="20000"/>
              </a:srgbClr>
            </a:solidFill>
            <a:ln w="19050">
              <a:solidFill>
                <a:schemeClr val="bg1"/>
              </a:solidFill>
              <a:prstDash val="solid"/>
            </a:ln>
            <a:effectLst>
              <a:softEdge rad="127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lang="ko-KR" altLang="en-US" sz="1600">
                <a:latin typeface="나눔스퀘어OTF ExtraBold" pitchFamily="34" charset="-127"/>
                <a:ea typeface="나눔스퀘어OTF ExtraBold" pitchFamily="34" charset="-127"/>
              </a:endParaRPr>
            </a:p>
          </p:txBody>
        </p:sp>
        <p:sp>
          <p:nvSpPr>
            <p:cNvPr id="113" name="TextBox 112"/>
            <p:cNvSpPr txBox="1"/>
            <p:nvPr/>
          </p:nvSpPr>
          <p:spPr>
            <a:xfrm>
              <a:off x="2734215" y="2414284"/>
              <a:ext cx="382103" cy="113807"/>
            </a:xfrm>
            <a:prstGeom prst="rect">
              <a:avLst/>
            </a:prstGeom>
            <a:solidFill>
              <a:srgbClr val="C0504D"/>
            </a:solidFill>
            <a:ln w="3175">
              <a:solidFill>
                <a:schemeClr val="tx1"/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  <a:scene3d>
              <a:camera prst="orthographicFront"/>
              <a:lightRig rig="threePt" dir="t"/>
            </a:scene3d>
            <a:sp3d extrusionH="50800" contourW="25400">
              <a:bevelT w="12700" h="38100"/>
              <a:contourClr>
                <a:schemeClr val="bg1"/>
              </a:contourClr>
            </a:sp3d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wrap="none" lIns="0" tIns="0" rIns="0" bIns="0" anchor="ctr"/>
            <a:lstStyle>
              <a:defPPr>
                <a:defRPr lang="ko-KR"/>
              </a:defPPr>
              <a:lvl1pPr algn="ctr">
                <a:defRPr sz="900">
                  <a:solidFill>
                    <a:schemeClr val="bg1"/>
                  </a:solidFill>
                  <a:latin typeface="Rix고딕 B" pitchFamily="18" charset="-127"/>
                  <a:ea typeface="Rix고딕 B" pitchFamily="18" charset="-127"/>
                </a:defRPr>
              </a:lvl1pPr>
            </a:lstStyle>
            <a:p>
              <a:pPr>
                <a:defRPr/>
              </a:pPr>
              <a:r>
                <a:rPr lang="ko-KR" altLang="en-US" sz="800" dirty="0">
                  <a:effectLst>
                    <a:outerShdw blurRad="50800" dist="38100" dir="2700000" algn="tl" rotWithShape="0">
                      <a:prstClr val="black">
                        <a:alpha val="40000"/>
                      </a:prstClr>
                    </a:outerShdw>
                  </a:effectLst>
                  <a:latin typeface="나눔스퀘어OTF ExtraBold" pitchFamily="34" charset="-127"/>
                  <a:ea typeface="나눔스퀘어OTF ExtraBold" pitchFamily="34" charset="-127"/>
                </a:rPr>
                <a:t>석남</a:t>
              </a:r>
            </a:p>
          </p:txBody>
        </p:sp>
        <p:sp>
          <p:nvSpPr>
            <p:cNvPr id="114" name="모서리가 둥근 직사각형 113"/>
            <p:cNvSpPr/>
            <p:nvPr/>
          </p:nvSpPr>
          <p:spPr>
            <a:xfrm rot="5400000">
              <a:off x="3251814" y="2527272"/>
              <a:ext cx="258078" cy="60772"/>
            </a:xfrm>
            <a:prstGeom prst="roundRect">
              <a:avLst>
                <a:gd name="adj" fmla="val 41802"/>
              </a:avLst>
            </a:prstGeom>
            <a:solidFill>
              <a:schemeClr val="bg1"/>
            </a:solidFill>
            <a:ln w="19050">
              <a:solidFill>
                <a:schemeClr val="tx1">
                  <a:lumMod val="65000"/>
                  <a:lumOff val="35000"/>
                </a:schemeClr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txBody>
            <a:bodyPr wrap="none" lIns="36000" tIns="36000" rIns="36000" bIns="36000" anchor="ctr">
              <a:scene3d>
                <a:camera prst="orthographicFront"/>
                <a:lightRig rig="threePt" dir="t"/>
              </a:scene3d>
              <a:sp3d extrusionH="57150">
                <a:bevelT w="38100" h="38100"/>
              </a:sp3d>
            </a:bodyPr>
            <a:lstStyle/>
            <a:p>
              <a:pPr algn="ctr">
                <a:defRPr/>
              </a:pPr>
              <a:r>
                <a:rPr lang="ko-KR" altLang="en-US" sz="500" dirty="0">
                  <a:effectLst>
                    <a:glow rad="152400">
                      <a:schemeClr val="bg1"/>
                    </a:glow>
                  </a:effectLst>
                  <a:latin typeface="나눔스퀘어OTF ExtraBold" pitchFamily="34" charset="-127"/>
                  <a:ea typeface="나눔스퀘어OTF ExtraBold" pitchFamily="34" charset="-127"/>
                </a:rPr>
                <a:t>석남역</a:t>
              </a:r>
            </a:p>
          </p:txBody>
        </p:sp>
        <p:sp>
          <p:nvSpPr>
            <p:cNvPr id="115" name="타원 114"/>
            <p:cNvSpPr/>
            <p:nvPr/>
          </p:nvSpPr>
          <p:spPr>
            <a:xfrm>
              <a:off x="3204922" y="2486653"/>
              <a:ext cx="126000" cy="126000"/>
            </a:xfrm>
            <a:prstGeom prst="ellipse">
              <a:avLst/>
            </a:prstGeom>
            <a:ln/>
          </p:spPr>
          <p:style>
            <a:lnRef idx="0">
              <a:schemeClr val="accent1"/>
            </a:lnRef>
            <a:fillRef idx="3">
              <a:schemeClr val="accent1"/>
            </a:fillRef>
            <a:effectRef idx="3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ko-KR" sz="800" b="1" dirty="0" smtClean="0">
                  <a:latin typeface="나눔스퀘어OTF ExtraBold" pitchFamily="34" charset="-127"/>
                  <a:ea typeface="나눔스퀘어OTF ExtraBold" pitchFamily="34" charset="-127"/>
                </a:rPr>
                <a:t>8</a:t>
              </a:r>
              <a:endParaRPr lang="ko-KR" altLang="en-US" sz="800" b="1" dirty="0">
                <a:latin typeface="나눔스퀘어OTF ExtraBold" pitchFamily="34" charset="-127"/>
                <a:ea typeface="나눔스퀘어OTF ExtraBold" pitchFamily="34" charset="-127"/>
              </a:endParaRPr>
            </a:p>
          </p:txBody>
        </p:sp>
        <p:sp>
          <p:nvSpPr>
            <p:cNvPr id="116" name="TextBox 115"/>
            <p:cNvSpPr txBox="1"/>
            <p:nvPr/>
          </p:nvSpPr>
          <p:spPr>
            <a:xfrm>
              <a:off x="1048191" y="3846173"/>
              <a:ext cx="1495017" cy="138499"/>
            </a:xfrm>
            <a:prstGeom prst="rect">
              <a:avLst/>
            </a:prstGeom>
            <a:noFill/>
            <a:ln>
              <a:noFill/>
            </a:ln>
            <a:effectLst/>
          </p:spPr>
          <p:txBody>
            <a:bodyPr wrap="square" lIns="0" tIns="0" rIns="0" bIns="0" anchor="ctr">
              <a:spAutoFit/>
              <a:scene3d>
                <a:camera prst="orthographicFront"/>
                <a:lightRig rig="threePt" dir="t"/>
              </a:scene3d>
              <a:sp3d extrusionH="50800" contourW="31750">
                <a:bevelT w="0" h="38100"/>
                <a:extrusionClr>
                  <a:schemeClr val="bg1"/>
                </a:extrusionClr>
                <a:contourClr>
                  <a:schemeClr val="bg1"/>
                </a:contourClr>
              </a:sp3d>
            </a:bodyPr>
            <a:lstStyle>
              <a:defPPr>
                <a:defRPr lang="ko-KR"/>
              </a:defPPr>
              <a:lvl1pPr indent="0" algn="ctr" latinLnBrk="0">
                <a:spcBef>
                  <a:spcPct val="0"/>
                </a:spcBef>
                <a:spcAft>
                  <a:spcPts val="0"/>
                </a:spcAft>
                <a:buFont typeface="Arial" panose="020B0604020202020204" pitchFamily="34" charset="0"/>
                <a:buNone/>
                <a:defRPr sz="900" spc="-100">
                  <a:ln w="6350">
                    <a:noFill/>
                  </a:ln>
                  <a:latin typeface="Rix고딕 B" pitchFamily="18" charset="-127"/>
                  <a:ea typeface="Rix고딕 B" pitchFamily="18" charset="-127"/>
                </a:defRPr>
              </a:lvl1pPr>
              <a:lvl2pPr marL="742950" indent="-285750">
                <a:spcBef>
                  <a:spcPct val="20000"/>
                </a:spcBef>
                <a:buFont typeface="Arial" panose="020B0604020202020204" pitchFamily="34" charset="0"/>
                <a:buChar char="–"/>
                <a:defRPr sz="2800">
                  <a:latin typeface="맑은 고딕" panose="020B0503020000020004" pitchFamily="50" charset="-127"/>
                  <a:ea typeface="맑은 고딕" panose="020B0503020000020004" pitchFamily="50" charset="-127"/>
                </a:defRPr>
              </a:lvl2pPr>
              <a:lvl3pPr marL="1143000" indent="-228600">
                <a:spcBef>
                  <a:spcPct val="20000"/>
                </a:spcBef>
                <a:buFont typeface="Arial" panose="020B0604020202020204" pitchFamily="34" charset="0"/>
                <a:buChar char="•"/>
                <a:defRPr sz="2400">
                  <a:latin typeface="맑은 고딕" panose="020B0503020000020004" pitchFamily="50" charset="-127"/>
                  <a:ea typeface="맑은 고딕" panose="020B0503020000020004" pitchFamily="50" charset="-127"/>
                </a:defRPr>
              </a:lvl3pPr>
              <a:lvl4pPr marL="1600200" indent="-228600">
                <a:spcBef>
                  <a:spcPct val="20000"/>
                </a:spcBef>
                <a:buFont typeface="Arial" panose="020B0604020202020204" pitchFamily="34" charset="0"/>
                <a:buChar char="–"/>
                <a:defRPr sz="2000">
                  <a:latin typeface="맑은 고딕" panose="020B0503020000020004" pitchFamily="50" charset="-127"/>
                  <a:ea typeface="맑은 고딕" panose="020B0503020000020004" pitchFamily="50" charset="-127"/>
                </a:defRPr>
              </a:lvl4pPr>
              <a:lvl5pPr marL="2057400" indent="-228600">
                <a:spcBef>
                  <a:spcPct val="20000"/>
                </a:spcBef>
                <a:buFont typeface="Arial" panose="020B0604020202020204" pitchFamily="34" charset="0"/>
                <a:buChar char="»"/>
                <a:defRPr sz="2000">
                  <a:latin typeface="맑은 고딕" panose="020B0503020000020004" pitchFamily="50" charset="-127"/>
                  <a:ea typeface="맑은 고딕" panose="020B0503020000020004" pitchFamily="50" charset="-127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latin typeface="맑은 고딕" panose="020B0503020000020004" pitchFamily="50" charset="-127"/>
                  <a:ea typeface="맑은 고딕" panose="020B0503020000020004" pitchFamily="50" charset="-127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latin typeface="맑은 고딕" panose="020B0503020000020004" pitchFamily="50" charset="-127"/>
                  <a:ea typeface="맑은 고딕" panose="020B0503020000020004" pitchFamily="50" charset="-127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latin typeface="맑은 고딕" panose="020B0503020000020004" pitchFamily="50" charset="-127"/>
                  <a:ea typeface="맑은 고딕" panose="020B0503020000020004" pitchFamily="50" charset="-127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latin typeface="맑은 고딕" panose="020B0503020000020004" pitchFamily="50" charset="-127"/>
                  <a:ea typeface="맑은 고딕" panose="020B0503020000020004" pitchFamily="50" charset="-127"/>
                </a:defRPr>
              </a:lvl9pPr>
            </a:lstStyle>
            <a:p>
              <a:pPr algn="l"/>
              <a:r>
                <a:rPr lang="ko-KR" altLang="en-US" smtClean="0">
                  <a:latin typeface="나눔스퀘어OTF ExtraBold" pitchFamily="34" charset="-127"/>
                  <a:ea typeface="나눔스퀘어OTF ExtraBold" pitchFamily="34" charset="-127"/>
                </a:rPr>
                <a:t>주차장</a:t>
              </a:r>
              <a:endParaRPr lang="en-US" altLang="ko-KR" smtClean="0">
                <a:latin typeface="나눔스퀘어OTF ExtraBold" pitchFamily="34" charset="-127"/>
                <a:ea typeface="나눔스퀘어OTF ExtraBold" pitchFamily="34" charset="-127"/>
              </a:endParaRPr>
            </a:p>
          </p:txBody>
        </p:sp>
        <p:sp>
          <p:nvSpPr>
            <p:cNvPr id="119" name="타원 118"/>
            <p:cNvSpPr/>
            <p:nvPr/>
          </p:nvSpPr>
          <p:spPr>
            <a:xfrm>
              <a:off x="1763688" y="5805265"/>
              <a:ext cx="144015" cy="144015"/>
            </a:xfrm>
            <a:prstGeom prst="ellipse">
              <a:avLst/>
            </a:prstGeom>
            <a:solidFill>
              <a:srgbClr val="C00000"/>
            </a:solidFill>
            <a:ln>
              <a:headEnd type="none" w="sm" len="sm"/>
              <a:tailEnd type="arrow" w="sm" len="sm"/>
            </a:ln>
          </p:spPr>
          <p:style>
            <a:lnRef idx="0">
              <a:schemeClr val="accent1"/>
            </a:lnRef>
            <a:fillRef idx="3">
              <a:schemeClr val="accent1"/>
            </a:fillRef>
            <a:effectRef idx="3">
              <a:schemeClr val="accent1"/>
            </a:effectRef>
            <a:fontRef idx="minor">
              <a:schemeClr val="lt1"/>
            </a:fontRef>
          </p:style>
          <p:txBody>
            <a:bodyPr wrap="none" lIns="0" tIns="0" rIns="0" bIns="0" anchor="ctr"/>
            <a:lstStyle/>
            <a:p>
              <a:pPr algn="ctr"/>
              <a:endParaRPr lang="ko-KR" altLang="en-US" sz="900" b="1" dirty="0">
                <a:solidFill>
                  <a:schemeClr val="bg1"/>
                </a:solidFill>
                <a:latin typeface="나눔스퀘어OTF ExtraBold" pitchFamily="34" charset="-127"/>
                <a:ea typeface="나눔스퀘어OTF ExtraBold" pitchFamily="34" charset="-127"/>
              </a:endParaRPr>
            </a:p>
          </p:txBody>
        </p:sp>
        <p:sp>
          <p:nvSpPr>
            <p:cNvPr id="120" name="타원 119"/>
            <p:cNvSpPr/>
            <p:nvPr/>
          </p:nvSpPr>
          <p:spPr>
            <a:xfrm>
              <a:off x="2886633" y="5435497"/>
              <a:ext cx="144015" cy="144015"/>
            </a:xfrm>
            <a:prstGeom prst="ellipse">
              <a:avLst/>
            </a:prstGeom>
            <a:solidFill>
              <a:srgbClr val="FFC000"/>
            </a:solidFill>
            <a:ln>
              <a:headEnd type="none" w="sm" len="sm"/>
              <a:tailEnd type="arrow" w="sm" len="sm"/>
            </a:ln>
          </p:spPr>
          <p:style>
            <a:lnRef idx="0">
              <a:schemeClr val="accent1"/>
            </a:lnRef>
            <a:fillRef idx="3">
              <a:schemeClr val="accent1"/>
            </a:fillRef>
            <a:effectRef idx="3">
              <a:schemeClr val="accent1"/>
            </a:effectRef>
            <a:fontRef idx="minor">
              <a:schemeClr val="lt1"/>
            </a:fontRef>
          </p:style>
          <p:txBody>
            <a:bodyPr wrap="none" lIns="0" tIns="0" rIns="0" bIns="0" anchor="ctr"/>
            <a:lstStyle/>
            <a:p>
              <a:pPr algn="ctr"/>
              <a:endParaRPr lang="ko-KR" altLang="en-US" sz="900" b="1" dirty="0">
                <a:solidFill>
                  <a:schemeClr val="bg1"/>
                </a:solidFill>
                <a:latin typeface="나눔스퀘어OTF ExtraBold" pitchFamily="34" charset="-127"/>
                <a:ea typeface="나눔스퀘어OTF ExtraBold" pitchFamily="34" charset="-127"/>
              </a:endParaRPr>
            </a:p>
          </p:txBody>
        </p:sp>
        <p:sp>
          <p:nvSpPr>
            <p:cNvPr id="121" name="타원 120"/>
            <p:cNvSpPr/>
            <p:nvPr/>
          </p:nvSpPr>
          <p:spPr>
            <a:xfrm>
              <a:off x="3137178" y="3452467"/>
              <a:ext cx="144015" cy="144015"/>
            </a:xfrm>
            <a:prstGeom prst="ellipse">
              <a:avLst/>
            </a:prstGeom>
            <a:solidFill>
              <a:srgbClr val="FFC000"/>
            </a:solidFill>
            <a:ln>
              <a:headEnd type="none" w="sm" len="sm"/>
              <a:tailEnd type="arrow" w="sm" len="sm"/>
            </a:ln>
          </p:spPr>
          <p:style>
            <a:lnRef idx="0">
              <a:schemeClr val="accent1"/>
            </a:lnRef>
            <a:fillRef idx="3">
              <a:schemeClr val="accent1"/>
            </a:fillRef>
            <a:effectRef idx="3">
              <a:schemeClr val="accent1"/>
            </a:effectRef>
            <a:fontRef idx="minor">
              <a:schemeClr val="lt1"/>
            </a:fontRef>
          </p:style>
          <p:txBody>
            <a:bodyPr wrap="none" lIns="0" tIns="0" rIns="0" bIns="0" anchor="ctr"/>
            <a:lstStyle/>
            <a:p>
              <a:pPr algn="ctr"/>
              <a:endParaRPr lang="ko-KR" altLang="en-US" sz="900" b="1" dirty="0">
                <a:solidFill>
                  <a:schemeClr val="bg1"/>
                </a:solidFill>
                <a:latin typeface="나눔스퀘어OTF ExtraBold" pitchFamily="34" charset="-127"/>
                <a:ea typeface="나눔스퀘어OTF ExtraBold" pitchFamily="34" charset="-127"/>
              </a:endParaRPr>
            </a:p>
          </p:txBody>
        </p:sp>
        <p:sp>
          <p:nvSpPr>
            <p:cNvPr id="122" name="타원 121"/>
            <p:cNvSpPr/>
            <p:nvPr/>
          </p:nvSpPr>
          <p:spPr>
            <a:xfrm>
              <a:off x="3173477" y="2924945"/>
              <a:ext cx="144015" cy="144015"/>
            </a:xfrm>
            <a:prstGeom prst="ellipse">
              <a:avLst/>
            </a:prstGeom>
            <a:solidFill>
              <a:srgbClr val="C00000"/>
            </a:solidFill>
            <a:ln>
              <a:headEnd type="none" w="sm" len="sm"/>
              <a:tailEnd type="arrow" w="sm" len="sm"/>
            </a:ln>
          </p:spPr>
          <p:style>
            <a:lnRef idx="0">
              <a:schemeClr val="accent1"/>
            </a:lnRef>
            <a:fillRef idx="3">
              <a:schemeClr val="accent1"/>
            </a:fillRef>
            <a:effectRef idx="3">
              <a:schemeClr val="accent1"/>
            </a:effectRef>
            <a:fontRef idx="minor">
              <a:schemeClr val="lt1"/>
            </a:fontRef>
          </p:style>
          <p:txBody>
            <a:bodyPr wrap="none" lIns="0" tIns="0" rIns="0" bIns="0" anchor="ctr"/>
            <a:lstStyle/>
            <a:p>
              <a:pPr algn="ctr"/>
              <a:endParaRPr lang="ko-KR" altLang="en-US" sz="900" b="1" dirty="0">
                <a:solidFill>
                  <a:schemeClr val="bg1"/>
                </a:solidFill>
                <a:latin typeface="나눔스퀘어OTF ExtraBold" pitchFamily="34" charset="-127"/>
                <a:ea typeface="나눔스퀘어OTF ExtraBold" pitchFamily="34" charset="-127"/>
              </a:endParaRPr>
            </a:p>
          </p:txBody>
        </p:sp>
        <p:sp>
          <p:nvSpPr>
            <p:cNvPr id="124" name="타원 123"/>
            <p:cNvSpPr/>
            <p:nvPr/>
          </p:nvSpPr>
          <p:spPr>
            <a:xfrm>
              <a:off x="820447" y="4040430"/>
              <a:ext cx="144015" cy="144015"/>
            </a:xfrm>
            <a:prstGeom prst="ellipse">
              <a:avLst/>
            </a:prstGeom>
            <a:solidFill>
              <a:srgbClr val="C00000"/>
            </a:solidFill>
            <a:ln>
              <a:headEnd type="none" w="sm" len="sm"/>
              <a:tailEnd type="arrow" w="sm" len="sm"/>
            </a:ln>
          </p:spPr>
          <p:style>
            <a:lnRef idx="0">
              <a:schemeClr val="accent1"/>
            </a:lnRef>
            <a:fillRef idx="3">
              <a:schemeClr val="accent1"/>
            </a:fillRef>
            <a:effectRef idx="3">
              <a:schemeClr val="accent1"/>
            </a:effectRef>
            <a:fontRef idx="minor">
              <a:schemeClr val="lt1"/>
            </a:fontRef>
          </p:style>
          <p:txBody>
            <a:bodyPr wrap="none" lIns="0" tIns="0" rIns="0" bIns="0" anchor="ctr"/>
            <a:lstStyle/>
            <a:p>
              <a:pPr algn="ctr"/>
              <a:endParaRPr lang="ko-KR" altLang="en-US" sz="900" b="1" dirty="0">
                <a:solidFill>
                  <a:schemeClr val="bg1"/>
                </a:solidFill>
                <a:latin typeface="나눔스퀘어OTF ExtraBold" pitchFamily="34" charset="-127"/>
                <a:ea typeface="나눔스퀘어OTF ExtraBold" pitchFamily="34" charset="-127"/>
              </a:endParaRPr>
            </a:p>
          </p:txBody>
        </p:sp>
        <p:sp>
          <p:nvSpPr>
            <p:cNvPr id="125" name="타원 124"/>
            <p:cNvSpPr/>
            <p:nvPr/>
          </p:nvSpPr>
          <p:spPr>
            <a:xfrm>
              <a:off x="820448" y="4236358"/>
              <a:ext cx="144015" cy="144015"/>
            </a:xfrm>
            <a:prstGeom prst="ellipse">
              <a:avLst/>
            </a:prstGeom>
            <a:solidFill>
              <a:srgbClr val="FFC000"/>
            </a:solidFill>
            <a:ln>
              <a:headEnd type="none" w="sm" len="sm"/>
              <a:tailEnd type="arrow" w="sm" len="sm"/>
            </a:ln>
          </p:spPr>
          <p:style>
            <a:lnRef idx="0">
              <a:schemeClr val="accent5"/>
            </a:lnRef>
            <a:fillRef idx="3">
              <a:schemeClr val="accent5"/>
            </a:fillRef>
            <a:effectRef idx="3">
              <a:schemeClr val="accent5"/>
            </a:effectRef>
            <a:fontRef idx="minor">
              <a:schemeClr val="lt1"/>
            </a:fontRef>
          </p:style>
          <p:txBody>
            <a:bodyPr wrap="none" lIns="0" tIns="0" rIns="0" bIns="0" anchor="ctr"/>
            <a:lstStyle/>
            <a:p>
              <a:pPr algn="ctr"/>
              <a:endParaRPr lang="ko-KR" altLang="en-US" sz="900" b="1" dirty="0">
                <a:solidFill>
                  <a:schemeClr val="bg1"/>
                </a:solidFill>
                <a:latin typeface="나눔스퀘어OTF ExtraBold" pitchFamily="34" charset="-127"/>
                <a:ea typeface="나눔스퀘어OTF ExtraBold" pitchFamily="34" charset="-127"/>
              </a:endParaRPr>
            </a:p>
          </p:txBody>
        </p:sp>
        <p:sp>
          <p:nvSpPr>
            <p:cNvPr id="126" name="타원 125"/>
            <p:cNvSpPr/>
            <p:nvPr/>
          </p:nvSpPr>
          <p:spPr>
            <a:xfrm>
              <a:off x="820447" y="3846175"/>
              <a:ext cx="144015" cy="144015"/>
            </a:xfrm>
            <a:prstGeom prst="ellipse">
              <a:avLst/>
            </a:prstGeom>
            <a:solidFill>
              <a:srgbClr val="0070C0"/>
            </a:solidFill>
            <a:ln>
              <a:headEnd type="none" w="sm" len="sm"/>
              <a:tailEnd type="arrow" w="sm" len="sm"/>
            </a:ln>
          </p:spPr>
          <p:style>
            <a:lnRef idx="0">
              <a:schemeClr val="accent1"/>
            </a:lnRef>
            <a:fillRef idx="3">
              <a:schemeClr val="accent1"/>
            </a:fillRef>
            <a:effectRef idx="3">
              <a:schemeClr val="accent1"/>
            </a:effectRef>
            <a:fontRef idx="minor">
              <a:schemeClr val="lt1"/>
            </a:fontRef>
          </p:style>
          <p:txBody>
            <a:bodyPr wrap="none" lIns="0" tIns="0" rIns="0" bIns="0" anchor="ctr"/>
            <a:lstStyle/>
            <a:p>
              <a:pPr algn="ctr"/>
              <a:endParaRPr lang="ko-KR" altLang="en-US" sz="900" b="1" dirty="0">
                <a:solidFill>
                  <a:schemeClr val="bg1"/>
                </a:solidFill>
                <a:latin typeface="나눔스퀘어OTF ExtraBold" pitchFamily="34" charset="-127"/>
                <a:ea typeface="나눔스퀘어OTF ExtraBold" pitchFamily="34" charset="-127"/>
              </a:endParaRPr>
            </a:p>
          </p:txBody>
        </p:sp>
        <p:sp>
          <p:nvSpPr>
            <p:cNvPr id="127" name="TextBox 126"/>
            <p:cNvSpPr txBox="1"/>
            <p:nvPr/>
          </p:nvSpPr>
          <p:spPr>
            <a:xfrm>
              <a:off x="1043574" y="4040429"/>
              <a:ext cx="1495017" cy="138499"/>
            </a:xfrm>
            <a:prstGeom prst="rect">
              <a:avLst/>
            </a:prstGeom>
            <a:noFill/>
            <a:ln>
              <a:noFill/>
            </a:ln>
            <a:effectLst/>
          </p:spPr>
          <p:txBody>
            <a:bodyPr wrap="square" lIns="0" tIns="0" rIns="0" bIns="0" anchor="ctr">
              <a:spAutoFit/>
              <a:scene3d>
                <a:camera prst="orthographicFront"/>
                <a:lightRig rig="threePt" dir="t"/>
              </a:scene3d>
              <a:sp3d extrusionH="50800" contourW="31750">
                <a:bevelT w="0" h="38100"/>
                <a:extrusionClr>
                  <a:schemeClr val="bg1"/>
                </a:extrusionClr>
                <a:contourClr>
                  <a:schemeClr val="bg1"/>
                </a:contourClr>
              </a:sp3d>
            </a:bodyPr>
            <a:lstStyle>
              <a:defPPr>
                <a:defRPr lang="ko-KR"/>
              </a:defPPr>
              <a:lvl1pPr indent="0" algn="ctr" latinLnBrk="0">
                <a:spcBef>
                  <a:spcPct val="0"/>
                </a:spcBef>
                <a:spcAft>
                  <a:spcPts val="0"/>
                </a:spcAft>
                <a:buFont typeface="Arial" panose="020B0604020202020204" pitchFamily="34" charset="0"/>
                <a:buNone/>
                <a:defRPr sz="900" spc="-100">
                  <a:ln w="6350">
                    <a:noFill/>
                  </a:ln>
                  <a:latin typeface="Rix고딕 B" pitchFamily="18" charset="-127"/>
                  <a:ea typeface="Rix고딕 B" pitchFamily="18" charset="-127"/>
                </a:defRPr>
              </a:lvl1pPr>
              <a:lvl2pPr marL="742950" indent="-285750">
                <a:spcBef>
                  <a:spcPct val="20000"/>
                </a:spcBef>
                <a:buFont typeface="Arial" panose="020B0604020202020204" pitchFamily="34" charset="0"/>
                <a:buChar char="–"/>
                <a:defRPr sz="2800">
                  <a:latin typeface="맑은 고딕" panose="020B0503020000020004" pitchFamily="50" charset="-127"/>
                  <a:ea typeface="맑은 고딕" panose="020B0503020000020004" pitchFamily="50" charset="-127"/>
                </a:defRPr>
              </a:lvl2pPr>
              <a:lvl3pPr marL="1143000" indent="-228600">
                <a:spcBef>
                  <a:spcPct val="20000"/>
                </a:spcBef>
                <a:buFont typeface="Arial" panose="020B0604020202020204" pitchFamily="34" charset="0"/>
                <a:buChar char="•"/>
                <a:defRPr sz="2400">
                  <a:latin typeface="맑은 고딕" panose="020B0503020000020004" pitchFamily="50" charset="-127"/>
                  <a:ea typeface="맑은 고딕" panose="020B0503020000020004" pitchFamily="50" charset="-127"/>
                </a:defRPr>
              </a:lvl3pPr>
              <a:lvl4pPr marL="1600200" indent="-228600">
                <a:spcBef>
                  <a:spcPct val="20000"/>
                </a:spcBef>
                <a:buFont typeface="Arial" panose="020B0604020202020204" pitchFamily="34" charset="0"/>
                <a:buChar char="–"/>
                <a:defRPr sz="2000">
                  <a:latin typeface="맑은 고딕" panose="020B0503020000020004" pitchFamily="50" charset="-127"/>
                  <a:ea typeface="맑은 고딕" panose="020B0503020000020004" pitchFamily="50" charset="-127"/>
                </a:defRPr>
              </a:lvl4pPr>
              <a:lvl5pPr marL="2057400" indent="-228600">
                <a:spcBef>
                  <a:spcPct val="20000"/>
                </a:spcBef>
                <a:buFont typeface="Arial" panose="020B0604020202020204" pitchFamily="34" charset="0"/>
                <a:buChar char="»"/>
                <a:defRPr sz="2000">
                  <a:latin typeface="맑은 고딕" panose="020B0503020000020004" pitchFamily="50" charset="-127"/>
                  <a:ea typeface="맑은 고딕" panose="020B0503020000020004" pitchFamily="50" charset="-127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latin typeface="맑은 고딕" panose="020B0503020000020004" pitchFamily="50" charset="-127"/>
                  <a:ea typeface="맑은 고딕" panose="020B0503020000020004" pitchFamily="50" charset="-127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latin typeface="맑은 고딕" panose="020B0503020000020004" pitchFamily="50" charset="-127"/>
                  <a:ea typeface="맑은 고딕" panose="020B0503020000020004" pitchFamily="50" charset="-127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latin typeface="맑은 고딕" panose="020B0503020000020004" pitchFamily="50" charset="-127"/>
                  <a:ea typeface="맑은 고딕" panose="020B0503020000020004" pitchFamily="50" charset="-127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latin typeface="맑은 고딕" panose="020B0503020000020004" pitchFamily="50" charset="-127"/>
                  <a:ea typeface="맑은 고딕" panose="020B0503020000020004" pitchFamily="50" charset="-127"/>
                </a:defRPr>
              </a:lvl9pPr>
            </a:lstStyle>
            <a:p>
              <a:pPr algn="l"/>
              <a:r>
                <a:rPr lang="ko-KR" altLang="en-US" smtClean="0">
                  <a:latin typeface="나눔스퀘어OTF ExtraBold" pitchFamily="34" charset="-127"/>
                  <a:ea typeface="나눔스퀘어OTF ExtraBold" pitchFamily="34" charset="-127"/>
                </a:rPr>
                <a:t>권역형 문화시설  </a:t>
              </a:r>
              <a:r>
                <a:rPr lang="en-US" altLang="ko-KR" dirty="0" smtClean="0">
                  <a:latin typeface="나눔스퀘어OTF ExtraBold" pitchFamily="34" charset="-127"/>
                  <a:ea typeface="나눔스퀘어OTF ExtraBold" pitchFamily="34" charset="-127"/>
                </a:rPr>
                <a:t>(2</a:t>
              </a:r>
              <a:r>
                <a:rPr lang="ko-KR" altLang="en-US" smtClean="0">
                  <a:latin typeface="나눔스퀘어OTF ExtraBold" pitchFamily="34" charset="-127"/>
                  <a:ea typeface="나눔스퀘어OTF ExtraBold" pitchFamily="34" charset="-127"/>
                </a:rPr>
                <a:t>개소</a:t>
              </a:r>
              <a:r>
                <a:rPr lang="en-US" altLang="ko-KR" smtClean="0">
                  <a:latin typeface="나눔스퀘어OTF ExtraBold" pitchFamily="34" charset="-127"/>
                  <a:ea typeface="나눔스퀘어OTF ExtraBold" pitchFamily="34" charset="-127"/>
                </a:rPr>
                <a:t>)</a:t>
              </a:r>
              <a:endParaRPr lang="en-US" altLang="ko-KR" dirty="0" smtClean="0">
                <a:latin typeface="나눔스퀘어OTF ExtraBold" pitchFamily="34" charset="-127"/>
                <a:ea typeface="나눔스퀘어OTF ExtraBold" pitchFamily="34" charset="-127"/>
              </a:endParaRPr>
            </a:p>
          </p:txBody>
        </p:sp>
        <p:sp>
          <p:nvSpPr>
            <p:cNvPr id="128" name="TextBox 127"/>
            <p:cNvSpPr txBox="1"/>
            <p:nvPr/>
          </p:nvSpPr>
          <p:spPr>
            <a:xfrm>
              <a:off x="1046519" y="4236357"/>
              <a:ext cx="1495017" cy="415498"/>
            </a:xfrm>
            <a:prstGeom prst="rect">
              <a:avLst/>
            </a:prstGeom>
            <a:noFill/>
            <a:ln>
              <a:noFill/>
            </a:ln>
            <a:effectLst/>
          </p:spPr>
          <p:txBody>
            <a:bodyPr wrap="square" lIns="0" tIns="0" rIns="0" bIns="0" anchor="ctr">
              <a:spAutoFit/>
              <a:scene3d>
                <a:camera prst="orthographicFront"/>
                <a:lightRig rig="threePt" dir="t"/>
              </a:scene3d>
              <a:sp3d extrusionH="50800" contourW="31750">
                <a:bevelT w="0" h="38100"/>
                <a:extrusionClr>
                  <a:schemeClr val="bg1"/>
                </a:extrusionClr>
                <a:contourClr>
                  <a:schemeClr val="bg1"/>
                </a:contourClr>
              </a:sp3d>
            </a:bodyPr>
            <a:lstStyle>
              <a:defPPr>
                <a:defRPr lang="ko-KR"/>
              </a:defPPr>
              <a:lvl1pPr indent="0" algn="ctr" latinLnBrk="0">
                <a:spcBef>
                  <a:spcPct val="0"/>
                </a:spcBef>
                <a:spcAft>
                  <a:spcPts val="0"/>
                </a:spcAft>
                <a:buFont typeface="Arial" panose="020B0604020202020204" pitchFamily="34" charset="0"/>
                <a:buNone/>
                <a:defRPr sz="900" spc="-100">
                  <a:ln w="6350">
                    <a:noFill/>
                  </a:ln>
                  <a:latin typeface="Rix고딕 B" pitchFamily="18" charset="-127"/>
                  <a:ea typeface="Rix고딕 B" pitchFamily="18" charset="-127"/>
                </a:defRPr>
              </a:lvl1pPr>
              <a:lvl2pPr marL="742950" indent="-285750">
                <a:spcBef>
                  <a:spcPct val="20000"/>
                </a:spcBef>
                <a:buFont typeface="Arial" panose="020B0604020202020204" pitchFamily="34" charset="0"/>
                <a:buChar char="–"/>
                <a:defRPr sz="2800">
                  <a:latin typeface="맑은 고딕" panose="020B0503020000020004" pitchFamily="50" charset="-127"/>
                  <a:ea typeface="맑은 고딕" panose="020B0503020000020004" pitchFamily="50" charset="-127"/>
                </a:defRPr>
              </a:lvl2pPr>
              <a:lvl3pPr marL="1143000" indent="-228600">
                <a:spcBef>
                  <a:spcPct val="20000"/>
                </a:spcBef>
                <a:buFont typeface="Arial" panose="020B0604020202020204" pitchFamily="34" charset="0"/>
                <a:buChar char="•"/>
                <a:defRPr sz="2400">
                  <a:latin typeface="맑은 고딕" panose="020B0503020000020004" pitchFamily="50" charset="-127"/>
                  <a:ea typeface="맑은 고딕" panose="020B0503020000020004" pitchFamily="50" charset="-127"/>
                </a:defRPr>
              </a:lvl3pPr>
              <a:lvl4pPr marL="1600200" indent="-228600">
                <a:spcBef>
                  <a:spcPct val="20000"/>
                </a:spcBef>
                <a:buFont typeface="Arial" panose="020B0604020202020204" pitchFamily="34" charset="0"/>
                <a:buChar char="–"/>
                <a:defRPr sz="2000">
                  <a:latin typeface="맑은 고딕" panose="020B0503020000020004" pitchFamily="50" charset="-127"/>
                  <a:ea typeface="맑은 고딕" panose="020B0503020000020004" pitchFamily="50" charset="-127"/>
                </a:defRPr>
              </a:lvl4pPr>
              <a:lvl5pPr marL="2057400" indent="-228600">
                <a:spcBef>
                  <a:spcPct val="20000"/>
                </a:spcBef>
                <a:buFont typeface="Arial" panose="020B0604020202020204" pitchFamily="34" charset="0"/>
                <a:buChar char="»"/>
                <a:defRPr sz="2000">
                  <a:latin typeface="맑은 고딕" panose="020B0503020000020004" pitchFamily="50" charset="-127"/>
                  <a:ea typeface="맑은 고딕" panose="020B0503020000020004" pitchFamily="50" charset="-127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latin typeface="맑은 고딕" panose="020B0503020000020004" pitchFamily="50" charset="-127"/>
                  <a:ea typeface="맑은 고딕" panose="020B0503020000020004" pitchFamily="50" charset="-127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latin typeface="맑은 고딕" panose="020B0503020000020004" pitchFamily="50" charset="-127"/>
                  <a:ea typeface="맑은 고딕" panose="020B0503020000020004" pitchFamily="50" charset="-127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latin typeface="맑은 고딕" panose="020B0503020000020004" pitchFamily="50" charset="-127"/>
                  <a:ea typeface="맑은 고딕" panose="020B0503020000020004" pitchFamily="50" charset="-127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latin typeface="맑은 고딕" panose="020B0503020000020004" pitchFamily="50" charset="-127"/>
                  <a:ea typeface="맑은 고딕" panose="020B0503020000020004" pitchFamily="50" charset="-127"/>
                </a:defRPr>
              </a:lvl9pPr>
            </a:lstStyle>
            <a:p>
              <a:pPr algn="l"/>
              <a:r>
                <a:rPr lang="ko-KR" altLang="en-US" smtClean="0">
                  <a:latin typeface="나눔스퀘어OTF ExtraBold" pitchFamily="34" charset="-127"/>
                  <a:ea typeface="나눔스퀘어OTF ExtraBold" pitchFamily="34" charset="-127"/>
                </a:rPr>
                <a:t>생활권형 문화시</a:t>
              </a:r>
              <a:r>
                <a:rPr lang="ko-KR" altLang="en-US">
                  <a:latin typeface="나눔스퀘어OTF ExtraBold" pitchFamily="34" charset="-127"/>
                  <a:ea typeface="나눔스퀘어OTF ExtraBold" pitchFamily="34" charset="-127"/>
                </a:rPr>
                <a:t>설</a:t>
              </a:r>
              <a:r>
                <a:rPr lang="ko-KR" altLang="en-US" smtClean="0">
                  <a:latin typeface="나눔스퀘어OTF ExtraBold" pitchFamily="34" charset="-127"/>
                  <a:ea typeface="나눔스퀘어OTF ExtraBold" pitchFamily="34" charset="-127"/>
                </a:rPr>
                <a:t>  </a:t>
              </a:r>
              <a:r>
                <a:rPr lang="en-US" altLang="ko-KR" dirty="0" smtClean="0">
                  <a:latin typeface="나눔스퀘어OTF ExtraBold" pitchFamily="34" charset="-127"/>
                  <a:ea typeface="나눔스퀘어OTF ExtraBold" pitchFamily="34" charset="-127"/>
                </a:rPr>
                <a:t>(2</a:t>
              </a:r>
              <a:r>
                <a:rPr lang="ko-KR" altLang="en-US" dirty="0" smtClean="0">
                  <a:latin typeface="나눔스퀘어OTF ExtraBold" pitchFamily="34" charset="-127"/>
                  <a:ea typeface="나눔스퀘어OTF ExtraBold" pitchFamily="34" charset="-127"/>
                </a:rPr>
                <a:t>개소</a:t>
              </a:r>
              <a:r>
                <a:rPr lang="en-US" altLang="ko-KR" dirty="0" smtClean="0">
                  <a:latin typeface="나눔스퀘어OTF ExtraBold" pitchFamily="34" charset="-127"/>
                  <a:ea typeface="나눔스퀘어OTF ExtraBold" pitchFamily="34" charset="-127"/>
                </a:rPr>
                <a:t>)</a:t>
              </a:r>
            </a:p>
            <a:p>
              <a:pPr algn="l"/>
              <a:endParaRPr lang="en-US" altLang="ko-KR" dirty="0">
                <a:latin typeface="나눔스퀘어OTF ExtraBold" pitchFamily="34" charset="-127"/>
                <a:ea typeface="나눔스퀘어OTF ExtraBold" pitchFamily="34" charset="-127"/>
              </a:endParaRPr>
            </a:p>
            <a:p>
              <a:pPr algn="l"/>
              <a:endParaRPr lang="en-US" altLang="ko-KR" dirty="0" smtClean="0">
                <a:latin typeface="나눔스퀘어OTF ExtraBold" pitchFamily="34" charset="-127"/>
                <a:ea typeface="나눔스퀘어OTF ExtraBold" pitchFamily="34" charset="-127"/>
              </a:endParaRPr>
            </a:p>
          </p:txBody>
        </p:sp>
        <p:sp>
          <p:nvSpPr>
            <p:cNvPr id="129" name="타원 128"/>
            <p:cNvSpPr/>
            <p:nvPr/>
          </p:nvSpPr>
          <p:spPr>
            <a:xfrm>
              <a:off x="1391079" y="5586720"/>
              <a:ext cx="189250" cy="189250"/>
            </a:xfrm>
            <a:prstGeom prst="ellipse">
              <a:avLst/>
            </a:prstGeom>
            <a:solidFill>
              <a:srgbClr val="0070C0"/>
            </a:solidFill>
            <a:ln>
              <a:headEnd type="none" w="sm" len="sm"/>
              <a:tailEnd type="arrow" w="sm" len="sm"/>
            </a:ln>
          </p:spPr>
          <p:style>
            <a:lnRef idx="0">
              <a:schemeClr val="accent1"/>
            </a:lnRef>
            <a:fillRef idx="3">
              <a:schemeClr val="accent1"/>
            </a:fillRef>
            <a:effectRef idx="3">
              <a:schemeClr val="accent1"/>
            </a:effectRef>
            <a:fontRef idx="minor">
              <a:schemeClr val="lt1"/>
            </a:fontRef>
          </p:style>
          <p:txBody>
            <a:bodyPr wrap="none" lIns="0" tIns="0" rIns="0" bIns="0" anchor="ctr"/>
            <a:lstStyle/>
            <a:p>
              <a:pPr algn="ctr"/>
              <a:endParaRPr lang="ko-KR" altLang="en-US" sz="900" b="1" dirty="0">
                <a:solidFill>
                  <a:schemeClr val="bg1"/>
                </a:solidFill>
                <a:latin typeface="나눔스퀘어OTF ExtraBold" pitchFamily="34" charset="-127"/>
                <a:ea typeface="나눔스퀘어OTF ExtraBold" pitchFamily="34" charset="-127"/>
              </a:endParaRPr>
            </a:p>
          </p:txBody>
        </p:sp>
        <p:sp>
          <p:nvSpPr>
            <p:cNvPr id="130" name="타원 129"/>
            <p:cNvSpPr/>
            <p:nvPr/>
          </p:nvSpPr>
          <p:spPr>
            <a:xfrm>
              <a:off x="2121207" y="5742456"/>
              <a:ext cx="189250" cy="189250"/>
            </a:xfrm>
            <a:prstGeom prst="ellipse">
              <a:avLst/>
            </a:prstGeom>
            <a:solidFill>
              <a:srgbClr val="0070C0"/>
            </a:solidFill>
            <a:ln>
              <a:headEnd type="none" w="sm" len="sm"/>
              <a:tailEnd type="arrow" w="sm" len="sm"/>
            </a:ln>
          </p:spPr>
          <p:style>
            <a:lnRef idx="0">
              <a:schemeClr val="accent1"/>
            </a:lnRef>
            <a:fillRef idx="3">
              <a:schemeClr val="accent1"/>
            </a:fillRef>
            <a:effectRef idx="3">
              <a:schemeClr val="accent1"/>
            </a:effectRef>
            <a:fontRef idx="minor">
              <a:schemeClr val="lt1"/>
            </a:fontRef>
          </p:style>
          <p:txBody>
            <a:bodyPr wrap="none" lIns="0" tIns="0" rIns="0" bIns="0" anchor="ctr"/>
            <a:lstStyle/>
            <a:p>
              <a:pPr algn="ctr"/>
              <a:endParaRPr lang="ko-KR" altLang="en-US" sz="900" b="1" dirty="0">
                <a:solidFill>
                  <a:schemeClr val="bg1"/>
                </a:solidFill>
                <a:latin typeface="나눔스퀘어OTF ExtraBold" pitchFamily="34" charset="-127"/>
                <a:ea typeface="나눔스퀘어OTF ExtraBold" pitchFamily="34" charset="-127"/>
              </a:endParaRPr>
            </a:p>
          </p:txBody>
        </p:sp>
        <p:sp>
          <p:nvSpPr>
            <p:cNvPr id="131" name="타원 130"/>
            <p:cNvSpPr/>
            <p:nvPr/>
          </p:nvSpPr>
          <p:spPr>
            <a:xfrm>
              <a:off x="2543208" y="5606816"/>
              <a:ext cx="189250" cy="189250"/>
            </a:xfrm>
            <a:prstGeom prst="ellipse">
              <a:avLst/>
            </a:prstGeom>
            <a:solidFill>
              <a:srgbClr val="0070C0"/>
            </a:solidFill>
            <a:ln>
              <a:headEnd type="none" w="sm" len="sm"/>
              <a:tailEnd type="arrow" w="sm" len="sm"/>
            </a:ln>
          </p:spPr>
          <p:style>
            <a:lnRef idx="0">
              <a:schemeClr val="accent1"/>
            </a:lnRef>
            <a:fillRef idx="3">
              <a:schemeClr val="accent1"/>
            </a:fillRef>
            <a:effectRef idx="3">
              <a:schemeClr val="accent1"/>
            </a:effectRef>
            <a:fontRef idx="minor">
              <a:schemeClr val="lt1"/>
            </a:fontRef>
          </p:style>
          <p:txBody>
            <a:bodyPr wrap="none" lIns="0" tIns="0" rIns="0" bIns="0" anchor="ctr"/>
            <a:lstStyle/>
            <a:p>
              <a:pPr algn="ctr"/>
              <a:endParaRPr lang="ko-KR" altLang="en-US" sz="900" b="1" dirty="0">
                <a:solidFill>
                  <a:schemeClr val="bg1"/>
                </a:solidFill>
                <a:latin typeface="나눔스퀘어OTF ExtraBold" pitchFamily="34" charset="-127"/>
                <a:ea typeface="나눔스퀘어OTF ExtraBold" pitchFamily="34" charset="-127"/>
              </a:endParaRPr>
            </a:p>
          </p:txBody>
        </p:sp>
        <p:sp>
          <p:nvSpPr>
            <p:cNvPr id="132" name="타원 131"/>
            <p:cNvSpPr/>
            <p:nvPr/>
          </p:nvSpPr>
          <p:spPr>
            <a:xfrm>
              <a:off x="2985304" y="5186488"/>
              <a:ext cx="189250" cy="189250"/>
            </a:xfrm>
            <a:prstGeom prst="ellipse">
              <a:avLst/>
            </a:prstGeom>
            <a:solidFill>
              <a:srgbClr val="0070C0"/>
            </a:solidFill>
            <a:ln>
              <a:headEnd type="none" w="sm" len="sm"/>
              <a:tailEnd type="arrow" w="sm" len="sm"/>
            </a:ln>
          </p:spPr>
          <p:style>
            <a:lnRef idx="0">
              <a:schemeClr val="accent1"/>
            </a:lnRef>
            <a:fillRef idx="3">
              <a:schemeClr val="accent1"/>
            </a:fillRef>
            <a:effectRef idx="3">
              <a:schemeClr val="accent1"/>
            </a:effectRef>
            <a:fontRef idx="minor">
              <a:schemeClr val="lt1"/>
            </a:fontRef>
          </p:style>
          <p:txBody>
            <a:bodyPr wrap="none" lIns="0" tIns="0" rIns="0" bIns="0" anchor="ctr"/>
            <a:lstStyle/>
            <a:p>
              <a:pPr algn="ctr"/>
              <a:endParaRPr lang="ko-KR" altLang="en-US" sz="900" b="1" dirty="0">
                <a:solidFill>
                  <a:schemeClr val="bg1"/>
                </a:solidFill>
                <a:latin typeface="나눔스퀘어OTF ExtraBold" pitchFamily="34" charset="-127"/>
                <a:ea typeface="나눔스퀘어OTF ExtraBold" pitchFamily="34" charset="-127"/>
              </a:endParaRPr>
            </a:p>
          </p:txBody>
        </p:sp>
        <p:sp>
          <p:nvSpPr>
            <p:cNvPr id="133" name="타원 132"/>
            <p:cNvSpPr/>
            <p:nvPr/>
          </p:nvSpPr>
          <p:spPr>
            <a:xfrm>
              <a:off x="3079079" y="4488176"/>
              <a:ext cx="189250" cy="189250"/>
            </a:xfrm>
            <a:prstGeom prst="ellipse">
              <a:avLst/>
            </a:prstGeom>
            <a:solidFill>
              <a:srgbClr val="0070C0"/>
            </a:solidFill>
            <a:ln>
              <a:headEnd type="none" w="sm" len="sm"/>
              <a:tailEnd type="arrow" w="sm" len="sm"/>
            </a:ln>
          </p:spPr>
          <p:style>
            <a:lnRef idx="0">
              <a:schemeClr val="accent1"/>
            </a:lnRef>
            <a:fillRef idx="3">
              <a:schemeClr val="accent1"/>
            </a:fillRef>
            <a:effectRef idx="3">
              <a:schemeClr val="accent1"/>
            </a:effectRef>
            <a:fontRef idx="minor">
              <a:schemeClr val="lt1"/>
            </a:fontRef>
          </p:style>
          <p:txBody>
            <a:bodyPr wrap="none" lIns="0" tIns="0" rIns="0" bIns="0" anchor="ctr"/>
            <a:lstStyle/>
            <a:p>
              <a:pPr algn="ctr"/>
              <a:endParaRPr lang="ko-KR" altLang="en-US" sz="900" b="1" dirty="0">
                <a:solidFill>
                  <a:schemeClr val="bg1"/>
                </a:solidFill>
                <a:latin typeface="나눔스퀘어OTF ExtraBold" pitchFamily="34" charset="-127"/>
                <a:ea typeface="나눔스퀘어OTF ExtraBold" pitchFamily="34" charset="-127"/>
              </a:endParaRPr>
            </a:p>
          </p:txBody>
        </p:sp>
        <p:sp>
          <p:nvSpPr>
            <p:cNvPr id="134" name="타원 133"/>
            <p:cNvSpPr/>
            <p:nvPr/>
          </p:nvSpPr>
          <p:spPr>
            <a:xfrm>
              <a:off x="3223095" y="3436528"/>
              <a:ext cx="189250" cy="189250"/>
            </a:xfrm>
            <a:prstGeom prst="ellipse">
              <a:avLst/>
            </a:prstGeom>
            <a:solidFill>
              <a:srgbClr val="0070C0"/>
            </a:solidFill>
            <a:ln>
              <a:headEnd type="none" w="sm" len="sm"/>
              <a:tailEnd type="arrow" w="sm" len="sm"/>
            </a:ln>
          </p:spPr>
          <p:style>
            <a:lnRef idx="0">
              <a:schemeClr val="accent1"/>
            </a:lnRef>
            <a:fillRef idx="3">
              <a:schemeClr val="accent1"/>
            </a:fillRef>
            <a:effectRef idx="3">
              <a:schemeClr val="accent1"/>
            </a:effectRef>
            <a:fontRef idx="minor">
              <a:schemeClr val="lt1"/>
            </a:fontRef>
          </p:style>
          <p:txBody>
            <a:bodyPr wrap="none" lIns="0" tIns="0" rIns="0" bIns="0" anchor="ctr"/>
            <a:lstStyle/>
            <a:p>
              <a:pPr algn="ctr"/>
              <a:endParaRPr lang="ko-KR" altLang="en-US" sz="900" b="1" dirty="0">
                <a:solidFill>
                  <a:schemeClr val="bg1"/>
                </a:solidFill>
                <a:latin typeface="나눔스퀘어OTF ExtraBold" pitchFamily="34" charset="-127"/>
                <a:ea typeface="나눔스퀘어OTF ExtraBold" pitchFamily="34" charset="-127"/>
              </a:endParaRPr>
            </a:p>
          </p:txBody>
        </p:sp>
        <p:sp>
          <p:nvSpPr>
            <p:cNvPr id="135" name="타원 134"/>
            <p:cNvSpPr/>
            <p:nvPr/>
          </p:nvSpPr>
          <p:spPr>
            <a:xfrm>
              <a:off x="3129320" y="3262368"/>
              <a:ext cx="189250" cy="189250"/>
            </a:xfrm>
            <a:prstGeom prst="ellipse">
              <a:avLst/>
            </a:prstGeom>
            <a:solidFill>
              <a:srgbClr val="0070C0"/>
            </a:solidFill>
            <a:ln>
              <a:headEnd type="none" w="sm" len="sm"/>
              <a:tailEnd type="arrow" w="sm" len="sm"/>
            </a:ln>
          </p:spPr>
          <p:style>
            <a:lnRef idx="0">
              <a:schemeClr val="accent1"/>
            </a:lnRef>
            <a:fillRef idx="3">
              <a:schemeClr val="accent1"/>
            </a:fillRef>
            <a:effectRef idx="3">
              <a:schemeClr val="accent1"/>
            </a:effectRef>
            <a:fontRef idx="minor">
              <a:schemeClr val="lt1"/>
            </a:fontRef>
          </p:style>
          <p:txBody>
            <a:bodyPr wrap="none" lIns="0" tIns="0" rIns="0" bIns="0" anchor="ctr"/>
            <a:lstStyle/>
            <a:p>
              <a:pPr algn="ctr"/>
              <a:endParaRPr lang="ko-KR" altLang="en-US" sz="900" b="1" dirty="0">
                <a:solidFill>
                  <a:schemeClr val="bg1"/>
                </a:solidFill>
                <a:latin typeface="나눔스퀘어OTF ExtraBold" pitchFamily="34" charset="-127"/>
                <a:ea typeface="나눔스퀘어OTF ExtraBold" pitchFamily="34" charset="-127"/>
              </a:endParaRPr>
            </a:p>
          </p:txBody>
        </p:sp>
        <p:sp>
          <p:nvSpPr>
            <p:cNvPr id="136" name="타원 135"/>
            <p:cNvSpPr/>
            <p:nvPr/>
          </p:nvSpPr>
          <p:spPr>
            <a:xfrm>
              <a:off x="3119272" y="2274351"/>
              <a:ext cx="189250" cy="189250"/>
            </a:xfrm>
            <a:prstGeom prst="ellipse">
              <a:avLst/>
            </a:prstGeom>
            <a:solidFill>
              <a:srgbClr val="0070C0"/>
            </a:solidFill>
            <a:ln>
              <a:headEnd type="none" w="sm" len="sm"/>
              <a:tailEnd type="arrow" w="sm" len="sm"/>
            </a:ln>
          </p:spPr>
          <p:style>
            <a:lnRef idx="0">
              <a:schemeClr val="accent1"/>
            </a:lnRef>
            <a:fillRef idx="3">
              <a:schemeClr val="accent1"/>
            </a:fillRef>
            <a:effectRef idx="3">
              <a:schemeClr val="accent1"/>
            </a:effectRef>
            <a:fontRef idx="minor">
              <a:schemeClr val="lt1"/>
            </a:fontRef>
          </p:style>
          <p:txBody>
            <a:bodyPr wrap="none" lIns="0" tIns="0" rIns="0" bIns="0" anchor="ctr"/>
            <a:lstStyle/>
            <a:p>
              <a:pPr algn="ctr"/>
              <a:endParaRPr lang="ko-KR" altLang="en-US" sz="900" b="1" dirty="0">
                <a:solidFill>
                  <a:schemeClr val="bg1"/>
                </a:solidFill>
                <a:latin typeface="나눔스퀘어OTF ExtraBold" pitchFamily="34" charset="-127"/>
                <a:ea typeface="나눔스퀘어OTF ExtraBold" pitchFamily="34" charset="-127"/>
              </a:endParaRPr>
            </a:p>
          </p:txBody>
        </p:sp>
        <p:sp>
          <p:nvSpPr>
            <p:cNvPr id="137" name="타원 136"/>
            <p:cNvSpPr/>
            <p:nvPr/>
          </p:nvSpPr>
          <p:spPr>
            <a:xfrm>
              <a:off x="3305152" y="1862399"/>
              <a:ext cx="189250" cy="189250"/>
            </a:xfrm>
            <a:prstGeom prst="ellipse">
              <a:avLst/>
            </a:prstGeom>
            <a:solidFill>
              <a:srgbClr val="0070C0"/>
            </a:solidFill>
            <a:ln>
              <a:headEnd type="none" w="sm" len="sm"/>
              <a:tailEnd type="arrow" w="sm" len="sm"/>
            </a:ln>
          </p:spPr>
          <p:style>
            <a:lnRef idx="0">
              <a:schemeClr val="accent1"/>
            </a:lnRef>
            <a:fillRef idx="3">
              <a:schemeClr val="accent1"/>
            </a:fillRef>
            <a:effectRef idx="3">
              <a:schemeClr val="accent1"/>
            </a:effectRef>
            <a:fontRef idx="minor">
              <a:schemeClr val="lt1"/>
            </a:fontRef>
          </p:style>
          <p:txBody>
            <a:bodyPr wrap="none" lIns="0" tIns="0" rIns="0" bIns="0" anchor="ctr"/>
            <a:lstStyle/>
            <a:p>
              <a:pPr algn="ctr"/>
              <a:endParaRPr lang="ko-KR" altLang="en-US" sz="900" b="1" dirty="0">
                <a:solidFill>
                  <a:schemeClr val="bg1"/>
                </a:solidFill>
                <a:latin typeface="나눔스퀘어OTF ExtraBold" pitchFamily="34" charset="-127"/>
                <a:ea typeface="나눔스퀘어OTF ExtraBold" pitchFamily="34" charset="-127"/>
              </a:endParaRPr>
            </a:p>
          </p:txBody>
        </p:sp>
      </p:grpSp>
      <p:sp>
        <p:nvSpPr>
          <p:cNvPr id="3" name="제목 1"/>
          <p:cNvSpPr>
            <a:spLocks noGrp="1"/>
          </p:cNvSpPr>
          <p:nvPr>
            <p:ph type="title"/>
          </p:nvPr>
        </p:nvSpPr>
        <p:spPr>
          <a:xfrm>
            <a:off x="1502560" y="131557"/>
            <a:ext cx="7556773" cy="954107"/>
          </a:xfrm>
        </p:spPr>
        <p:txBody>
          <a:bodyPr/>
          <a:lstStyle/>
          <a:p>
            <a:pPr lvl="0" latinLnBrk="0">
              <a:defRPr/>
            </a:pPr>
            <a:r>
              <a:rPr lang="ko-KR" altLang="en-US" sz="2800" b="1" smtClean="0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schemeClr val="tx1"/>
                </a:solidFill>
              </a:rPr>
              <a:t>지역주민을 위한 주차장 및 문화시설을 확충하겠습니다</a:t>
            </a:r>
            <a:endParaRPr lang="ko-KR" altLang="en-US" sz="2800" b="1" dirty="0">
              <a:ln>
                <a:solidFill>
                  <a:srgbClr val="4F81BD">
                    <a:alpha val="0"/>
                  </a:srgbClr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7" name="모서리가 둥근 직사각형 6"/>
          <p:cNvSpPr/>
          <p:nvPr/>
        </p:nvSpPr>
        <p:spPr>
          <a:xfrm>
            <a:off x="250826" y="1340768"/>
            <a:ext cx="8785224" cy="5128690"/>
          </a:xfrm>
          <a:prstGeom prst="roundRect">
            <a:avLst>
              <a:gd name="adj" fmla="val 5436"/>
            </a:avLst>
          </a:prstGeom>
          <a:noFill/>
          <a:ln w="38100">
            <a:solidFill>
              <a:srgbClr val="C9C9C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나눔스퀘어OTF ExtraBold" pitchFamily="34" charset="-127"/>
              <a:ea typeface="나눔스퀘어OTF ExtraBold" pitchFamily="34" charset="-127"/>
            </a:endParaRPr>
          </a:p>
        </p:txBody>
      </p:sp>
      <p:sp>
        <p:nvSpPr>
          <p:cNvPr id="12" name="슬라이드 번호 개체 틀 5"/>
          <p:cNvSpPr txBox="1">
            <a:spLocks/>
          </p:cNvSpPr>
          <p:nvPr/>
        </p:nvSpPr>
        <p:spPr>
          <a:xfrm>
            <a:off x="8494917" y="6470650"/>
            <a:ext cx="5107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ko-KR"/>
            </a:defPPr>
            <a:lvl1pPr marL="0" algn="r" defTabSz="914400" rtl="0" eaLnBrk="1" latinLnBrk="1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F26BD57E-2DF4-4293-8FA1-A2AB16AABCDB}" type="slidenum">
              <a:rPr lang="ko-KR" altLang="en-US" sz="1600" b="1" smtClean="0"/>
              <a:pPr/>
              <a:t>31</a:t>
            </a:fld>
            <a:endParaRPr lang="ko-KR" altLang="en-US" sz="1600" b="1" dirty="0"/>
          </a:p>
        </p:txBody>
      </p:sp>
      <p:sp>
        <p:nvSpPr>
          <p:cNvPr id="13" name="직사각형 12"/>
          <p:cNvSpPr/>
          <p:nvPr/>
        </p:nvSpPr>
        <p:spPr>
          <a:xfrm>
            <a:off x="333053" y="1408500"/>
            <a:ext cx="6105842" cy="509627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174625" indent="-174625" latinLnBrk="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ko-KR" altLang="en-US" sz="2000" dirty="0" smtClean="0">
                <a:latin typeface="나눔스퀘어OTF ExtraBold" pitchFamily="34" charset="-127"/>
                <a:ea typeface="나눔스퀘어OTF ExtraBold" pitchFamily="34" charset="-127"/>
              </a:rPr>
              <a:t>  각 생활권에 적합한 </a:t>
            </a:r>
            <a:r>
              <a:rPr lang="en-US" altLang="ko-KR" sz="2000" dirty="0" smtClean="0">
                <a:latin typeface="나눔스퀘어OTF ExtraBold" pitchFamily="34" charset="-127"/>
                <a:ea typeface="나눔스퀘어OTF ExtraBold" pitchFamily="34" charset="-127"/>
              </a:rPr>
              <a:t>1,670</a:t>
            </a:r>
            <a:r>
              <a:rPr lang="ko-KR" altLang="en-US" sz="2000" dirty="0">
                <a:latin typeface="나눔스퀘어OTF ExtraBold" pitchFamily="34" charset="-127"/>
                <a:ea typeface="나눔스퀘어OTF ExtraBold" pitchFamily="34" charset="-127"/>
              </a:rPr>
              <a:t>면의 </a:t>
            </a:r>
            <a:r>
              <a:rPr lang="ko-KR" altLang="en-US" sz="2000" dirty="0" smtClean="0">
                <a:latin typeface="나눔스퀘어OTF ExtraBold" pitchFamily="34" charset="-127"/>
                <a:ea typeface="나눔스퀘어OTF ExtraBold" pitchFamily="34" charset="-127"/>
              </a:rPr>
              <a:t>주차장 공급</a:t>
            </a:r>
            <a:endParaRPr lang="en-US" altLang="ko-KR" sz="2000" dirty="0">
              <a:latin typeface="나눔스퀘어OTF ExtraBold" pitchFamily="34" charset="-127"/>
              <a:ea typeface="나눔스퀘어OTF ExtraBold" pitchFamily="34" charset="-127"/>
            </a:endParaRPr>
          </a:p>
        </p:txBody>
      </p:sp>
      <p:pic>
        <p:nvPicPr>
          <p:cNvPr id="14" name="Picture 6" descr="E:\1.2016년 디자인작업파일\교통주권\꼭지(파)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959" y="1583631"/>
            <a:ext cx="204062" cy="222899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TextBox 231"/>
          <p:cNvSpPr txBox="1">
            <a:spLocks noChangeArrowheads="1"/>
          </p:cNvSpPr>
          <p:nvPr/>
        </p:nvSpPr>
        <p:spPr bwMode="auto">
          <a:xfrm>
            <a:off x="412842" y="207305"/>
            <a:ext cx="1006475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defPPr>
              <a:defRPr lang="ko-KR"/>
            </a:defPPr>
            <a:lvl1pPr latinLnBrk="0">
              <a:spcBef>
                <a:spcPts val="1200"/>
              </a:spcBef>
              <a:buFont typeface="Arial" panose="020B0604020202020204" pitchFamily="34" charset="0"/>
              <a:buNone/>
              <a:defRPr sz="2400">
                <a:latin typeface="Rix고딕 B" pitchFamily="18" charset="-127"/>
                <a:ea typeface="Rix고딕 B" pitchFamily="18" charset="-127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latin typeface="맑은 고딕" panose="020B0503020000020004" pitchFamily="50" charset="-127"/>
                <a:ea typeface="맑은 고딕" panose="020B0503020000020004" pitchFamily="50" charset="-127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latin typeface="맑은 고딕" panose="020B0503020000020004" pitchFamily="50" charset="-127"/>
                <a:ea typeface="맑은 고딕" panose="020B0503020000020004" pitchFamily="50" charset="-127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latin typeface="맑은 고딕" panose="020B0503020000020004" pitchFamily="50" charset="-127"/>
                <a:ea typeface="맑은 고딕" panose="020B0503020000020004" pitchFamily="50" charset="-127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latin typeface="맑은 고딕" panose="020B0503020000020004" pitchFamily="50" charset="-127"/>
                <a:ea typeface="맑은 고딕" panose="020B0503020000020004" pitchFamily="50" charset="-127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latin typeface="맑은 고딕" panose="020B0503020000020004" pitchFamily="50" charset="-127"/>
                <a:ea typeface="맑은 고딕" panose="020B0503020000020004" pitchFamily="50" charset="-127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latin typeface="맑은 고딕" panose="020B0503020000020004" pitchFamily="50" charset="-127"/>
                <a:ea typeface="맑은 고딕" panose="020B0503020000020004" pitchFamily="50" charset="-127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latin typeface="맑은 고딕" panose="020B0503020000020004" pitchFamily="50" charset="-127"/>
                <a:ea typeface="맑은 고딕" panose="020B0503020000020004" pitchFamily="50" charset="-127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latin typeface="맑은 고딕" panose="020B0503020000020004" pitchFamily="50" charset="-127"/>
                <a:ea typeface="맑은 고딕" panose="020B0503020000020004" pitchFamily="50" charset="-127"/>
              </a:defRPr>
            </a:lvl9pPr>
          </a:lstStyle>
          <a:p>
            <a:pPr algn="ctr">
              <a:defRPr/>
            </a:pPr>
            <a:r>
              <a:rPr lang="en-US" altLang="ko-KR" sz="3600" dirty="0">
                <a:ln>
                  <a:solidFill>
                    <a:srgbClr val="9B8357">
                      <a:lumMod val="75000"/>
                      <a:alpha val="0"/>
                    </a:srgbClr>
                  </a:solidFill>
                </a:ln>
                <a:solidFill>
                  <a:prstClr val="white"/>
                </a:solidFill>
                <a:latin typeface="나눔스퀘어OTF ExtraBold" pitchFamily="34" charset="-127"/>
                <a:ea typeface="나눔스퀘어OTF ExtraBold" pitchFamily="34" charset="-127"/>
              </a:rPr>
              <a:t>5</a:t>
            </a:r>
            <a:r>
              <a:rPr lang="en-US" altLang="ko-KR" sz="3600" dirty="0" smtClean="0">
                <a:ln>
                  <a:solidFill>
                    <a:srgbClr val="9B8357">
                      <a:lumMod val="75000"/>
                      <a:alpha val="0"/>
                    </a:srgbClr>
                  </a:solidFill>
                </a:ln>
                <a:solidFill>
                  <a:prstClr val="white"/>
                </a:solidFill>
                <a:latin typeface="나눔스퀘어OTF ExtraBold" pitchFamily="34" charset="-127"/>
                <a:ea typeface="나눔스퀘어OTF ExtraBold" pitchFamily="34" charset="-127"/>
              </a:rPr>
              <a:t>.7</a:t>
            </a:r>
            <a:endParaRPr lang="ko-KR" altLang="en-US" sz="3600" dirty="0">
              <a:ln>
                <a:solidFill>
                  <a:srgbClr val="9B8357">
                    <a:lumMod val="75000"/>
                    <a:alpha val="0"/>
                  </a:srgbClr>
                </a:solidFill>
              </a:ln>
              <a:solidFill>
                <a:prstClr val="white"/>
              </a:solidFill>
              <a:latin typeface="나눔스퀘어OTF ExtraBold" pitchFamily="34" charset="-127"/>
              <a:ea typeface="나눔스퀘어OTF ExtraBold" pitchFamily="34" charset="-127"/>
            </a:endParaRPr>
          </a:p>
        </p:txBody>
      </p:sp>
      <p:graphicFrame>
        <p:nvGraphicFramePr>
          <p:cNvPr id="4" name="표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46391243"/>
              </p:ext>
            </p:extLst>
          </p:nvPr>
        </p:nvGraphicFramePr>
        <p:xfrm>
          <a:off x="374683" y="1988961"/>
          <a:ext cx="7077640" cy="87635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73460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600380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600380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  <a:gridCol w="600380">
                  <a:extLst>
                    <a:ext uri="{9D8B030D-6E8A-4147-A177-3AD203B41FA5}">
                      <a16:colId xmlns:a16="http://schemas.microsoft.com/office/drawing/2014/main" xmlns="" val="20003"/>
                    </a:ext>
                  </a:extLst>
                </a:gridCol>
                <a:gridCol w="600380">
                  <a:extLst>
                    <a:ext uri="{9D8B030D-6E8A-4147-A177-3AD203B41FA5}">
                      <a16:colId xmlns:a16="http://schemas.microsoft.com/office/drawing/2014/main" xmlns="" val="20004"/>
                    </a:ext>
                  </a:extLst>
                </a:gridCol>
                <a:gridCol w="600380">
                  <a:extLst>
                    <a:ext uri="{9D8B030D-6E8A-4147-A177-3AD203B41FA5}">
                      <a16:colId xmlns:a16="http://schemas.microsoft.com/office/drawing/2014/main" xmlns="" val="20005"/>
                    </a:ext>
                  </a:extLst>
                </a:gridCol>
                <a:gridCol w="600380">
                  <a:extLst>
                    <a:ext uri="{9D8B030D-6E8A-4147-A177-3AD203B41FA5}">
                      <a16:colId xmlns:a16="http://schemas.microsoft.com/office/drawing/2014/main" xmlns="" val="20006"/>
                    </a:ext>
                  </a:extLst>
                </a:gridCol>
                <a:gridCol w="600380">
                  <a:extLst>
                    <a:ext uri="{9D8B030D-6E8A-4147-A177-3AD203B41FA5}">
                      <a16:colId xmlns:a16="http://schemas.microsoft.com/office/drawing/2014/main" xmlns="" val="20007"/>
                    </a:ext>
                  </a:extLst>
                </a:gridCol>
                <a:gridCol w="600380">
                  <a:extLst>
                    <a:ext uri="{9D8B030D-6E8A-4147-A177-3AD203B41FA5}">
                      <a16:colId xmlns:a16="http://schemas.microsoft.com/office/drawing/2014/main" xmlns="" val="20008"/>
                    </a:ext>
                  </a:extLst>
                </a:gridCol>
                <a:gridCol w="600380">
                  <a:extLst>
                    <a:ext uri="{9D8B030D-6E8A-4147-A177-3AD203B41FA5}">
                      <a16:colId xmlns:a16="http://schemas.microsoft.com/office/drawing/2014/main" xmlns="" val="20009"/>
                    </a:ext>
                  </a:extLst>
                </a:gridCol>
                <a:gridCol w="600380"/>
                <a:gridCol w="600380">
                  <a:extLst>
                    <a:ext uri="{9D8B030D-6E8A-4147-A177-3AD203B41FA5}">
                      <a16:colId xmlns:a16="http://schemas.microsoft.com/office/drawing/2014/main" xmlns="" val="20010"/>
                    </a:ext>
                  </a:extLst>
                </a:gridCol>
              </a:tblGrid>
              <a:tr h="438178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200" b="1" kern="1200" spc="0" baseline="0" dirty="0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lt1"/>
                          </a:solidFill>
                          <a:latin typeface="나눔스퀘어OTF ExtraBold" pitchFamily="34" charset="-127"/>
                          <a:ea typeface="나눔스퀘어OTF ExtraBold" pitchFamily="34" charset="-127"/>
                          <a:cs typeface="+mn-cs"/>
                        </a:rPr>
                        <a:t>구분</a:t>
                      </a:r>
                      <a:endParaRPr lang="ko-KR" altLang="en-US" sz="1200" b="1" kern="1200" spc="0" baseline="0" dirty="0">
                        <a:ln>
                          <a:solidFill>
                            <a:schemeClr val="accent1">
                              <a:alpha val="0"/>
                            </a:schemeClr>
                          </a:solidFill>
                        </a:ln>
                        <a:solidFill>
                          <a:schemeClr val="lt1"/>
                        </a:solidFill>
                        <a:latin typeface="나눔스퀘어OTF ExtraBold" pitchFamily="34" charset="-127"/>
                        <a:ea typeface="나눔스퀘어OTF ExtraBold" pitchFamily="34" charset="-127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00" b="1" kern="1200" spc="-150" baseline="0" dirty="0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나눔스퀘어OTF ExtraBold" pitchFamily="34" charset="-127"/>
                          <a:ea typeface="나눔스퀘어OTF ExtraBold" pitchFamily="34" charset="-127"/>
                          <a:cs typeface="+mn-cs"/>
                        </a:rPr>
                        <a:t>인천기점</a:t>
                      </a:r>
                      <a:endParaRPr lang="en-US" altLang="ko-KR" sz="1000" b="1" kern="1200" spc="-150" baseline="0" dirty="0" smtClean="0">
                        <a:ln>
                          <a:solidFill>
                            <a:schemeClr val="accent1">
                              <a:alpha val="0"/>
                            </a:schemeClr>
                          </a:solidFill>
                        </a:ln>
                        <a:solidFill>
                          <a:schemeClr val="tx1"/>
                        </a:solidFill>
                        <a:latin typeface="나눔스퀘어OTF ExtraBold" pitchFamily="34" charset="-127"/>
                        <a:ea typeface="나눔스퀘어OTF ExtraBold" pitchFamily="34" charset="-127"/>
                        <a:cs typeface="+mn-cs"/>
                      </a:endParaRPr>
                    </a:p>
                    <a:p>
                      <a:pPr algn="ctr" latinLnBrk="1"/>
                      <a:r>
                        <a:rPr lang="en-US" altLang="ko-KR" sz="1000" b="1" kern="1200" spc="-150" baseline="0" dirty="0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나눔스퀘어OTF ExtraBold" pitchFamily="34" charset="-127"/>
                          <a:ea typeface="나눔스퀘어OTF ExtraBold" pitchFamily="34" charset="-127"/>
                          <a:cs typeface="+mn-cs"/>
                        </a:rPr>
                        <a:t>(1</a:t>
                      </a:r>
                      <a:r>
                        <a:rPr lang="ko-KR" altLang="en-US" sz="1000" b="1" kern="1200" spc="-150" baseline="0" dirty="0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나눔스퀘어OTF ExtraBold" pitchFamily="34" charset="-127"/>
                          <a:ea typeface="나눔스퀘어OTF ExtraBold" pitchFamily="34" charset="-127"/>
                          <a:cs typeface="+mn-cs"/>
                        </a:rPr>
                        <a:t>생활권</a:t>
                      </a:r>
                      <a:r>
                        <a:rPr lang="en-US" altLang="ko-KR" sz="1000" b="1" kern="1200" spc="-150" baseline="0" dirty="0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나눔스퀘어OTF ExtraBold" pitchFamily="34" charset="-127"/>
                          <a:ea typeface="나눔스퀘어OTF ExtraBold" pitchFamily="34" charset="-127"/>
                          <a:cs typeface="+mn-cs"/>
                        </a:rPr>
                        <a:t>)</a:t>
                      </a:r>
                      <a:endParaRPr lang="ko-KR" altLang="en-US" sz="1000" b="1" kern="1200" spc="-150" baseline="0" dirty="0">
                        <a:ln>
                          <a:solidFill>
                            <a:schemeClr val="accent1">
                              <a:alpha val="0"/>
                            </a:schemeClr>
                          </a:solidFill>
                        </a:ln>
                        <a:solidFill>
                          <a:schemeClr val="tx1"/>
                        </a:solidFill>
                        <a:latin typeface="나눔스퀘어OTF ExtraBold" pitchFamily="34" charset="-127"/>
                        <a:ea typeface="나눔스퀘어OTF ExtraBold" pitchFamily="34" charset="-127"/>
                        <a:cs typeface="+mn-cs"/>
                      </a:endParaRPr>
                    </a:p>
                  </a:txBody>
                  <a:tcPr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00" b="1" kern="1200" spc="-150" baseline="0" dirty="0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나눔스퀘어OTF ExtraBold" pitchFamily="34" charset="-127"/>
                          <a:ea typeface="나눔스퀘어OTF ExtraBold" pitchFamily="34" charset="-127"/>
                          <a:cs typeface="+mn-cs"/>
                        </a:rPr>
                        <a:t>용현</a:t>
                      </a:r>
                      <a:endParaRPr lang="en-US" altLang="ko-KR" sz="1000" b="1" kern="1200" spc="-150" baseline="0" dirty="0" smtClean="0">
                        <a:ln>
                          <a:solidFill>
                            <a:schemeClr val="accent1">
                              <a:alpha val="0"/>
                            </a:schemeClr>
                          </a:solidFill>
                        </a:ln>
                        <a:solidFill>
                          <a:schemeClr val="tx1"/>
                        </a:solidFill>
                        <a:latin typeface="나눔스퀘어OTF ExtraBold" pitchFamily="34" charset="-127"/>
                        <a:ea typeface="나눔스퀘어OTF ExtraBold" pitchFamily="34" charset="-127"/>
                        <a:cs typeface="+mn-cs"/>
                      </a:endParaRPr>
                    </a:p>
                    <a:p>
                      <a:pPr algn="ctr" latinLnBrk="1"/>
                      <a:r>
                        <a:rPr lang="en-US" altLang="ko-KR" sz="1000" b="1" kern="1200" spc="-150" baseline="0" dirty="0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나눔스퀘어OTF ExtraBold" pitchFamily="34" charset="-127"/>
                          <a:ea typeface="나눔스퀘어OTF ExtraBold" pitchFamily="34" charset="-127"/>
                          <a:cs typeface="+mn-cs"/>
                        </a:rPr>
                        <a:t>(2</a:t>
                      </a:r>
                      <a:r>
                        <a:rPr lang="ko-KR" altLang="en-US" sz="1000" b="1" kern="1200" spc="-150" baseline="0" dirty="0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나눔스퀘어OTF ExtraBold" pitchFamily="34" charset="-127"/>
                          <a:ea typeface="나눔스퀘어OTF ExtraBold" pitchFamily="34" charset="-127"/>
                          <a:cs typeface="+mn-cs"/>
                        </a:rPr>
                        <a:t>생활권</a:t>
                      </a:r>
                      <a:r>
                        <a:rPr lang="en-US" altLang="ko-KR" sz="1000" b="1" kern="1200" spc="-150" baseline="0" dirty="0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나눔스퀘어OTF ExtraBold" pitchFamily="34" charset="-127"/>
                          <a:ea typeface="나눔스퀘어OTF ExtraBold" pitchFamily="34" charset="-127"/>
                          <a:cs typeface="+mn-cs"/>
                        </a:rPr>
                        <a:t>)</a:t>
                      </a:r>
                      <a:endParaRPr lang="ko-KR" altLang="en-US" sz="1000" b="1" kern="1200" spc="-150" baseline="0" dirty="0">
                        <a:ln>
                          <a:solidFill>
                            <a:schemeClr val="accent1">
                              <a:alpha val="0"/>
                            </a:schemeClr>
                          </a:solidFill>
                        </a:ln>
                        <a:solidFill>
                          <a:schemeClr val="tx1"/>
                        </a:solidFill>
                        <a:latin typeface="나눔스퀘어OTF ExtraBold" pitchFamily="34" charset="-127"/>
                        <a:ea typeface="나눔스퀘어OTF ExtraBold" pitchFamily="34" charset="-127"/>
                        <a:cs typeface="+mn-cs"/>
                      </a:endParaRPr>
                    </a:p>
                  </a:txBody>
                  <a:tcPr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00" b="1" kern="1200" spc="-150" baseline="0" dirty="0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나눔스퀘어OTF ExtraBold" pitchFamily="34" charset="-127"/>
                          <a:ea typeface="나눔스퀘어OTF ExtraBold" pitchFamily="34" charset="-127"/>
                          <a:cs typeface="+mn-cs"/>
                        </a:rPr>
                        <a:t>수봉</a:t>
                      </a:r>
                      <a:endParaRPr lang="en-US" altLang="ko-KR" sz="1000" b="1" kern="1200" spc="-150" baseline="0" dirty="0" smtClean="0">
                        <a:ln>
                          <a:solidFill>
                            <a:schemeClr val="accent1">
                              <a:alpha val="0"/>
                            </a:schemeClr>
                          </a:solidFill>
                        </a:ln>
                        <a:solidFill>
                          <a:schemeClr val="tx1"/>
                        </a:solidFill>
                        <a:latin typeface="나눔스퀘어OTF ExtraBold" pitchFamily="34" charset="-127"/>
                        <a:ea typeface="나눔스퀘어OTF ExtraBold" pitchFamily="34" charset="-127"/>
                        <a:cs typeface="+mn-cs"/>
                      </a:endParaRPr>
                    </a:p>
                    <a:p>
                      <a:pPr algn="ctr" latinLnBrk="1"/>
                      <a:r>
                        <a:rPr lang="en-US" altLang="ko-KR" sz="1000" b="1" kern="1200" spc="-150" baseline="0" dirty="0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나눔스퀘어OTF ExtraBold" pitchFamily="34" charset="-127"/>
                          <a:ea typeface="나눔스퀘어OTF ExtraBold" pitchFamily="34" charset="-127"/>
                          <a:cs typeface="+mn-cs"/>
                        </a:rPr>
                        <a:t>(3</a:t>
                      </a:r>
                      <a:r>
                        <a:rPr lang="ko-KR" altLang="en-US" sz="1000" b="1" kern="1200" spc="-150" baseline="0" dirty="0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나눔스퀘어OTF ExtraBold" pitchFamily="34" charset="-127"/>
                          <a:ea typeface="나눔스퀘어OTF ExtraBold" pitchFamily="34" charset="-127"/>
                          <a:cs typeface="+mn-cs"/>
                        </a:rPr>
                        <a:t>생활권</a:t>
                      </a:r>
                      <a:r>
                        <a:rPr lang="en-US" altLang="ko-KR" sz="1000" b="1" kern="1200" spc="-150" baseline="0" dirty="0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나눔스퀘어OTF ExtraBold" pitchFamily="34" charset="-127"/>
                          <a:ea typeface="나눔스퀘어OTF ExtraBold" pitchFamily="34" charset="-127"/>
                          <a:cs typeface="+mn-cs"/>
                        </a:rPr>
                        <a:t>)</a:t>
                      </a:r>
                      <a:endParaRPr lang="ko-KR" altLang="en-US" sz="1000" b="1" kern="1200" spc="-150" baseline="0" dirty="0">
                        <a:ln>
                          <a:solidFill>
                            <a:schemeClr val="accent1">
                              <a:alpha val="0"/>
                            </a:schemeClr>
                          </a:solidFill>
                        </a:ln>
                        <a:solidFill>
                          <a:schemeClr val="tx1"/>
                        </a:solidFill>
                        <a:latin typeface="나눔스퀘어OTF ExtraBold" pitchFamily="34" charset="-127"/>
                        <a:ea typeface="나눔스퀘어OTF ExtraBold" pitchFamily="34" charset="-127"/>
                        <a:cs typeface="+mn-cs"/>
                      </a:endParaRPr>
                    </a:p>
                  </a:txBody>
                  <a:tcPr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00" b="1" kern="1200" spc="-300" baseline="0" dirty="0" err="1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나눔스퀘어OTF ExtraBold" pitchFamily="34" charset="-127"/>
                          <a:ea typeface="나눔스퀘어OTF ExtraBold" pitchFamily="34" charset="-127"/>
                          <a:cs typeface="+mn-cs"/>
                        </a:rPr>
                        <a:t>도화ㆍ주안</a:t>
                      </a:r>
                      <a:endParaRPr lang="en-US" altLang="ko-KR" sz="1000" b="1" kern="1200" spc="-300" baseline="0" dirty="0" smtClean="0">
                        <a:ln>
                          <a:solidFill>
                            <a:schemeClr val="accent1">
                              <a:alpha val="0"/>
                            </a:schemeClr>
                          </a:solidFill>
                        </a:ln>
                        <a:solidFill>
                          <a:schemeClr val="tx1"/>
                        </a:solidFill>
                        <a:latin typeface="나눔스퀘어OTF ExtraBold" pitchFamily="34" charset="-127"/>
                        <a:ea typeface="나눔스퀘어OTF ExtraBold" pitchFamily="34" charset="-127"/>
                        <a:cs typeface="+mn-cs"/>
                      </a:endParaRPr>
                    </a:p>
                    <a:p>
                      <a:pPr algn="ctr" latinLnBrk="1"/>
                      <a:r>
                        <a:rPr lang="en-US" altLang="ko-KR" sz="1000" b="1" kern="1200" spc="-150" baseline="0" dirty="0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나눔스퀘어OTF ExtraBold" pitchFamily="34" charset="-127"/>
                          <a:ea typeface="나눔스퀘어OTF ExtraBold" pitchFamily="34" charset="-127"/>
                          <a:cs typeface="+mn-cs"/>
                        </a:rPr>
                        <a:t>(4</a:t>
                      </a:r>
                      <a:r>
                        <a:rPr lang="ko-KR" altLang="en-US" sz="1000" b="1" kern="1200" spc="-150" baseline="0" dirty="0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나눔스퀘어OTF ExtraBold" pitchFamily="34" charset="-127"/>
                          <a:ea typeface="나눔스퀘어OTF ExtraBold" pitchFamily="34" charset="-127"/>
                          <a:cs typeface="+mn-cs"/>
                        </a:rPr>
                        <a:t>생활권</a:t>
                      </a:r>
                      <a:r>
                        <a:rPr lang="en-US" altLang="ko-KR" sz="1000" b="1" kern="1200" spc="-150" baseline="0" dirty="0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나눔스퀘어OTF ExtraBold" pitchFamily="34" charset="-127"/>
                          <a:ea typeface="나눔스퀘어OTF ExtraBold" pitchFamily="34" charset="-127"/>
                          <a:cs typeface="+mn-cs"/>
                        </a:rPr>
                        <a:t>)</a:t>
                      </a:r>
                      <a:endParaRPr lang="ko-KR" altLang="en-US" sz="1000" b="1" kern="1200" spc="-150" baseline="0" dirty="0">
                        <a:ln>
                          <a:solidFill>
                            <a:schemeClr val="accent1">
                              <a:alpha val="0"/>
                            </a:schemeClr>
                          </a:solidFill>
                        </a:ln>
                        <a:solidFill>
                          <a:schemeClr val="tx1"/>
                        </a:solidFill>
                        <a:latin typeface="나눔스퀘어OTF ExtraBold" pitchFamily="34" charset="-127"/>
                        <a:ea typeface="나눔스퀘어OTF ExtraBold" pitchFamily="34" charset="-127"/>
                        <a:cs typeface="+mn-cs"/>
                      </a:endParaRPr>
                    </a:p>
                  </a:txBody>
                  <a:tcPr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00" b="1" kern="1200" spc="-150" baseline="0" dirty="0" err="1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나눔스퀘어OTF ExtraBold" pitchFamily="34" charset="-127"/>
                          <a:ea typeface="나눔스퀘어OTF ExtraBold" pitchFamily="34" charset="-127"/>
                          <a:cs typeface="+mn-cs"/>
                        </a:rPr>
                        <a:t>인천교</a:t>
                      </a:r>
                      <a:endParaRPr lang="en-US" altLang="ko-KR" sz="1000" b="1" kern="1200" spc="-150" baseline="0" dirty="0" smtClean="0">
                        <a:ln>
                          <a:solidFill>
                            <a:schemeClr val="accent1">
                              <a:alpha val="0"/>
                            </a:schemeClr>
                          </a:solidFill>
                        </a:ln>
                        <a:solidFill>
                          <a:schemeClr val="tx1"/>
                        </a:solidFill>
                        <a:latin typeface="나눔스퀘어OTF ExtraBold" pitchFamily="34" charset="-127"/>
                        <a:ea typeface="나눔스퀘어OTF ExtraBold" pitchFamily="34" charset="-127"/>
                        <a:cs typeface="+mn-cs"/>
                      </a:endParaRPr>
                    </a:p>
                    <a:p>
                      <a:pPr algn="ctr" latinLnBrk="1"/>
                      <a:r>
                        <a:rPr lang="en-US" altLang="ko-KR" sz="1000" b="1" kern="1200" spc="-150" baseline="0" dirty="0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나눔스퀘어OTF ExtraBold" pitchFamily="34" charset="-127"/>
                          <a:ea typeface="나눔스퀘어OTF ExtraBold" pitchFamily="34" charset="-127"/>
                          <a:cs typeface="+mn-cs"/>
                        </a:rPr>
                        <a:t>(5</a:t>
                      </a:r>
                      <a:r>
                        <a:rPr lang="ko-KR" altLang="en-US" sz="1000" b="1" kern="1200" spc="-150" baseline="0" dirty="0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나눔스퀘어OTF ExtraBold" pitchFamily="34" charset="-127"/>
                          <a:ea typeface="나눔스퀘어OTF ExtraBold" pitchFamily="34" charset="-127"/>
                          <a:cs typeface="+mn-cs"/>
                        </a:rPr>
                        <a:t>생활권</a:t>
                      </a:r>
                      <a:r>
                        <a:rPr lang="en-US" altLang="ko-KR" sz="1000" b="1" kern="1200" spc="-150" baseline="0" dirty="0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나눔스퀘어OTF ExtraBold" pitchFamily="34" charset="-127"/>
                          <a:ea typeface="나눔스퀘어OTF ExtraBold" pitchFamily="34" charset="-127"/>
                          <a:cs typeface="+mn-cs"/>
                        </a:rPr>
                        <a:t>)</a:t>
                      </a:r>
                      <a:endParaRPr lang="ko-KR" altLang="en-US" sz="1000" b="1" kern="1200" spc="-150" baseline="0" dirty="0">
                        <a:ln>
                          <a:solidFill>
                            <a:schemeClr val="accent1">
                              <a:alpha val="0"/>
                            </a:schemeClr>
                          </a:solidFill>
                        </a:ln>
                        <a:solidFill>
                          <a:schemeClr val="tx1"/>
                        </a:solidFill>
                        <a:latin typeface="나눔스퀘어OTF ExtraBold" pitchFamily="34" charset="-127"/>
                        <a:ea typeface="나눔스퀘어OTF ExtraBold" pitchFamily="34" charset="-127"/>
                        <a:cs typeface="+mn-cs"/>
                      </a:endParaRPr>
                    </a:p>
                  </a:txBody>
                  <a:tcPr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00" b="1" kern="1200" spc="-150" baseline="0" dirty="0" err="1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나눔스퀘어OTF ExtraBold" pitchFamily="34" charset="-127"/>
                          <a:ea typeface="나눔스퀘어OTF ExtraBold" pitchFamily="34" charset="-127"/>
                          <a:cs typeface="+mn-cs"/>
                        </a:rPr>
                        <a:t>가좌</a:t>
                      </a:r>
                      <a:endParaRPr lang="en-US" altLang="ko-KR" sz="1000" b="1" kern="1200" spc="-150" baseline="0" dirty="0" smtClean="0">
                        <a:ln>
                          <a:solidFill>
                            <a:schemeClr val="accent1">
                              <a:alpha val="0"/>
                            </a:schemeClr>
                          </a:solidFill>
                        </a:ln>
                        <a:solidFill>
                          <a:schemeClr val="tx1"/>
                        </a:solidFill>
                        <a:latin typeface="나눔스퀘어OTF ExtraBold" pitchFamily="34" charset="-127"/>
                        <a:ea typeface="나눔스퀘어OTF ExtraBold" pitchFamily="34" charset="-127"/>
                        <a:cs typeface="+mn-cs"/>
                      </a:endParaRPr>
                    </a:p>
                    <a:p>
                      <a:pPr algn="ctr" latinLnBrk="1"/>
                      <a:r>
                        <a:rPr lang="en-US" altLang="ko-KR" sz="1000" b="1" kern="1200" spc="-150" baseline="0" dirty="0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나눔스퀘어OTF ExtraBold" pitchFamily="34" charset="-127"/>
                          <a:ea typeface="나눔스퀘어OTF ExtraBold" pitchFamily="34" charset="-127"/>
                          <a:cs typeface="+mn-cs"/>
                        </a:rPr>
                        <a:t>(6</a:t>
                      </a:r>
                      <a:r>
                        <a:rPr lang="ko-KR" altLang="en-US" sz="1000" b="1" kern="1200" spc="-150" baseline="0" dirty="0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나눔스퀘어OTF ExtraBold" pitchFamily="34" charset="-127"/>
                          <a:ea typeface="나눔스퀘어OTF ExtraBold" pitchFamily="34" charset="-127"/>
                          <a:cs typeface="+mn-cs"/>
                        </a:rPr>
                        <a:t>생활권</a:t>
                      </a:r>
                      <a:r>
                        <a:rPr lang="en-US" altLang="ko-KR" sz="1000" b="1" kern="1200" spc="-150" baseline="0" dirty="0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나눔스퀘어OTF ExtraBold" pitchFamily="34" charset="-127"/>
                          <a:ea typeface="나눔스퀘어OTF ExtraBold" pitchFamily="34" charset="-127"/>
                          <a:cs typeface="+mn-cs"/>
                        </a:rPr>
                        <a:t>)</a:t>
                      </a:r>
                      <a:endParaRPr lang="ko-KR" altLang="en-US" sz="1000" b="1" kern="1200" spc="-150" baseline="0" dirty="0">
                        <a:ln>
                          <a:solidFill>
                            <a:schemeClr val="accent1">
                              <a:alpha val="0"/>
                            </a:schemeClr>
                          </a:solidFill>
                        </a:ln>
                        <a:solidFill>
                          <a:schemeClr val="tx1"/>
                        </a:solidFill>
                        <a:latin typeface="나눔스퀘어OTF ExtraBold" pitchFamily="34" charset="-127"/>
                        <a:ea typeface="나눔스퀘어OTF ExtraBold" pitchFamily="34" charset="-127"/>
                        <a:cs typeface="+mn-cs"/>
                      </a:endParaRPr>
                    </a:p>
                  </a:txBody>
                  <a:tcPr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00" b="1" kern="1200" spc="-150" baseline="0" dirty="0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나눔스퀘어OTF ExtraBold" pitchFamily="34" charset="-127"/>
                          <a:ea typeface="나눔스퀘어OTF ExtraBold" pitchFamily="34" charset="-127"/>
                          <a:cs typeface="+mn-cs"/>
                        </a:rPr>
                        <a:t>원적</a:t>
                      </a:r>
                      <a:endParaRPr lang="en-US" altLang="ko-KR" sz="1000" b="1" kern="1200" spc="-150" baseline="0" dirty="0" smtClean="0">
                        <a:ln>
                          <a:solidFill>
                            <a:schemeClr val="accent1">
                              <a:alpha val="0"/>
                            </a:schemeClr>
                          </a:solidFill>
                        </a:ln>
                        <a:solidFill>
                          <a:schemeClr val="tx1"/>
                        </a:solidFill>
                        <a:latin typeface="나눔스퀘어OTF ExtraBold" pitchFamily="34" charset="-127"/>
                        <a:ea typeface="나눔스퀘어OTF ExtraBold" pitchFamily="34" charset="-127"/>
                        <a:cs typeface="+mn-cs"/>
                      </a:endParaRPr>
                    </a:p>
                    <a:p>
                      <a:pPr algn="ctr" latinLnBrk="1"/>
                      <a:r>
                        <a:rPr lang="en-US" altLang="ko-KR" sz="1000" b="1" kern="1200" spc="-150" baseline="0" dirty="0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나눔스퀘어OTF ExtraBold" pitchFamily="34" charset="-127"/>
                          <a:ea typeface="나눔스퀘어OTF ExtraBold" pitchFamily="34" charset="-127"/>
                          <a:cs typeface="+mn-cs"/>
                        </a:rPr>
                        <a:t>(7</a:t>
                      </a:r>
                      <a:r>
                        <a:rPr lang="ko-KR" altLang="en-US" sz="1000" b="1" kern="1200" spc="-150" baseline="0" dirty="0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나눔스퀘어OTF ExtraBold" pitchFamily="34" charset="-127"/>
                          <a:ea typeface="나눔스퀘어OTF ExtraBold" pitchFamily="34" charset="-127"/>
                          <a:cs typeface="+mn-cs"/>
                        </a:rPr>
                        <a:t>생활권</a:t>
                      </a:r>
                      <a:r>
                        <a:rPr lang="en-US" altLang="ko-KR" sz="1000" b="1" kern="1200" spc="-150" baseline="0" dirty="0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나눔스퀘어OTF ExtraBold" pitchFamily="34" charset="-127"/>
                          <a:ea typeface="나눔스퀘어OTF ExtraBold" pitchFamily="34" charset="-127"/>
                          <a:cs typeface="+mn-cs"/>
                        </a:rPr>
                        <a:t>)</a:t>
                      </a:r>
                      <a:endParaRPr lang="ko-KR" altLang="en-US" sz="1000" b="1" kern="1200" spc="-150" baseline="0" dirty="0">
                        <a:ln>
                          <a:solidFill>
                            <a:schemeClr val="accent1">
                              <a:alpha val="0"/>
                            </a:schemeClr>
                          </a:solidFill>
                        </a:ln>
                        <a:solidFill>
                          <a:schemeClr val="tx1"/>
                        </a:solidFill>
                        <a:latin typeface="나눔스퀘어OTF ExtraBold" pitchFamily="34" charset="-127"/>
                        <a:ea typeface="나눔스퀘어OTF ExtraBold" pitchFamily="34" charset="-127"/>
                        <a:cs typeface="+mn-cs"/>
                      </a:endParaRPr>
                    </a:p>
                  </a:txBody>
                  <a:tcPr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00" b="1" kern="1200" spc="-150" baseline="0" dirty="0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나눔스퀘어OTF ExtraBold" pitchFamily="34" charset="-127"/>
                          <a:ea typeface="나눔스퀘어OTF ExtraBold" pitchFamily="34" charset="-127"/>
                          <a:cs typeface="+mn-cs"/>
                        </a:rPr>
                        <a:t>석남</a:t>
                      </a:r>
                      <a:endParaRPr lang="en-US" altLang="ko-KR" sz="1000" b="1" kern="1200" spc="-150" baseline="0" dirty="0" smtClean="0">
                        <a:ln>
                          <a:solidFill>
                            <a:schemeClr val="accent1">
                              <a:alpha val="0"/>
                            </a:schemeClr>
                          </a:solidFill>
                        </a:ln>
                        <a:solidFill>
                          <a:schemeClr val="tx1"/>
                        </a:solidFill>
                        <a:latin typeface="나눔스퀘어OTF ExtraBold" pitchFamily="34" charset="-127"/>
                        <a:ea typeface="나눔스퀘어OTF ExtraBold" pitchFamily="34" charset="-127"/>
                        <a:cs typeface="+mn-cs"/>
                      </a:endParaRPr>
                    </a:p>
                    <a:p>
                      <a:pPr algn="ctr" latinLnBrk="1"/>
                      <a:r>
                        <a:rPr lang="en-US" altLang="ko-KR" sz="1000" b="1" kern="1200" spc="-150" baseline="0" dirty="0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나눔스퀘어OTF ExtraBold" pitchFamily="34" charset="-127"/>
                          <a:ea typeface="나눔스퀘어OTF ExtraBold" pitchFamily="34" charset="-127"/>
                          <a:cs typeface="+mn-cs"/>
                        </a:rPr>
                        <a:t>(8</a:t>
                      </a:r>
                      <a:r>
                        <a:rPr lang="ko-KR" altLang="en-US" sz="1000" b="1" kern="1200" spc="-150" baseline="0" dirty="0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나눔스퀘어OTF ExtraBold" pitchFamily="34" charset="-127"/>
                          <a:ea typeface="나눔스퀘어OTF ExtraBold" pitchFamily="34" charset="-127"/>
                          <a:cs typeface="+mn-cs"/>
                        </a:rPr>
                        <a:t>생활권</a:t>
                      </a:r>
                      <a:r>
                        <a:rPr lang="en-US" altLang="ko-KR" sz="1000" b="1" kern="1200" spc="-150" baseline="0" dirty="0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나눔스퀘어OTF ExtraBold" pitchFamily="34" charset="-127"/>
                          <a:ea typeface="나눔스퀘어OTF ExtraBold" pitchFamily="34" charset="-127"/>
                          <a:cs typeface="+mn-cs"/>
                        </a:rPr>
                        <a:t>)</a:t>
                      </a:r>
                      <a:endParaRPr lang="ko-KR" altLang="en-US" sz="1000" b="1" kern="1200" spc="-150" baseline="0" dirty="0">
                        <a:ln>
                          <a:solidFill>
                            <a:schemeClr val="accent1">
                              <a:alpha val="0"/>
                            </a:schemeClr>
                          </a:solidFill>
                        </a:ln>
                        <a:solidFill>
                          <a:schemeClr val="tx1"/>
                        </a:solidFill>
                        <a:latin typeface="나눔스퀘어OTF ExtraBold" pitchFamily="34" charset="-127"/>
                        <a:ea typeface="나눔스퀘어OTF ExtraBold" pitchFamily="34" charset="-127"/>
                        <a:cs typeface="+mn-cs"/>
                      </a:endParaRPr>
                    </a:p>
                  </a:txBody>
                  <a:tcPr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00" b="1" kern="1200" spc="-150" baseline="0" dirty="0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나눔스퀘어OTF ExtraBold" pitchFamily="34" charset="-127"/>
                          <a:ea typeface="나눔스퀘어OTF ExtraBold" pitchFamily="34" charset="-127"/>
                          <a:cs typeface="+mn-cs"/>
                        </a:rPr>
                        <a:t>가정</a:t>
                      </a:r>
                      <a:endParaRPr lang="en-US" altLang="ko-KR" sz="1000" b="1" kern="1200" spc="-150" baseline="0" dirty="0" smtClean="0">
                        <a:ln>
                          <a:solidFill>
                            <a:schemeClr val="accent1">
                              <a:alpha val="0"/>
                            </a:schemeClr>
                          </a:solidFill>
                        </a:ln>
                        <a:solidFill>
                          <a:schemeClr val="tx1"/>
                        </a:solidFill>
                        <a:latin typeface="나눔스퀘어OTF ExtraBold" pitchFamily="34" charset="-127"/>
                        <a:ea typeface="나눔스퀘어OTF ExtraBold" pitchFamily="34" charset="-127"/>
                        <a:cs typeface="+mn-cs"/>
                      </a:endParaRPr>
                    </a:p>
                    <a:p>
                      <a:pPr algn="ctr" latinLnBrk="1"/>
                      <a:r>
                        <a:rPr lang="en-US" altLang="ko-KR" sz="1000" b="1" kern="1200" spc="-150" baseline="0" dirty="0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나눔스퀘어OTF ExtraBold" pitchFamily="34" charset="-127"/>
                          <a:ea typeface="나눔스퀘어OTF ExtraBold" pitchFamily="34" charset="-127"/>
                          <a:cs typeface="+mn-cs"/>
                        </a:rPr>
                        <a:t>(9</a:t>
                      </a:r>
                      <a:r>
                        <a:rPr lang="ko-KR" altLang="en-US" sz="1000" b="1" kern="1200" spc="-150" baseline="0" dirty="0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나눔스퀘어OTF ExtraBold" pitchFamily="34" charset="-127"/>
                          <a:ea typeface="나눔스퀘어OTF ExtraBold" pitchFamily="34" charset="-127"/>
                          <a:cs typeface="+mn-cs"/>
                        </a:rPr>
                        <a:t>생활권</a:t>
                      </a:r>
                      <a:r>
                        <a:rPr lang="en-US" altLang="ko-KR" sz="1000" b="1" kern="1200" spc="-150" baseline="0" dirty="0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나눔스퀘어OTF ExtraBold" pitchFamily="34" charset="-127"/>
                          <a:ea typeface="나눔스퀘어OTF ExtraBold" pitchFamily="34" charset="-127"/>
                          <a:cs typeface="+mn-cs"/>
                        </a:rPr>
                        <a:t>)</a:t>
                      </a:r>
                      <a:endParaRPr lang="ko-KR" altLang="en-US" sz="1000" b="1" kern="1200" spc="-150" baseline="0" dirty="0">
                        <a:ln>
                          <a:solidFill>
                            <a:schemeClr val="accent1">
                              <a:alpha val="0"/>
                            </a:schemeClr>
                          </a:solidFill>
                        </a:ln>
                        <a:solidFill>
                          <a:schemeClr val="tx1"/>
                        </a:solidFill>
                        <a:latin typeface="나눔스퀘어OTF ExtraBold" pitchFamily="34" charset="-127"/>
                        <a:ea typeface="나눔스퀘어OTF ExtraBold" pitchFamily="34" charset="-127"/>
                        <a:cs typeface="+mn-cs"/>
                      </a:endParaRPr>
                    </a:p>
                  </a:txBody>
                  <a:tcPr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00" b="1" kern="1200" spc="-150" baseline="0" dirty="0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나눔스퀘어OTF ExtraBold" pitchFamily="34" charset="-127"/>
                          <a:ea typeface="나눔스퀘어OTF ExtraBold" pitchFamily="34" charset="-127"/>
                          <a:cs typeface="+mn-cs"/>
                        </a:rPr>
                        <a:t>기타</a:t>
                      </a:r>
                      <a:endParaRPr lang="en-US" altLang="ko-KR" sz="1000" b="1" kern="1200" spc="-150" baseline="0" dirty="0" smtClean="0">
                        <a:ln>
                          <a:solidFill>
                            <a:schemeClr val="accent1">
                              <a:alpha val="0"/>
                            </a:schemeClr>
                          </a:solidFill>
                        </a:ln>
                        <a:solidFill>
                          <a:schemeClr val="tx1"/>
                        </a:solidFill>
                        <a:latin typeface="나눔스퀘어OTF ExtraBold" pitchFamily="34" charset="-127"/>
                        <a:ea typeface="나눔스퀘어OTF ExtraBold" pitchFamily="34" charset="-127"/>
                        <a:cs typeface="+mn-cs"/>
                      </a:endParaRPr>
                    </a:p>
                  </a:txBody>
                  <a:tcPr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b="1" kern="1200" spc="-150" baseline="0" dirty="0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rgbClr val="0000FF"/>
                          </a:solidFill>
                          <a:latin typeface="나눔스퀘어OTF ExtraBold" pitchFamily="34" charset="-127"/>
                          <a:ea typeface="나눔스퀘어OTF ExtraBold" pitchFamily="34" charset="-127"/>
                          <a:cs typeface="+mn-cs"/>
                        </a:rPr>
                        <a:t>합계</a:t>
                      </a:r>
                      <a:endParaRPr lang="ko-KR" altLang="en-US" sz="1050" b="1" kern="1200" spc="-150" baseline="0" dirty="0">
                        <a:ln>
                          <a:solidFill>
                            <a:schemeClr val="accent1">
                              <a:alpha val="0"/>
                            </a:schemeClr>
                          </a:solidFill>
                        </a:ln>
                        <a:solidFill>
                          <a:srgbClr val="0000FF"/>
                        </a:solidFill>
                        <a:latin typeface="나눔스퀘어OTF ExtraBold" pitchFamily="34" charset="-127"/>
                        <a:ea typeface="나눔스퀘어OTF ExtraBold" pitchFamily="34" charset="-127"/>
                        <a:cs typeface="+mn-cs"/>
                      </a:endParaRPr>
                    </a:p>
                  </a:txBody>
                  <a:tcPr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438178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200" b="1" kern="1200" spc="0" baseline="0" dirty="0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lt1"/>
                          </a:solidFill>
                          <a:latin typeface="나눔스퀘어OTF ExtraBold" pitchFamily="34" charset="-127"/>
                          <a:ea typeface="나눔스퀘어OTF ExtraBold" pitchFamily="34" charset="-127"/>
                          <a:cs typeface="+mn-cs"/>
                        </a:rPr>
                        <a:t>규모</a:t>
                      </a:r>
                      <a:endParaRPr lang="ko-KR" altLang="en-US" sz="1200" b="1" kern="1200" spc="0" baseline="0" dirty="0">
                        <a:ln>
                          <a:solidFill>
                            <a:schemeClr val="accent1">
                              <a:alpha val="0"/>
                            </a:schemeClr>
                          </a:solidFill>
                        </a:ln>
                        <a:solidFill>
                          <a:schemeClr val="lt1"/>
                        </a:solidFill>
                        <a:latin typeface="나눔스퀘어OTF ExtraBold" pitchFamily="34" charset="-127"/>
                        <a:ea typeface="나눔스퀘어OTF ExtraBold" pitchFamily="34" charset="-127"/>
                        <a:cs typeface="+mn-cs"/>
                      </a:endParaRPr>
                    </a:p>
                  </a:txBody>
                  <a:tcPr anchor="ctr"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100" b="1" kern="1200" spc="-150" baseline="0" dirty="0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나눔스퀘어OTF ExtraBold" pitchFamily="34" charset="-127"/>
                          <a:ea typeface="나눔스퀘어OTF ExtraBold" pitchFamily="34" charset="-127"/>
                          <a:cs typeface="+mn-cs"/>
                        </a:rPr>
                        <a:t>150</a:t>
                      </a:r>
                      <a:r>
                        <a:rPr lang="ko-KR" altLang="en-US" sz="1100" b="1" kern="1200" spc="-150" baseline="0" dirty="0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나눔스퀘어OTF ExtraBold" pitchFamily="34" charset="-127"/>
                          <a:ea typeface="나눔스퀘어OTF ExtraBold" pitchFamily="34" charset="-127"/>
                          <a:cs typeface="+mn-cs"/>
                        </a:rPr>
                        <a:t>면</a:t>
                      </a:r>
                      <a:endParaRPr lang="ko-KR" altLang="en-US" sz="1100" b="1" kern="1200" spc="-150" baseline="0" dirty="0">
                        <a:ln>
                          <a:solidFill>
                            <a:schemeClr val="accent1">
                              <a:alpha val="0"/>
                            </a:schemeClr>
                          </a:solidFill>
                        </a:ln>
                        <a:solidFill>
                          <a:schemeClr val="tx1"/>
                        </a:solidFill>
                        <a:latin typeface="나눔스퀘어OTF ExtraBold" pitchFamily="34" charset="-127"/>
                        <a:ea typeface="나눔스퀘어OTF ExtraBold" pitchFamily="34" charset="-127"/>
                        <a:cs typeface="+mn-cs"/>
                      </a:endParaRPr>
                    </a:p>
                  </a:txBody>
                  <a:tcPr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100" b="1" kern="1200" spc="-150" baseline="0" dirty="0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나눔스퀘어OTF ExtraBold" pitchFamily="34" charset="-127"/>
                          <a:ea typeface="나눔스퀘어OTF ExtraBold" pitchFamily="34" charset="-127"/>
                          <a:cs typeface="+mn-cs"/>
                        </a:rPr>
                        <a:t>150</a:t>
                      </a:r>
                      <a:r>
                        <a:rPr lang="ko-KR" altLang="en-US" sz="1100" b="1" kern="1200" spc="-150" baseline="0" dirty="0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나눔스퀘어OTF ExtraBold" pitchFamily="34" charset="-127"/>
                          <a:ea typeface="나눔스퀘어OTF ExtraBold" pitchFamily="34" charset="-127"/>
                          <a:cs typeface="+mn-cs"/>
                        </a:rPr>
                        <a:t>면</a:t>
                      </a:r>
                      <a:endParaRPr lang="ko-KR" altLang="en-US" sz="1100" b="1" kern="1200" spc="-150" baseline="0" dirty="0">
                        <a:ln>
                          <a:solidFill>
                            <a:schemeClr val="accent1">
                              <a:alpha val="0"/>
                            </a:schemeClr>
                          </a:solidFill>
                        </a:ln>
                        <a:solidFill>
                          <a:schemeClr val="tx1"/>
                        </a:solidFill>
                        <a:latin typeface="나눔스퀘어OTF ExtraBold" pitchFamily="34" charset="-127"/>
                        <a:ea typeface="나눔스퀘어OTF ExtraBold" pitchFamily="34" charset="-127"/>
                        <a:cs typeface="+mn-cs"/>
                      </a:endParaRPr>
                    </a:p>
                  </a:txBody>
                  <a:tcPr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100" b="1" kern="1200" spc="-150" baseline="0" dirty="0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나눔스퀘어OTF ExtraBold" pitchFamily="34" charset="-127"/>
                          <a:ea typeface="나눔스퀘어OTF ExtraBold" pitchFamily="34" charset="-127"/>
                          <a:cs typeface="+mn-cs"/>
                        </a:rPr>
                        <a:t>150</a:t>
                      </a:r>
                      <a:r>
                        <a:rPr lang="ko-KR" altLang="en-US" sz="1100" b="1" kern="1200" spc="-150" baseline="0" dirty="0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나눔스퀘어OTF ExtraBold" pitchFamily="34" charset="-127"/>
                          <a:ea typeface="나눔스퀘어OTF ExtraBold" pitchFamily="34" charset="-127"/>
                          <a:cs typeface="+mn-cs"/>
                        </a:rPr>
                        <a:t>면</a:t>
                      </a:r>
                      <a:endParaRPr lang="en-US" altLang="ko-KR" sz="1100" b="1" kern="1200" spc="-150" baseline="0" dirty="0" smtClean="0">
                        <a:ln>
                          <a:solidFill>
                            <a:schemeClr val="accent1">
                              <a:alpha val="0"/>
                            </a:schemeClr>
                          </a:solidFill>
                        </a:ln>
                        <a:solidFill>
                          <a:schemeClr val="tx1"/>
                        </a:solidFill>
                        <a:latin typeface="나눔스퀘어OTF ExtraBold" pitchFamily="34" charset="-127"/>
                        <a:ea typeface="나눔스퀘어OTF ExtraBold" pitchFamily="34" charset="-127"/>
                        <a:cs typeface="+mn-cs"/>
                      </a:endParaRPr>
                    </a:p>
                  </a:txBody>
                  <a:tcPr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100" b="1" kern="1200" spc="-150" baseline="0" dirty="0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나눔스퀘어OTF ExtraBold" pitchFamily="34" charset="-127"/>
                          <a:ea typeface="나눔스퀘어OTF ExtraBold" pitchFamily="34" charset="-127"/>
                          <a:cs typeface="+mn-cs"/>
                        </a:rPr>
                        <a:t>150</a:t>
                      </a:r>
                      <a:r>
                        <a:rPr lang="ko-KR" altLang="en-US" sz="1100" b="1" kern="1200" spc="-150" baseline="0" dirty="0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나눔스퀘어OTF ExtraBold" pitchFamily="34" charset="-127"/>
                          <a:ea typeface="나눔스퀘어OTF ExtraBold" pitchFamily="34" charset="-127"/>
                          <a:cs typeface="+mn-cs"/>
                        </a:rPr>
                        <a:t>면</a:t>
                      </a:r>
                      <a:endParaRPr lang="ko-KR" altLang="en-US" sz="1100" b="1" kern="1200" spc="-150" baseline="0" dirty="0">
                        <a:ln>
                          <a:solidFill>
                            <a:schemeClr val="accent1">
                              <a:alpha val="0"/>
                            </a:schemeClr>
                          </a:solidFill>
                        </a:ln>
                        <a:solidFill>
                          <a:schemeClr val="tx1"/>
                        </a:solidFill>
                        <a:latin typeface="나눔스퀘어OTF ExtraBold" pitchFamily="34" charset="-127"/>
                        <a:ea typeface="나눔스퀘어OTF ExtraBold" pitchFamily="34" charset="-127"/>
                        <a:cs typeface="+mn-cs"/>
                      </a:endParaRPr>
                    </a:p>
                  </a:txBody>
                  <a:tcPr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100" b="1" kern="1200" spc="-150" baseline="0" dirty="0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나눔스퀘어OTF ExtraBold" pitchFamily="34" charset="-127"/>
                          <a:ea typeface="나눔스퀘어OTF ExtraBold" pitchFamily="34" charset="-127"/>
                          <a:cs typeface="+mn-cs"/>
                        </a:rPr>
                        <a:t>120</a:t>
                      </a:r>
                      <a:r>
                        <a:rPr lang="ko-KR" altLang="en-US" sz="1100" b="1" kern="1200" spc="-150" baseline="0" dirty="0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나눔스퀘어OTF ExtraBold" pitchFamily="34" charset="-127"/>
                          <a:ea typeface="나눔스퀘어OTF ExtraBold" pitchFamily="34" charset="-127"/>
                          <a:cs typeface="+mn-cs"/>
                        </a:rPr>
                        <a:t>면</a:t>
                      </a:r>
                      <a:endParaRPr lang="ko-KR" altLang="en-US" sz="1100" b="1" kern="1200" spc="-150" baseline="0" dirty="0">
                        <a:ln>
                          <a:solidFill>
                            <a:schemeClr val="accent1">
                              <a:alpha val="0"/>
                            </a:schemeClr>
                          </a:solidFill>
                        </a:ln>
                        <a:solidFill>
                          <a:schemeClr val="tx1"/>
                        </a:solidFill>
                        <a:latin typeface="나눔스퀘어OTF ExtraBold" pitchFamily="34" charset="-127"/>
                        <a:ea typeface="나눔스퀘어OTF ExtraBold" pitchFamily="34" charset="-127"/>
                        <a:cs typeface="+mn-cs"/>
                      </a:endParaRPr>
                    </a:p>
                  </a:txBody>
                  <a:tcPr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100" b="1" kern="1200" spc="-150" baseline="0" dirty="0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나눔스퀘어OTF ExtraBold" pitchFamily="34" charset="-127"/>
                          <a:ea typeface="나눔스퀘어OTF ExtraBold" pitchFamily="34" charset="-127"/>
                          <a:cs typeface="+mn-cs"/>
                        </a:rPr>
                        <a:t>150</a:t>
                      </a:r>
                      <a:r>
                        <a:rPr lang="ko-KR" altLang="en-US" sz="1100" b="1" kern="1200" spc="-150" baseline="0" dirty="0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나눔스퀘어OTF ExtraBold" pitchFamily="34" charset="-127"/>
                          <a:ea typeface="나눔스퀘어OTF ExtraBold" pitchFamily="34" charset="-127"/>
                          <a:cs typeface="+mn-cs"/>
                        </a:rPr>
                        <a:t>면</a:t>
                      </a:r>
                      <a:endParaRPr lang="ko-KR" altLang="en-US" sz="1100" b="1" kern="1200" spc="-150" baseline="0" dirty="0">
                        <a:ln>
                          <a:solidFill>
                            <a:schemeClr val="accent1">
                              <a:alpha val="0"/>
                            </a:schemeClr>
                          </a:solidFill>
                        </a:ln>
                        <a:solidFill>
                          <a:schemeClr val="tx1"/>
                        </a:solidFill>
                        <a:latin typeface="나눔스퀘어OTF ExtraBold" pitchFamily="34" charset="-127"/>
                        <a:ea typeface="나눔스퀘어OTF ExtraBold" pitchFamily="34" charset="-127"/>
                        <a:cs typeface="+mn-cs"/>
                      </a:endParaRPr>
                    </a:p>
                  </a:txBody>
                  <a:tcPr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100" b="1" kern="1200" spc="-150" baseline="0" dirty="0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나눔스퀘어OTF ExtraBold" pitchFamily="34" charset="-127"/>
                          <a:ea typeface="나눔스퀘어OTF ExtraBold" pitchFamily="34" charset="-127"/>
                          <a:cs typeface="+mn-cs"/>
                        </a:rPr>
                        <a:t>200</a:t>
                      </a:r>
                      <a:r>
                        <a:rPr lang="ko-KR" altLang="en-US" sz="1100" b="1" kern="1200" spc="-150" baseline="0" dirty="0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나눔스퀘어OTF ExtraBold" pitchFamily="34" charset="-127"/>
                          <a:ea typeface="나눔스퀘어OTF ExtraBold" pitchFamily="34" charset="-127"/>
                          <a:cs typeface="+mn-cs"/>
                        </a:rPr>
                        <a:t>면</a:t>
                      </a:r>
                      <a:endParaRPr lang="ko-KR" altLang="en-US" sz="1100" b="1" kern="1200" spc="-150" baseline="0" dirty="0">
                        <a:ln>
                          <a:solidFill>
                            <a:schemeClr val="accent1">
                              <a:alpha val="0"/>
                            </a:schemeClr>
                          </a:solidFill>
                        </a:ln>
                        <a:solidFill>
                          <a:schemeClr val="tx1"/>
                        </a:solidFill>
                        <a:latin typeface="나눔스퀘어OTF ExtraBold" pitchFamily="34" charset="-127"/>
                        <a:ea typeface="나눔스퀘어OTF ExtraBold" pitchFamily="34" charset="-127"/>
                        <a:cs typeface="+mn-cs"/>
                      </a:endParaRPr>
                    </a:p>
                  </a:txBody>
                  <a:tcPr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100" b="1" kern="1200" spc="-150" baseline="0" dirty="0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나눔스퀘어OTF ExtraBold" pitchFamily="34" charset="-127"/>
                          <a:ea typeface="나눔스퀘어OTF ExtraBold" pitchFamily="34" charset="-127"/>
                          <a:cs typeface="+mn-cs"/>
                        </a:rPr>
                        <a:t>200</a:t>
                      </a:r>
                      <a:r>
                        <a:rPr lang="ko-KR" altLang="en-US" sz="1100" b="1" kern="1200" spc="-150" baseline="0" dirty="0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나눔스퀘어OTF ExtraBold" pitchFamily="34" charset="-127"/>
                          <a:ea typeface="나눔스퀘어OTF ExtraBold" pitchFamily="34" charset="-127"/>
                          <a:cs typeface="+mn-cs"/>
                        </a:rPr>
                        <a:t>면</a:t>
                      </a:r>
                      <a:endParaRPr lang="ko-KR" altLang="en-US" sz="1100" b="1" kern="1200" spc="-150" baseline="0" dirty="0">
                        <a:ln>
                          <a:solidFill>
                            <a:schemeClr val="accent1">
                              <a:alpha val="0"/>
                            </a:schemeClr>
                          </a:solidFill>
                        </a:ln>
                        <a:solidFill>
                          <a:schemeClr val="tx1"/>
                        </a:solidFill>
                        <a:latin typeface="나눔스퀘어OTF ExtraBold" pitchFamily="34" charset="-127"/>
                        <a:ea typeface="나눔스퀘어OTF ExtraBold" pitchFamily="34" charset="-127"/>
                        <a:cs typeface="+mn-cs"/>
                      </a:endParaRPr>
                    </a:p>
                  </a:txBody>
                  <a:tcPr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100" b="1" kern="1200" spc="-150" baseline="0" dirty="0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나눔스퀘어OTF ExtraBold" pitchFamily="34" charset="-127"/>
                          <a:ea typeface="나눔스퀘어OTF ExtraBold" pitchFamily="34" charset="-127"/>
                          <a:cs typeface="+mn-cs"/>
                        </a:rPr>
                        <a:t>150</a:t>
                      </a:r>
                      <a:r>
                        <a:rPr lang="ko-KR" altLang="en-US" sz="1100" b="1" kern="1200" spc="-150" baseline="0" dirty="0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나눔스퀘어OTF ExtraBold" pitchFamily="34" charset="-127"/>
                          <a:ea typeface="나눔스퀘어OTF ExtraBold" pitchFamily="34" charset="-127"/>
                          <a:cs typeface="+mn-cs"/>
                        </a:rPr>
                        <a:t>면</a:t>
                      </a:r>
                      <a:endParaRPr lang="ko-KR" altLang="en-US" sz="1100" b="1" kern="1200" spc="-150" baseline="0" dirty="0">
                        <a:ln>
                          <a:solidFill>
                            <a:schemeClr val="accent1">
                              <a:alpha val="0"/>
                            </a:schemeClr>
                          </a:solidFill>
                        </a:ln>
                        <a:solidFill>
                          <a:schemeClr val="tx1"/>
                        </a:solidFill>
                        <a:latin typeface="나눔스퀘어OTF ExtraBold" pitchFamily="34" charset="-127"/>
                        <a:ea typeface="나눔스퀘어OTF ExtraBold" pitchFamily="34" charset="-127"/>
                        <a:cs typeface="+mn-cs"/>
                      </a:endParaRPr>
                    </a:p>
                  </a:txBody>
                  <a:tcPr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100" b="1" kern="1200" spc="-150" baseline="0" dirty="0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나눔스퀘어OTF ExtraBold" pitchFamily="34" charset="-127"/>
                          <a:ea typeface="나눔스퀘어OTF ExtraBold" pitchFamily="34" charset="-127"/>
                          <a:cs typeface="+mn-cs"/>
                        </a:rPr>
                        <a:t>250</a:t>
                      </a:r>
                      <a:r>
                        <a:rPr lang="ko-KR" altLang="en-US" sz="1100" b="1" kern="1200" spc="-150" baseline="0" dirty="0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나눔스퀘어OTF ExtraBold" pitchFamily="34" charset="-127"/>
                          <a:ea typeface="나눔스퀘어OTF ExtraBold" pitchFamily="34" charset="-127"/>
                          <a:cs typeface="+mn-cs"/>
                        </a:rPr>
                        <a:t>면</a:t>
                      </a:r>
                      <a:endParaRPr lang="ko-KR" altLang="en-US" sz="1100" b="1" kern="1200" spc="-150" baseline="0" dirty="0">
                        <a:ln>
                          <a:solidFill>
                            <a:schemeClr val="accent1">
                              <a:alpha val="0"/>
                            </a:schemeClr>
                          </a:solidFill>
                        </a:ln>
                        <a:solidFill>
                          <a:schemeClr val="tx1"/>
                        </a:solidFill>
                        <a:latin typeface="나눔스퀘어OTF ExtraBold" pitchFamily="34" charset="-127"/>
                        <a:ea typeface="나눔스퀘어OTF ExtraBold" pitchFamily="34" charset="-127"/>
                        <a:cs typeface="+mn-cs"/>
                      </a:endParaRPr>
                    </a:p>
                  </a:txBody>
                  <a:tcPr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100" b="1" kern="1200" spc="-150" baseline="0" dirty="0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rgbClr val="0000FF"/>
                          </a:solidFill>
                          <a:latin typeface="나눔스퀘어OTF ExtraBold" pitchFamily="34" charset="-127"/>
                          <a:ea typeface="나눔스퀘어OTF ExtraBold" pitchFamily="34" charset="-127"/>
                          <a:cs typeface="+mn-cs"/>
                        </a:rPr>
                        <a:t>1,670</a:t>
                      </a:r>
                      <a:r>
                        <a:rPr lang="ko-KR" altLang="en-US" sz="1100" b="1" kern="1200" spc="-150" baseline="0" dirty="0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rgbClr val="0000FF"/>
                          </a:solidFill>
                          <a:latin typeface="나눔스퀘어OTF ExtraBold" pitchFamily="34" charset="-127"/>
                          <a:ea typeface="나눔스퀘어OTF ExtraBold" pitchFamily="34" charset="-127"/>
                          <a:cs typeface="+mn-cs"/>
                        </a:rPr>
                        <a:t>면</a:t>
                      </a:r>
                      <a:endParaRPr lang="ko-KR" altLang="en-US" sz="1100" b="1" kern="1200" spc="-150" baseline="0" dirty="0">
                        <a:ln>
                          <a:solidFill>
                            <a:schemeClr val="accent1">
                              <a:alpha val="0"/>
                            </a:schemeClr>
                          </a:solidFill>
                        </a:ln>
                        <a:solidFill>
                          <a:srgbClr val="0000FF"/>
                        </a:solidFill>
                        <a:latin typeface="나눔스퀘어OTF ExtraBold" pitchFamily="34" charset="-127"/>
                        <a:ea typeface="나눔스퀘어OTF ExtraBold" pitchFamily="34" charset="-127"/>
                        <a:cs typeface="+mn-cs"/>
                      </a:endParaRPr>
                    </a:p>
                  </a:txBody>
                  <a:tcPr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</a:tbl>
          </a:graphicData>
        </a:graphic>
      </p:graphicFrame>
      <p:sp>
        <p:nvSpPr>
          <p:cNvPr id="146" name="직사각형 145"/>
          <p:cNvSpPr/>
          <p:nvPr/>
        </p:nvSpPr>
        <p:spPr>
          <a:xfrm>
            <a:off x="312733" y="3133833"/>
            <a:ext cx="6105842" cy="509627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latinLnBrk="0">
              <a:lnSpc>
                <a:spcPct val="150000"/>
              </a:lnSpc>
            </a:pPr>
            <a:r>
              <a:rPr lang="en-US" altLang="ko-KR" sz="2000" dirty="0" smtClean="0">
                <a:latin typeface="나눔스퀘어OTF ExtraBold" pitchFamily="34" charset="-127"/>
                <a:ea typeface="나눔스퀘어OTF ExtraBold" pitchFamily="34" charset="-127"/>
              </a:rPr>
              <a:t>     4</a:t>
            </a:r>
            <a:r>
              <a:rPr lang="ko-KR" altLang="en-US" sz="2000" dirty="0" smtClean="0">
                <a:latin typeface="나눔스퀘어OTF ExtraBold" pitchFamily="34" charset="-127"/>
                <a:ea typeface="나눔스퀘어OTF ExtraBold" pitchFamily="34" charset="-127"/>
              </a:rPr>
              <a:t>개 문화시설 조성 및 공급</a:t>
            </a:r>
            <a:endParaRPr lang="en-US" altLang="ko-KR" sz="2000" dirty="0">
              <a:latin typeface="나눔스퀘어OTF ExtraBold" pitchFamily="34" charset="-127"/>
              <a:ea typeface="나눔스퀘어OTF ExtraBold" pitchFamily="34" charset="-127"/>
            </a:endParaRPr>
          </a:p>
        </p:txBody>
      </p:sp>
      <p:pic>
        <p:nvPicPr>
          <p:cNvPr id="147" name="Picture 6" descr="E:\1.2016년 디자인작업파일\교통주권\꼭지(파)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959" y="3319124"/>
            <a:ext cx="204062" cy="222899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8" name="직사각형 147"/>
          <p:cNvSpPr/>
          <p:nvPr/>
        </p:nvSpPr>
        <p:spPr>
          <a:xfrm>
            <a:off x="579502" y="3621468"/>
            <a:ext cx="4968354" cy="775597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174625" indent="-174625" latinLnBrk="0">
              <a:lnSpc>
                <a:spcPct val="120000"/>
              </a:lnSpc>
              <a:buFont typeface="Wingdings" panose="05000000000000000000" pitchFamily="2" charset="2"/>
              <a:buChar char="§"/>
            </a:pPr>
            <a:r>
              <a:rPr lang="ko-KR" altLang="en-US" sz="1600" b="1" spc="-150" dirty="0" smtClean="0">
                <a:latin typeface="나눔스퀘어OTF ExtraBold" pitchFamily="34" charset="-127"/>
                <a:ea typeface="나눔스퀘어OTF ExtraBold" pitchFamily="34" charset="-127"/>
              </a:rPr>
              <a:t>권  역  형  </a:t>
            </a:r>
            <a:r>
              <a:rPr lang="en-US" altLang="ko-KR" sz="1600" b="1" spc="-150" dirty="0">
                <a:latin typeface="나눔스퀘어OTF ExtraBold" pitchFamily="34" charset="-127"/>
                <a:ea typeface="나눔스퀘어OTF ExtraBold" pitchFamily="34" charset="-127"/>
              </a:rPr>
              <a:t>: </a:t>
            </a:r>
            <a:r>
              <a:rPr lang="ko-KR" altLang="en-US" sz="1600" b="1" spc="-150" dirty="0">
                <a:latin typeface="나눔스퀘어OTF ExtraBold" pitchFamily="34" charset="-127"/>
                <a:ea typeface="나눔스퀘어OTF ExtraBold" pitchFamily="34" charset="-127"/>
              </a:rPr>
              <a:t>전문적 공간인 </a:t>
            </a:r>
            <a:r>
              <a:rPr lang="ko-KR" altLang="en-US" sz="1600" b="1" spc="-150" dirty="0" err="1">
                <a:latin typeface="나눔스퀘어OTF ExtraBold" pitchFamily="34" charset="-127"/>
                <a:ea typeface="나눔스퀘어OTF ExtraBold" pitchFamily="34" charset="-127"/>
              </a:rPr>
              <a:t>다목적홀과</a:t>
            </a:r>
            <a:r>
              <a:rPr lang="ko-KR" altLang="en-US" sz="1600" b="1" spc="-150" dirty="0">
                <a:latin typeface="나눔스퀘어OTF ExtraBold" pitchFamily="34" charset="-127"/>
                <a:ea typeface="나눔스퀘어OTF ExtraBold" pitchFamily="34" charset="-127"/>
              </a:rPr>
              <a:t> </a:t>
            </a:r>
            <a:r>
              <a:rPr lang="ko-KR" altLang="en-US" sz="1600" b="1" spc="-150" dirty="0" smtClean="0">
                <a:latin typeface="나눔스퀘어OTF ExtraBold" pitchFamily="34" charset="-127"/>
                <a:ea typeface="나눔스퀘어OTF ExtraBold" pitchFamily="34" charset="-127"/>
              </a:rPr>
              <a:t>공연장을 추가로 </a:t>
            </a:r>
            <a:r>
              <a:rPr lang="ko-KR" altLang="en-US" sz="1600" b="1" spc="-150" dirty="0">
                <a:latin typeface="나눔스퀘어OTF ExtraBold" pitchFamily="34" charset="-127"/>
                <a:ea typeface="나눔스퀘어OTF ExtraBold" pitchFamily="34" charset="-127"/>
              </a:rPr>
              <a:t>갖춘 시설</a:t>
            </a:r>
            <a:endParaRPr lang="en-US" altLang="ko-KR" sz="1600" b="1" spc="-150" dirty="0">
              <a:latin typeface="나눔스퀘어OTF ExtraBold" pitchFamily="34" charset="-127"/>
              <a:ea typeface="나눔스퀘어OTF ExtraBold" pitchFamily="34" charset="-127"/>
            </a:endParaRPr>
          </a:p>
          <a:p>
            <a:pPr marL="174625" indent="-174625" latinLnBrk="0">
              <a:lnSpc>
                <a:spcPct val="120000"/>
              </a:lnSpc>
              <a:buFont typeface="Wingdings" panose="05000000000000000000" pitchFamily="2" charset="2"/>
              <a:buChar char="§"/>
            </a:pPr>
            <a:r>
              <a:rPr lang="ko-KR" altLang="en-US" sz="1600" spc="-150" dirty="0" err="1" smtClean="0">
                <a:latin typeface="나눔스퀘어OTF ExtraBold" pitchFamily="34" charset="-127"/>
                <a:ea typeface="나눔스퀘어OTF ExtraBold" pitchFamily="34" charset="-127"/>
              </a:rPr>
              <a:t>생활권형</a:t>
            </a:r>
            <a:r>
              <a:rPr lang="ko-KR" altLang="en-US" sz="1400" spc="-150" dirty="0" smtClean="0">
                <a:latin typeface="나눔스퀘어OTF ExtraBold" pitchFamily="34" charset="-127"/>
                <a:ea typeface="나눔스퀘어OTF ExtraBold" pitchFamily="34" charset="-127"/>
              </a:rPr>
              <a:t> </a:t>
            </a:r>
            <a:r>
              <a:rPr lang="en-US" altLang="ko-KR" sz="1600" spc="-150" dirty="0">
                <a:latin typeface="나눔스퀘어OTF ExtraBold" pitchFamily="34" charset="-127"/>
                <a:ea typeface="나눔스퀘어OTF ExtraBold" pitchFamily="34" charset="-127"/>
              </a:rPr>
              <a:t>: </a:t>
            </a:r>
            <a:r>
              <a:rPr lang="ko-KR" altLang="en-US" sz="1600" spc="-150" dirty="0" smtClean="0">
                <a:latin typeface="나눔스퀘어OTF ExtraBold" pitchFamily="34" charset="-127"/>
                <a:ea typeface="나눔스퀘어OTF ExtraBold" pitchFamily="34" charset="-127"/>
              </a:rPr>
              <a:t>생활문화지원기능 </a:t>
            </a:r>
            <a:r>
              <a:rPr lang="ko-KR" altLang="en-US" sz="1600" spc="-150" dirty="0">
                <a:latin typeface="나눔스퀘어OTF ExtraBold" pitchFamily="34" charset="-127"/>
                <a:ea typeface="나눔스퀘어OTF ExtraBold" pitchFamily="34" charset="-127"/>
              </a:rPr>
              <a:t>수행을 </a:t>
            </a:r>
            <a:r>
              <a:rPr lang="ko-KR" altLang="en-US" sz="1600" spc="-150" dirty="0" smtClean="0">
                <a:latin typeface="나눔스퀘어OTF ExtraBold" pitchFamily="34" charset="-127"/>
                <a:ea typeface="나눔스퀘어OTF ExtraBold" pitchFamily="34" charset="-127"/>
              </a:rPr>
              <a:t>위한 최소시설</a:t>
            </a:r>
            <a:endParaRPr lang="en-US" altLang="ko-KR" sz="1600" spc="-150" dirty="0" smtClean="0">
              <a:latin typeface="나눔스퀘어OTF ExtraBold" pitchFamily="34" charset="-127"/>
              <a:ea typeface="나눔스퀘어OTF ExtraBold" pitchFamily="34" charset="-127"/>
            </a:endParaRPr>
          </a:p>
          <a:p>
            <a:pPr latinLnBrk="0">
              <a:lnSpc>
                <a:spcPct val="120000"/>
              </a:lnSpc>
            </a:pPr>
            <a:endParaRPr lang="en-US" altLang="ko-KR" sz="500" spc="-150" dirty="0" smtClean="0">
              <a:latin typeface="나눔스퀘어OTF ExtraBold" pitchFamily="34" charset="-127"/>
              <a:ea typeface="나눔스퀘어OTF ExtraBold" pitchFamily="34" charset="-127"/>
            </a:endParaRPr>
          </a:p>
        </p:txBody>
      </p:sp>
      <p:graphicFrame>
        <p:nvGraphicFramePr>
          <p:cNvPr id="5" name="표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71259273"/>
              </p:ext>
            </p:extLst>
          </p:nvPr>
        </p:nvGraphicFramePr>
        <p:xfrm>
          <a:off x="393829" y="4378312"/>
          <a:ext cx="4995736" cy="192084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05763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1944216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1440160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  <a:gridCol w="1105597">
                  <a:extLst>
                    <a:ext uri="{9D8B030D-6E8A-4147-A177-3AD203B41FA5}">
                      <a16:colId xmlns:a16="http://schemas.microsoft.com/office/drawing/2014/main" xmlns="" val="20003"/>
                    </a:ext>
                  </a:extLst>
                </a:gridCol>
              </a:tblGrid>
              <a:tr h="358738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b="1" kern="1200" spc="-150" baseline="0" dirty="0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lt1"/>
                          </a:solidFill>
                          <a:latin typeface="나눔스퀘어OTF ExtraBold" pitchFamily="34" charset="-127"/>
                          <a:ea typeface="나눔스퀘어OTF ExtraBold" pitchFamily="34" charset="-127"/>
                          <a:cs typeface="+mn-cs"/>
                        </a:rPr>
                        <a:t>구분</a:t>
                      </a:r>
                      <a:endParaRPr lang="ko-KR" altLang="en-US" sz="1200" b="1" kern="1200" spc="-150" baseline="0" dirty="0">
                        <a:ln>
                          <a:solidFill>
                            <a:schemeClr val="accent1">
                              <a:alpha val="0"/>
                            </a:schemeClr>
                          </a:solidFill>
                        </a:ln>
                        <a:solidFill>
                          <a:schemeClr val="lt1"/>
                        </a:solidFill>
                        <a:latin typeface="나눔스퀘어OTF ExtraBold" pitchFamily="34" charset="-127"/>
                        <a:ea typeface="나눔스퀘어OTF ExtraBold" pitchFamily="34" charset="-127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b="1" kern="1200" spc="-150" baseline="0" dirty="0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lt1"/>
                          </a:solidFill>
                          <a:latin typeface="나눔스퀘어OTF ExtraBold" pitchFamily="34" charset="-127"/>
                          <a:ea typeface="나눔스퀘어OTF ExtraBold" pitchFamily="34" charset="-127"/>
                          <a:cs typeface="+mn-cs"/>
                        </a:rPr>
                        <a:t>위치</a:t>
                      </a:r>
                      <a:endParaRPr lang="ko-KR" altLang="en-US" sz="1200" b="1" kern="1200" spc="-150" baseline="0" dirty="0">
                        <a:ln>
                          <a:solidFill>
                            <a:schemeClr val="accent1">
                              <a:alpha val="0"/>
                            </a:schemeClr>
                          </a:solidFill>
                        </a:ln>
                        <a:solidFill>
                          <a:schemeClr val="lt1"/>
                        </a:solidFill>
                        <a:latin typeface="나눔스퀘어OTF ExtraBold" pitchFamily="34" charset="-127"/>
                        <a:ea typeface="나눔스퀘어OTF ExtraBold" pitchFamily="34" charset="-127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200" b="1" kern="1200" spc="-150" baseline="0" dirty="0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lt1"/>
                          </a:solidFill>
                          <a:latin typeface="나눔스퀘어OTF ExtraBold" pitchFamily="34" charset="-127"/>
                          <a:ea typeface="나눔스퀘어OTF ExtraBold" pitchFamily="34" charset="-127"/>
                          <a:cs typeface="+mn-cs"/>
                        </a:rPr>
                        <a:t>문화시설 유형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b="1" kern="1200" spc="-150" baseline="0" dirty="0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lt1"/>
                          </a:solidFill>
                          <a:latin typeface="나눔스퀘어OTF ExtraBold" pitchFamily="34" charset="-127"/>
                          <a:ea typeface="나눔스퀘어OTF ExtraBold" pitchFamily="34" charset="-127"/>
                          <a:cs typeface="+mn-cs"/>
                        </a:rPr>
                        <a:t>규모</a:t>
                      </a:r>
                      <a:r>
                        <a:rPr lang="en-US" altLang="ko-KR" sz="1200" b="1" kern="1200" spc="-150" baseline="0" dirty="0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lt1"/>
                          </a:solidFill>
                          <a:latin typeface="나눔스퀘어OTF ExtraBold" pitchFamily="34" charset="-127"/>
                          <a:ea typeface="나눔스퀘어OTF ExtraBold" pitchFamily="34" charset="-127"/>
                          <a:cs typeface="+mn-cs"/>
                        </a:rPr>
                        <a:t>(</a:t>
                      </a:r>
                      <a:r>
                        <a:rPr lang="ko-KR" altLang="en-US" sz="1200" b="1" kern="1200" spc="-150" baseline="0" dirty="0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lt1"/>
                          </a:solidFill>
                          <a:latin typeface="나눔스퀘어OTF ExtraBold" pitchFamily="34" charset="-127"/>
                          <a:ea typeface="나눔스퀘어OTF ExtraBold" pitchFamily="34" charset="-127"/>
                          <a:cs typeface="+mn-cs"/>
                        </a:rPr>
                        <a:t>연면적</a:t>
                      </a:r>
                      <a:r>
                        <a:rPr lang="en-US" altLang="ko-KR" sz="1200" b="1" kern="1200" spc="-150" baseline="0" dirty="0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lt1"/>
                          </a:solidFill>
                          <a:latin typeface="나눔스퀘어OTF ExtraBold" pitchFamily="34" charset="-127"/>
                          <a:ea typeface="나눔스퀘어OTF ExtraBold" pitchFamily="34" charset="-127"/>
                          <a:cs typeface="+mn-cs"/>
                        </a:rPr>
                        <a:t>)</a:t>
                      </a:r>
                      <a:endParaRPr lang="ko-KR" altLang="en-US" sz="1200" b="1" kern="1200" spc="-150" baseline="0" dirty="0">
                        <a:ln>
                          <a:solidFill>
                            <a:schemeClr val="accent1">
                              <a:alpha val="0"/>
                            </a:schemeClr>
                          </a:solidFill>
                        </a:ln>
                        <a:solidFill>
                          <a:schemeClr val="lt1"/>
                        </a:solidFill>
                        <a:latin typeface="나눔스퀘어OTF ExtraBold" pitchFamily="34" charset="-127"/>
                        <a:ea typeface="나눔스퀘어OTF ExtraBold" pitchFamily="34" charset="-127"/>
                        <a:cs typeface="+mn-cs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312422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b="1" kern="1200" spc="-150" baseline="0" dirty="0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나눔스퀘어OTF ExtraBold" pitchFamily="34" charset="-127"/>
                          <a:ea typeface="나눔스퀘어OTF ExtraBold" pitchFamily="34" charset="-127"/>
                          <a:cs typeface="+mn-cs"/>
                        </a:rPr>
                        <a:t>1</a:t>
                      </a:r>
                      <a:endParaRPr lang="ko-KR" altLang="en-US" sz="1200" b="1" kern="1200" spc="-150" baseline="0" dirty="0">
                        <a:ln>
                          <a:solidFill>
                            <a:schemeClr val="accent1">
                              <a:alpha val="0"/>
                            </a:schemeClr>
                          </a:solidFill>
                        </a:ln>
                        <a:solidFill>
                          <a:schemeClr val="tx1"/>
                        </a:solidFill>
                        <a:latin typeface="나눔스퀘어OTF ExtraBold" pitchFamily="34" charset="-127"/>
                        <a:ea typeface="나눔스퀘어OTF ExtraBold" pitchFamily="34" charset="-127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ko-KR" altLang="en-US" sz="1200" b="1" kern="1200" spc="-150" baseline="0" dirty="0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나눔스퀘어OTF ExtraBold" pitchFamily="34" charset="-127"/>
                          <a:ea typeface="나눔스퀘어OTF ExtraBold" pitchFamily="34" charset="-127"/>
                          <a:cs typeface="+mn-cs"/>
                        </a:rPr>
                        <a:t>남구 인하대 인근</a:t>
                      </a:r>
                      <a:endParaRPr lang="ko-KR" altLang="en-US" sz="1200" b="1" kern="1200" spc="-150" baseline="0" dirty="0">
                        <a:ln>
                          <a:solidFill>
                            <a:schemeClr val="accent1">
                              <a:alpha val="0"/>
                            </a:schemeClr>
                          </a:solidFill>
                        </a:ln>
                        <a:solidFill>
                          <a:schemeClr val="tx1"/>
                        </a:solidFill>
                        <a:latin typeface="나눔스퀘어OTF ExtraBold" pitchFamily="34" charset="-127"/>
                        <a:ea typeface="나눔스퀘어OTF ExtraBold" pitchFamily="34" charset="-127"/>
                        <a:cs typeface="+mn-cs"/>
                      </a:endParaRPr>
                    </a:p>
                  </a:txBody>
                  <a:tcPr anchor="ctr"/>
                </a:tc>
                <a:tc rowSpan="2">
                  <a:txBody>
                    <a:bodyPr/>
                    <a:lstStyle/>
                    <a:p>
                      <a:pPr algn="ctr" latinLnBrk="1"/>
                      <a:r>
                        <a:rPr lang="ko-KR" altLang="en-US" sz="1200" b="1" kern="1200" spc="-150" baseline="0" dirty="0" err="1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나눔스퀘어OTF ExtraBold" pitchFamily="34" charset="-127"/>
                          <a:ea typeface="나눔스퀘어OTF ExtraBold" pitchFamily="34" charset="-127"/>
                          <a:cs typeface="+mn-cs"/>
                        </a:rPr>
                        <a:t>권역형</a:t>
                      </a:r>
                      <a:endParaRPr lang="ko-KR" altLang="en-US" sz="1200" b="1" kern="1200" spc="-150" baseline="0" dirty="0">
                        <a:ln>
                          <a:solidFill>
                            <a:schemeClr val="accent1">
                              <a:alpha val="0"/>
                            </a:schemeClr>
                          </a:solidFill>
                        </a:ln>
                        <a:solidFill>
                          <a:schemeClr val="tx1"/>
                        </a:solidFill>
                        <a:latin typeface="나눔스퀘어OTF ExtraBold" pitchFamily="34" charset="-127"/>
                        <a:ea typeface="나눔스퀘어OTF ExtraBold" pitchFamily="34" charset="-127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b="1" kern="1200" spc="-150" baseline="0" dirty="0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나눔스퀘어OTF ExtraBold" pitchFamily="34" charset="-127"/>
                          <a:ea typeface="나눔스퀘어OTF ExtraBold" pitchFamily="34" charset="-127"/>
                          <a:cs typeface="+mn-cs"/>
                        </a:rPr>
                        <a:t>3,000</a:t>
                      </a:r>
                      <a:r>
                        <a:rPr lang="ko-KR" altLang="en-US" sz="1200" b="1" kern="1200" spc="-150" baseline="0" dirty="0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나눔스퀘어OTF ExtraBold" pitchFamily="34" charset="-127"/>
                          <a:ea typeface="나눔스퀘어OTF ExtraBold" pitchFamily="34" charset="-127"/>
                          <a:cs typeface="+mn-cs"/>
                        </a:rPr>
                        <a:t>㎡</a:t>
                      </a:r>
                      <a:endParaRPr lang="ko-KR" altLang="en-US" sz="1200" b="1" kern="1200" spc="-150" baseline="0" dirty="0">
                        <a:ln>
                          <a:solidFill>
                            <a:schemeClr val="accent1">
                              <a:alpha val="0"/>
                            </a:schemeClr>
                          </a:solidFill>
                        </a:ln>
                        <a:solidFill>
                          <a:schemeClr val="tx1"/>
                        </a:solidFill>
                        <a:latin typeface="나눔스퀘어OTF ExtraBold" pitchFamily="34" charset="-127"/>
                        <a:ea typeface="나눔스퀘어OTF ExtraBold" pitchFamily="34" charset="-127"/>
                        <a:cs typeface="+mn-cs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312422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b="1" kern="1200" spc="-150" baseline="0" dirty="0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나눔스퀘어OTF ExtraBold" pitchFamily="34" charset="-127"/>
                          <a:ea typeface="나눔스퀘어OTF ExtraBold" pitchFamily="34" charset="-127"/>
                          <a:cs typeface="+mn-cs"/>
                        </a:rPr>
                        <a:t>2</a:t>
                      </a:r>
                      <a:endParaRPr lang="ko-KR" altLang="en-US" sz="1200" b="1" kern="1200" spc="-150" baseline="0" dirty="0">
                        <a:ln>
                          <a:solidFill>
                            <a:schemeClr val="accent1">
                              <a:alpha val="0"/>
                            </a:schemeClr>
                          </a:solidFill>
                        </a:ln>
                        <a:solidFill>
                          <a:schemeClr val="tx1"/>
                        </a:solidFill>
                        <a:latin typeface="나눔스퀘어OTF ExtraBold" pitchFamily="34" charset="-127"/>
                        <a:ea typeface="나눔스퀘어OTF ExtraBold" pitchFamily="34" charset="-127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ko-KR" altLang="en-US" sz="1200" b="1" kern="1200" spc="-150" baseline="0" dirty="0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나눔스퀘어OTF ExtraBold" pitchFamily="34" charset="-127"/>
                          <a:ea typeface="나눔스퀘어OTF ExtraBold" pitchFamily="34" charset="-127"/>
                          <a:cs typeface="+mn-cs"/>
                        </a:rPr>
                        <a:t>서구 석남</a:t>
                      </a:r>
                      <a:r>
                        <a:rPr lang="en-US" altLang="ko-KR" sz="1200" b="1" kern="1200" spc="-150" baseline="0" dirty="0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나눔스퀘어OTF ExtraBold" pitchFamily="34" charset="-127"/>
                          <a:ea typeface="나눔스퀘어OTF ExtraBold" pitchFamily="34" charset="-127"/>
                          <a:cs typeface="+mn-cs"/>
                        </a:rPr>
                        <a:t>2</a:t>
                      </a:r>
                      <a:r>
                        <a:rPr lang="ko-KR" altLang="en-US" sz="1200" b="1" kern="1200" spc="-150" baseline="0" dirty="0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나눔스퀘어OTF ExtraBold" pitchFamily="34" charset="-127"/>
                          <a:ea typeface="나눔스퀘어OTF ExtraBold" pitchFamily="34" charset="-127"/>
                          <a:cs typeface="+mn-cs"/>
                        </a:rPr>
                        <a:t>동 주민센터 일원</a:t>
                      </a:r>
                      <a:endParaRPr lang="ko-KR" altLang="en-US" sz="1200" b="1" kern="1200" spc="-150" baseline="0" dirty="0">
                        <a:ln>
                          <a:solidFill>
                            <a:schemeClr val="accent1">
                              <a:alpha val="0"/>
                            </a:schemeClr>
                          </a:solidFill>
                        </a:ln>
                        <a:solidFill>
                          <a:schemeClr val="tx1"/>
                        </a:solidFill>
                        <a:latin typeface="나눔스퀘어OTF ExtraBold" pitchFamily="34" charset="-127"/>
                        <a:ea typeface="나눔스퀘어OTF ExtraBold" pitchFamily="34" charset="-127"/>
                        <a:cs typeface="+mn-cs"/>
                      </a:endParaRPr>
                    </a:p>
                  </a:txBody>
                  <a:tcPr anchor="ctr"/>
                </a:tc>
                <a:tc vMerge="1">
                  <a:txBody>
                    <a:bodyPr/>
                    <a:lstStyle/>
                    <a:p>
                      <a:pPr algn="ctr" latinLnBrk="1"/>
                      <a:endParaRPr lang="ko-KR" altLang="en-US" sz="1400" b="1" kern="1200" spc="-150" baseline="0" dirty="0">
                        <a:ln>
                          <a:solidFill>
                            <a:schemeClr val="accent1">
                              <a:alpha val="0"/>
                            </a:schemeClr>
                          </a:solidFill>
                        </a:ln>
                        <a:solidFill>
                          <a:schemeClr val="tx1"/>
                        </a:solidFill>
                        <a:latin typeface="나눔스퀘어OTF ExtraBold" pitchFamily="34" charset="-127"/>
                        <a:ea typeface="나눔스퀘어OTF ExtraBold" pitchFamily="34" charset="-127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b="1" kern="1200" spc="-150" baseline="0" dirty="0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나눔스퀘어OTF ExtraBold" pitchFamily="34" charset="-127"/>
                          <a:ea typeface="나눔스퀘어OTF ExtraBold" pitchFamily="34" charset="-127"/>
                          <a:cs typeface="+mn-cs"/>
                        </a:rPr>
                        <a:t>3,000</a:t>
                      </a:r>
                      <a:r>
                        <a:rPr lang="ko-KR" altLang="en-US" sz="1200" b="1" kern="1200" spc="-150" baseline="0" dirty="0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나눔스퀘어OTF ExtraBold" pitchFamily="34" charset="-127"/>
                          <a:ea typeface="나눔스퀘어OTF ExtraBold" pitchFamily="34" charset="-127"/>
                          <a:cs typeface="+mn-cs"/>
                        </a:rPr>
                        <a:t>㎡</a:t>
                      </a:r>
                      <a:endParaRPr lang="ko-KR" altLang="en-US" sz="1200" b="1" kern="1200" spc="-150" baseline="0" dirty="0">
                        <a:ln>
                          <a:solidFill>
                            <a:schemeClr val="accent1">
                              <a:alpha val="0"/>
                            </a:schemeClr>
                          </a:solidFill>
                        </a:ln>
                        <a:solidFill>
                          <a:schemeClr val="tx1"/>
                        </a:solidFill>
                        <a:latin typeface="나눔스퀘어OTF ExtraBold" pitchFamily="34" charset="-127"/>
                        <a:ea typeface="나눔스퀘어OTF ExtraBold" pitchFamily="34" charset="-127"/>
                        <a:cs typeface="+mn-cs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312422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b="1" kern="1200" spc="-150" baseline="0" dirty="0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나눔스퀘어OTF ExtraBold" pitchFamily="34" charset="-127"/>
                          <a:ea typeface="나눔스퀘어OTF ExtraBold" pitchFamily="34" charset="-127"/>
                          <a:cs typeface="+mn-cs"/>
                        </a:rPr>
                        <a:t>3</a:t>
                      </a:r>
                      <a:endParaRPr lang="ko-KR" altLang="en-US" sz="1200" b="1" kern="1200" spc="-150" baseline="0" dirty="0">
                        <a:ln>
                          <a:solidFill>
                            <a:schemeClr val="accent1">
                              <a:alpha val="0"/>
                            </a:schemeClr>
                          </a:solidFill>
                        </a:ln>
                        <a:solidFill>
                          <a:schemeClr val="tx1"/>
                        </a:solidFill>
                        <a:latin typeface="나눔스퀘어OTF ExtraBold" pitchFamily="34" charset="-127"/>
                        <a:ea typeface="나눔스퀘어OTF ExtraBold" pitchFamily="34" charset="-127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 latinLnBrk="1"/>
                      <a:r>
                        <a:rPr lang="ko-KR" altLang="en-US" sz="1200" b="1" kern="1200" spc="-150" baseline="0" dirty="0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나눔스퀘어OTF ExtraBold" pitchFamily="34" charset="-127"/>
                          <a:ea typeface="나눔스퀘어OTF ExtraBold" pitchFamily="34" charset="-127"/>
                          <a:cs typeface="+mn-cs"/>
                        </a:rPr>
                        <a:t>남구 도화</a:t>
                      </a:r>
                      <a:r>
                        <a:rPr lang="en-US" altLang="ko-KR" sz="1200" b="1" kern="1200" spc="-150" baseline="0" dirty="0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나눔스퀘어OTF ExtraBold" pitchFamily="34" charset="-127"/>
                          <a:ea typeface="나눔스퀘어OTF ExtraBold" pitchFamily="34" charset="-127"/>
                          <a:cs typeface="+mn-cs"/>
                        </a:rPr>
                        <a:t>1</a:t>
                      </a:r>
                      <a:r>
                        <a:rPr lang="ko-KR" altLang="en-US" sz="1200" b="1" kern="1200" spc="-150" baseline="0" dirty="0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나눔스퀘어OTF ExtraBold" pitchFamily="34" charset="-127"/>
                          <a:ea typeface="나눔스퀘어OTF ExtraBold" pitchFamily="34" charset="-127"/>
                          <a:cs typeface="+mn-cs"/>
                        </a:rPr>
                        <a:t>동 경로당 일원</a:t>
                      </a:r>
                      <a:endParaRPr lang="ko-KR" altLang="en-US" sz="1200" b="1" kern="1200" spc="-150" baseline="0" dirty="0">
                        <a:ln>
                          <a:solidFill>
                            <a:schemeClr val="accent1">
                              <a:alpha val="0"/>
                            </a:schemeClr>
                          </a:solidFill>
                        </a:ln>
                        <a:solidFill>
                          <a:schemeClr val="tx1"/>
                        </a:solidFill>
                        <a:latin typeface="나눔스퀘어OTF ExtraBold" pitchFamily="34" charset="-127"/>
                        <a:ea typeface="나눔스퀘어OTF ExtraBold" pitchFamily="34" charset="-127"/>
                        <a:cs typeface="+mn-cs"/>
                      </a:endParaRPr>
                    </a:p>
                  </a:txBody>
                  <a:tcPr anchor="ctr"/>
                </a:tc>
                <a:tc rowSpan="2">
                  <a:txBody>
                    <a:bodyPr/>
                    <a:lstStyle/>
                    <a:p>
                      <a:pPr algn="ctr" latinLnBrk="1"/>
                      <a:r>
                        <a:rPr lang="ko-KR" altLang="en-US" sz="1200" b="1" kern="1200" spc="-150" baseline="0" dirty="0" err="1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나눔스퀘어OTF ExtraBold" pitchFamily="34" charset="-127"/>
                          <a:ea typeface="나눔스퀘어OTF ExtraBold" pitchFamily="34" charset="-127"/>
                          <a:cs typeface="+mn-cs"/>
                        </a:rPr>
                        <a:t>생활권형</a:t>
                      </a:r>
                      <a:endParaRPr lang="ko-KR" altLang="en-US" sz="1200" b="1" kern="1200" spc="-150" baseline="0" dirty="0">
                        <a:ln>
                          <a:solidFill>
                            <a:schemeClr val="accent1">
                              <a:alpha val="0"/>
                            </a:schemeClr>
                          </a:solidFill>
                        </a:ln>
                        <a:solidFill>
                          <a:schemeClr val="tx1"/>
                        </a:solidFill>
                        <a:latin typeface="나눔스퀘어OTF ExtraBold" pitchFamily="34" charset="-127"/>
                        <a:ea typeface="나눔스퀘어OTF ExtraBold" pitchFamily="34" charset="-127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b="1" kern="1200" spc="-150" baseline="0" dirty="0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나눔스퀘어OTF ExtraBold" pitchFamily="34" charset="-127"/>
                          <a:ea typeface="나눔스퀘어OTF ExtraBold" pitchFamily="34" charset="-127"/>
                          <a:cs typeface="+mn-cs"/>
                        </a:rPr>
                        <a:t>600</a:t>
                      </a:r>
                      <a:r>
                        <a:rPr lang="ko-KR" altLang="en-US" sz="1200" b="1" kern="1200" spc="-150" baseline="0" dirty="0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나눔스퀘어OTF ExtraBold" pitchFamily="34" charset="-127"/>
                          <a:ea typeface="나눔스퀘어OTF ExtraBold" pitchFamily="34" charset="-127"/>
                          <a:cs typeface="+mn-cs"/>
                        </a:rPr>
                        <a:t>㎡</a:t>
                      </a:r>
                      <a:endParaRPr lang="ko-KR" altLang="en-US" sz="1200" b="1" kern="1200" spc="-150" baseline="0" dirty="0">
                        <a:ln>
                          <a:solidFill>
                            <a:schemeClr val="accent1">
                              <a:alpha val="0"/>
                            </a:schemeClr>
                          </a:solidFill>
                        </a:ln>
                        <a:solidFill>
                          <a:schemeClr val="tx1"/>
                        </a:solidFill>
                        <a:latin typeface="나눔스퀘어OTF ExtraBold" pitchFamily="34" charset="-127"/>
                        <a:ea typeface="나눔스퀘어OTF ExtraBold" pitchFamily="34" charset="-127"/>
                        <a:cs typeface="+mn-cs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  <a:tr h="312422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b="1" kern="1200" spc="-150" baseline="0" dirty="0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나눔스퀘어OTF ExtraBold" pitchFamily="34" charset="-127"/>
                          <a:ea typeface="나눔스퀘어OTF ExtraBold" pitchFamily="34" charset="-127"/>
                          <a:cs typeface="+mn-cs"/>
                        </a:rPr>
                        <a:t>4</a:t>
                      </a:r>
                      <a:endParaRPr lang="ko-KR" altLang="en-US" sz="1200" b="1" kern="1200" spc="-150" baseline="0" dirty="0">
                        <a:ln>
                          <a:solidFill>
                            <a:schemeClr val="accent1">
                              <a:alpha val="0"/>
                            </a:schemeClr>
                          </a:solidFill>
                        </a:ln>
                        <a:solidFill>
                          <a:schemeClr val="tx1"/>
                        </a:solidFill>
                        <a:latin typeface="나눔스퀘어OTF ExtraBold" pitchFamily="34" charset="-127"/>
                        <a:ea typeface="나눔스퀘어OTF ExtraBold" pitchFamily="34" charset="-127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 latinLnBrk="1"/>
                      <a:r>
                        <a:rPr lang="ko-KR" altLang="en-US" sz="1200" b="1" kern="1200" spc="-150" baseline="0" dirty="0" err="1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나눔스퀘어OTF ExtraBold" pitchFamily="34" charset="-127"/>
                          <a:ea typeface="나눔스퀘어OTF ExtraBold" pitchFamily="34" charset="-127"/>
                          <a:cs typeface="+mn-cs"/>
                        </a:rPr>
                        <a:t>가좌</a:t>
                      </a:r>
                      <a:r>
                        <a:rPr lang="en-US" altLang="ko-KR" sz="1200" b="1" kern="1200" spc="-150" baseline="0" dirty="0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나눔스퀘어OTF ExtraBold" pitchFamily="34" charset="-127"/>
                          <a:ea typeface="나눔스퀘어OTF ExtraBold" pitchFamily="34" charset="-127"/>
                          <a:cs typeface="+mn-cs"/>
                        </a:rPr>
                        <a:t>1</a:t>
                      </a:r>
                      <a:r>
                        <a:rPr lang="ko-KR" altLang="en-US" sz="1200" b="1" kern="1200" spc="-150" baseline="0" dirty="0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나눔스퀘어OTF ExtraBold" pitchFamily="34" charset="-127"/>
                          <a:ea typeface="나눔스퀘어OTF ExtraBold" pitchFamily="34" charset="-127"/>
                          <a:cs typeface="+mn-cs"/>
                        </a:rPr>
                        <a:t>동 주민센터 일원</a:t>
                      </a:r>
                      <a:endParaRPr lang="ko-KR" altLang="en-US" sz="1200" b="1" kern="1200" spc="-150" baseline="0" dirty="0">
                        <a:ln>
                          <a:solidFill>
                            <a:schemeClr val="accent1">
                              <a:alpha val="0"/>
                            </a:schemeClr>
                          </a:solidFill>
                        </a:ln>
                        <a:solidFill>
                          <a:schemeClr val="tx1"/>
                        </a:solidFill>
                        <a:latin typeface="나눔스퀘어OTF ExtraBold" pitchFamily="34" charset="-127"/>
                        <a:ea typeface="나눔스퀘어OTF ExtraBold" pitchFamily="34" charset="-127"/>
                        <a:cs typeface="+mn-cs"/>
                      </a:endParaRPr>
                    </a:p>
                  </a:txBody>
                  <a:tcPr anchor="ctr"/>
                </a:tc>
                <a:tc vMerge="1">
                  <a:txBody>
                    <a:bodyPr/>
                    <a:lstStyle/>
                    <a:p>
                      <a:pPr algn="ctr" latinLnBrk="1"/>
                      <a:endParaRPr lang="ko-KR" altLang="en-US" sz="1400" b="1" kern="1200" spc="-150" baseline="0" dirty="0">
                        <a:ln>
                          <a:solidFill>
                            <a:schemeClr val="accent1">
                              <a:alpha val="0"/>
                            </a:schemeClr>
                          </a:solidFill>
                        </a:ln>
                        <a:solidFill>
                          <a:schemeClr val="tx1"/>
                        </a:solidFill>
                        <a:latin typeface="나눔스퀘어OTF ExtraBold" pitchFamily="34" charset="-127"/>
                        <a:ea typeface="나눔스퀘어OTF ExtraBold" pitchFamily="34" charset="-127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b="1" kern="1200" spc="-150" baseline="0" dirty="0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나눔스퀘어OTF ExtraBold" pitchFamily="34" charset="-127"/>
                          <a:ea typeface="나눔스퀘어OTF ExtraBold" pitchFamily="34" charset="-127"/>
                          <a:cs typeface="+mn-cs"/>
                        </a:rPr>
                        <a:t>600</a:t>
                      </a:r>
                      <a:r>
                        <a:rPr lang="ko-KR" altLang="en-US" sz="1200" b="1" kern="1200" spc="-150" baseline="0" dirty="0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나눔스퀘어OTF ExtraBold" pitchFamily="34" charset="-127"/>
                          <a:ea typeface="나눔스퀘어OTF ExtraBold" pitchFamily="34" charset="-127"/>
                          <a:cs typeface="+mn-cs"/>
                        </a:rPr>
                        <a:t>㎡</a:t>
                      </a:r>
                      <a:endParaRPr lang="ko-KR" altLang="en-US" sz="1200" b="1" kern="1200" spc="-150" baseline="0" dirty="0">
                        <a:ln>
                          <a:solidFill>
                            <a:schemeClr val="accent1">
                              <a:alpha val="0"/>
                            </a:schemeClr>
                          </a:solidFill>
                        </a:ln>
                        <a:solidFill>
                          <a:schemeClr val="tx1"/>
                        </a:solidFill>
                        <a:latin typeface="나눔스퀘어OTF ExtraBold" pitchFamily="34" charset="-127"/>
                        <a:ea typeface="나눔스퀘어OTF ExtraBold" pitchFamily="34" charset="-127"/>
                        <a:cs typeface="+mn-cs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xmlns="" val="10004"/>
                  </a:ext>
                </a:extLst>
              </a:tr>
              <a:tr h="312422">
                <a:tc gridSpan="2">
                  <a:txBody>
                    <a:bodyPr/>
                    <a:lstStyle/>
                    <a:p>
                      <a:pPr algn="ctr" latinLnBrk="1"/>
                      <a:r>
                        <a:rPr lang="ko-KR" altLang="en-US" sz="1200" b="1" kern="1200" spc="-150" baseline="0" dirty="0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나눔스퀘어OTF ExtraBold" pitchFamily="34" charset="-127"/>
                          <a:ea typeface="나눔스퀘어OTF ExtraBold" pitchFamily="34" charset="-127"/>
                          <a:cs typeface="+mn-cs"/>
                        </a:rPr>
                        <a:t>합 계</a:t>
                      </a:r>
                      <a:endParaRPr lang="ko-KR" altLang="en-US" sz="1200" b="1" kern="1200" spc="-150" baseline="0" dirty="0">
                        <a:ln>
                          <a:solidFill>
                            <a:schemeClr val="accent1">
                              <a:alpha val="0"/>
                            </a:schemeClr>
                          </a:solidFill>
                        </a:ln>
                        <a:solidFill>
                          <a:schemeClr val="tx1"/>
                        </a:solidFill>
                        <a:latin typeface="나눔스퀘어OTF ExtraBold" pitchFamily="34" charset="-127"/>
                        <a:ea typeface="나눔스퀘어OTF ExtraBold" pitchFamily="34" charset="-127"/>
                        <a:cs typeface="+mn-cs"/>
                      </a:endParaRPr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pPr algn="l" latinLnBrk="1"/>
                      <a:endParaRPr lang="ko-KR" altLang="en-US" sz="1400" b="1" kern="1200" spc="-150" baseline="0" dirty="0">
                        <a:ln>
                          <a:solidFill>
                            <a:schemeClr val="accent1">
                              <a:alpha val="0"/>
                            </a:schemeClr>
                          </a:solidFill>
                        </a:ln>
                        <a:solidFill>
                          <a:schemeClr val="tx1"/>
                        </a:solidFill>
                        <a:latin typeface="나눔스퀘어OTF ExtraBold" pitchFamily="34" charset="-127"/>
                        <a:ea typeface="나눔스퀘어OTF ExtraBold" pitchFamily="34" charset="-127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200" b="1" kern="1200" spc="-150" baseline="0" dirty="0">
                        <a:ln>
                          <a:solidFill>
                            <a:schemeClr val="accent1">
                              <a:alpha val="0"/>
                            </a:schemeClr>
                          </a:solidFill>
                        </a:ln>
                        <a:solidFill>
                          <a:schemeClr val="tx1"/>
                        </a:solidFill>
                        <a:latin typeface="나눔스퀘어OTF ExtraBold" pitchFamily="34" charset="-127"/>
                        <a:ea typeface="나눔스퀘어OTF ExtraBold" pitchFamily="34" charset="-127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b="1" kern="1200" spc="-150" baseline="0" dirty="0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나눔스퀘어OTF ExtraBold" pitchFamily="34" charset="-127"/>
                          <a:ea typeface="나눔스퀘어OTF ExtraBold" pitchFamily="34" charset="-127"/>
                          <a:cs typeface="+mn-cs"/>
                        </a:rPr>
                        <a:t>7,200</a:t>
                      </a:r>
                      <a:r>
                        <a:rPr lang="ko-KR" altLang="en-US" sz="1200" b="1" kern="1200" spc="-150" baseline="0" dirty="0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나눔스퀘어OTF ExtraBold" pitchFamily="34" charset="-127"/>
                          <a:ea typeface="나눔스퀘어OTF ExtraBold" pitchFamily="34" charset="-127"/>
                          <a:cs typeface="+mn-cs"/>
                        </a:rPr>
                        <a:t>㎡</a:t>
                      </a:r>
                      <a:endParaRPr lang="ko-KR" altLang="en-US" sz="1200" b="1" kern="1200" spc="-150" baseline="0" dirty="0">
                        <a:ln>
                          <a:solidFill>
                            <a:schemeClr val="accent1">
                              <a:alpha val="0"/>
                            </a:schemeClr>
                          </a:solidFill>
                        </a:ln>
                        <a:solidFill>
                          <a:schemeClr val="tx1"/>
                        </a:solidFill>
                        <a:latin typeface="나눔스퀘어OTF ExtraBold" pitchFamily="34" charset="-127"/>
                        <a:ea typeface="나눔스퀘어OTF ExtraBold" pitchFamily="34" charset="-127"/>
                        <a:cs typeface="+mn-cs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xmlns="" val="10005"/>
                  </a:ext>
                </a:extLst>
              </a:tr>
            </a:tbl>
          </a:graphicData>
        </a:graphic>
      </p:graphicFrame>
      <p:sp>
        <p:nvSpPr>
          <p:cNvPr id="117" name="직사각형 116"/>
          <p:cNvSpPr/>
          <p:nvPr/>
        </p:nvSpPr>
        <p:spPr>
          <a:xfrm>
            <a:off x="608020" y="2852936"/>
            <a:ext cx="6886034" cy="276999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latinLnBrk="0">
              <a:lnSpc>
                <a:spcPct val="120000"/>
              </a:lnSpc>
            </a:pPr>
            <a:r>
              <a:rPr lang="en-US" altLang="ko-KR" sz="1000" b="1" dirty="0" smtClean="0">
                <a:latin typeface="나눔스퀘어OTF ExtraBold" pitchFamily="34" charset="-127"/>
                <a:ea typeface="나눔스퀘어OTF ExtraBold" pitchFamily="34" charset="-127"/>
              </a:rPr>
              <a:t>※ </a:t>
            </a:r>
            <a:r>
              <a:rPr lang="ko-KR" altLang="en-US" sz="1000" b="1" dirty="0" err="1" smtClean="0">
                <a:latin typeface="나눔스퀘어OTF ExtraBold" pitchFamily="34" charset="-127"/>
                <a:ea typeface="나눔스퀘어OTF ExtraBold" pitchFamily="34" charset="-127"/>
              </a:rPr>
              <a:t>생활권별</a:t>
            </a:r>
            <a:r>
              <a:rPr lang="ko-KR" altLang="en-US" sz="1000" b="1" dirty="0" smtClean="0">
                <a:latin typeface="나눔스퀘어OTF ExtraBold" pitchFamily="34" charset="-127"/>
                <a:ea typeface="나눔스퀘어OTF ExtraBold" pitchFamily="34" charset="-127"/>
              </a:rPr>
              <a:t> 주차시설 규모는 향후 </a:t>
            </a:r>
            <a:r>
              <a:rPr lang="ko-KR" altLang="en-US" sz="1000" b="1" dirty="0" err="1" smtClean="0">
                <a:latin typeface="나눔스퀘어OTF ExtraBold" pitchFamily="34" charset="-127"/>
                <a:ea typeface="나눔스퀘어OTF ExtraBold" pitchFamily="34" charset="-127"/>
              </a:rPr>
              <a:t>구체화시</a:t>
            </a:r>
            <a:r>
              <a:rPr lang="ko-KR" altLang="en-US" sz="1000" b="1" dirty="0" smtClean="0">
                <a:latin typeface="나눔스퀘어OTF ExtraBold" pitchFamily="34" charset="-127"/>
                <a:ea typeface="나눔스퀘어OTF ExtraBold" pitchFamily="34" charset="-127"/>
              </a:rPr>
              <a:t> 변경될 수 있음</a:t>
            </a:r>
            <a:r>
              <a:rPr lang="en-US" altLang="ko-KR" sz="1000" b="1" dirty="0" smtClean="0">
                <a:latin typeface="나눔스퀘어OTF ExtraBold" pitchFamily="34" charset="-127"/>
                <a:ea typeface="나눔스퀘어OTF ExtraBold" pitchFamily="34" charset="-127"/>
              </a:rPr>
              <a:t>.</a:t>
            </a:r>
            <a:endParaRPr lang="en-US" altLang="ko-KR" sz="1000" dirty="0" smtClean="0">
              <a:latin typeface="나눔스퀘어OTF ExtraBold" pitchFamily="34" charset="-127"/>
              <a:ea typeface="나눔스퀘어OTF ExtraBold" pitchFamily="34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8525137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그림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83"/>
            <a:ext cx="3181849" cy="6857434"/>
          </a:xfrm>
          <a:prstGeom prst="rect">
            <a:avLst/>
          </a:prstGeom>
        </p:spPr>
      </p:pic>
      <p:pic>
        <p:nvPicPr>
          <p:cNvPr id="16" name="그림 15"/>
          <p:cNvPicPr>
            <a:picLocks noChangeAspect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aturation sat="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57973" r="784" b="1000"/>
          <a:stretch/>
        </p:blipFill>
        <p:spPr bwMode="auto">
          <a:xfrm>
            <a:off x="5342964" y="3175"/>
            <a:ext cx="3801035" cy="6854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TextBox 9"/>
          <p:cNvSpPr txBox="1"/>
          <p:nvPr/>
        </p:nvSpPr>
        <p:spPr>
          <a:xfrm>
            <a:off x="1742615" y="1141571"/>
            <a:ext cx="1130059" cy="2215991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ko-KR"/>
            </a:defPPr>
            <a:lvl1pPr algn="r" defTabSz="1088502">
              <a:defRPr sz="15000" b="1">
                <a:solidFill>
                  <a:prstClr val="white"/>
                </a:solidFill>
                <a:latin typeface="바탕체" panose="02030609000101010101" pitchFamily="17" charset="-127"/>
                <a:ea typeface="바탕체" panose="02030609000101010101" pitchFamily="17" charset="-127"/>
              </a:defRPr>
            </a:lvl1pPr>
            <a:lvl2pPr marL="544251" defTabSz="1088502">
              <a:defRPr sz="2100"/>
            </a:lvl2pPr>
            <a:lvl3pPr marL="1088502" defTabSz="1088502">
              <a:defRPr sz="2100"/>
            </a:lvl3pPr>
            <a:lvl4pPr marL="1632753" defTabSz="1088502">
              <a:defRPr sz="2100"/>
            </a:lvl4pPr>
            <a:lvl5pPr marL="2177004" defTabSz="1088502">
              <a:defRPr sz="2100"/>
            </a:lvl5pPr>
            <a:lvl6pPr marL="2721254" defTabSz="1088502">
              <a:defRPr sz="2100"/>
            </a:lvl6pPr>
            <a:lvl7pPr marL="3265505" defTabSz="1088502">
              <a:defRPr sz="2100"/>
            </a:lvl7pPr>
            <a:lvl8pPr marL="3809756" defTabSz="1088502">
              <a:defRPr sz="2100"/>
            </a:lvl8pPr>
            <a:lvl9pPr marL="4354007" defTabSz="1088502">
              <a:defRPr sz="2100"/>
            </a:lvl9pPr>
          </a:lstStyle>
          <a:p>
            <a:pPr algn="ctr"/>
            <a:r>
              <a:rPr lang="en-US" altLang="ko-KR" sz="1380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1"/>
                </a:solidFill>
                <a:latin typeface="나눔스퀘어OTF ExtraBold" pitchFamily="34" charset="-127"/>
                <a:ea typeface="나눔스퀘어OTF ExtraBold" pitchFamily="34" charset="-127"/>
              </a:rPr>
              <a:t>6</a:t>
            </a:r>
            <a:endParaRPr lang="ko-KR" altLang="en-US" sz="13800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bg1"/>
              </a:solidFill>
              <a:latin typeface="나눔스퀘어OTF ExtraBold" pitchFamily="34" charset="-127"/>
              <a:ea typeface="나눔스퀘어OTF ExtraBold" pitchFamily="34" charset="-127"/>
            </a:endParaRPr>
          </a:p>
        </p:txBody>
      </p:sp>
      <p:sp>
        <p:nvSpPr>
          <p:cNvPr id="7" name="TextBox 1"/>
          <p:cNvSpPr txBox="1">
            <a:spLocks noChangeArrowheads="1"/>
          </p:cNvSpPr>
          <p:nvPr/>
        </p:nvSpPr>
        <p:spPr bwMode="auto">
          <a:xfrm>
            <a:off x="3328176" y="2143116"/>
            <a:ext cx="5815824" cy="830997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defPPr>
              <a:defRPr lang="ko-KR"/>
            </a:defPPr>
            <a:lvl1pPr algn="r" eaLnBrk="0" fontAlgn="base" hangingPunct="0">
              <a:spcBef>
                <a:spcPct val="0"/>
              </a:spcBef>
              <a:spcAft>
                <a:spcPct val="0"/>
              </a:spcAft>
              <a:defRPr sz="4400" b="0">
                <a:ln>
                  <a:solidFill>
                    <a:schemeClr val="accent1">
                      <a:alpha val="0"/>
                    </a:schemeClr>
                  </a:solidFill>
                </a:ln>
                <a:gradFill>
                  <a:gsLst>
                    <a:gs pos="50000">
                      <a:srgbClr val="0070C0"/>
                    </a:gs>
                    <a:gs pos="51000">
                      <a:srgbClr val="003EA4"/>
                    </a:gs>
                  </a:gsLst>
                  <a:lin ang="5400000" scaled="0"/>
                </a:gradFill>
                <a:latin typeface="Rix고딕 EB" pitchFamily="18" charset="-127"/>
                <a:ea typeface="Rix고딕 EB" pitchFamily="18" charset="-127"/>
                <a:cs typeface="+mj-cs"/>
              </a:defRPr>
            </a:lvl1pPr>
            <a:lvl2pPr algn="ctr" eaLnBrk="0" fontAlgn="base" hangingPunct="0">
              <a:spcBef>
                <a:spcPct val="0"/>
              </a:spcBef>
              <a:spcAft>
                <a:spcPct val="0"/>
              </a:spcAft>
              <a:defRPr sz="4401">
                <a:latin typeface="맑은 고딕" panose="020B0503020000020004" pitchFamily="50" charset="-127"/>
                <a:ea typeface="맑은 고딕" panose="020B0503020000020004" pitchFamily="50" charset="-127"/>
              </a:defRPr>
            </a:lvl2pPr>
            <a:lvl3pPr algn="ctr" eaLnBrk="0" fontAlgn="base" hangingPunct="0">
              <a:spcBef>
                <a:spcPct val="0"/>
              </a:spcBef>
              <a:spcAft>
                <a:spcPct val="0"/>
              </a:spcAft>
              <a:defRPr sz="4401">
                <a:latin typeface="맑은 고딕" panose="020B0503020000020004" pitchFamily="50" charset="-127"/>
                <a:ea typeface="맑은 고딕" panose="020B0503020000020004" pitchFamily="50" charset="-127"/>
              </a:defRPr>
            </a:lvl3pPr>
            <a:lvl4pPr algn="ctr" eaLnBrk="0" fontAlgn="base" hangingPunct="0">
              <a:spcBef>
                <a:spcPct val="0"/>
              </a:spcBef>
              <a:spcAft>
                <a:spcPct val="0"/>
              </a:spcAft>
              <a:defRPr sz="4401">
                <a:latin typeface="맑은 고딕" panose="020B0503020000020004" pitchFamily="50" charset="-127"/>
                <a:ea typeface="맑은 고딕" panose="020B0503020000020004" pitchFamily="50" charset="-127"/>
              </a:defRPr>
            </a:lvl4pPr>
            <a:lvl5pPr algn="ctr" eaLnBrk="0" fontAlgn="base" hangingPunct="0">
              <a:spcBef>
                <a:spcPct val="0"/>
              </a:spcBef>
              <a:spcAft>
                <a:spcPct val="0"/>
              </a:spcAft>
              <a:defRPr sz="4401">
                <a:latin typeface="맑은 고딕" panose="020B0503020000020004" pitchFamily="50" charset="-127"/>
                <a:ea typeface="맑은 고딕" panose="020B0503020000020004" pitchFamily="50" charset="-127"/>
              </a:defRPr>
            </a:lvl5pPr>
            <a:lvl6pPr marL="457291" algn="ctr" fontAlgn="base">
              <a:spcBef>
                <a:spcPct val="0"/>
              </a:spcBef>
              <a:spcAft>
                <a:spcPct val="0"/>
              </a:spcAft>
              <a:defRPr sz="4401">
                <a:latin typeface="맑은 고딕" panose="020B0503020000020004" pitchFamily="50" charset="-127"/>
                <a:ea typeface="맑은 고딕" panose="020B0503020000020004" pitchFamily="50" charset="-127"/>
              </a:defRPr>
            </a:lvl6pPr>
            <a:lvl7pPr marL="914583" algn="ctr" fontAlgn="base">
              <a:spcBef>
                <a:spcPct val="0"/>
              </a:spcBef>
              <a:spcAft>
                <a:spcPct val="0"/>
              </a:spcAft>
              <a:defRPr sz="4401">
                <a:latin typeface="맑은 고딕" panose="020B0503020000020004" pitchFamily="50" charset="-127"/>
                <a:ea typeface="맑은 고딕" panose="020B0503020000020004" pitchFamily="50" charset="-127"/>
              </a:defRPr>
            </a:lvl7pPr>
            <a:lvl8pPr marL="1371874" algn="ctr" fontAlgn="base">
              <a:spcBef>
                <a:spcPct val="0"/>
              </a:spcBef>
              <a:spcAft>
                <a:spcPct val="0"/>
              </a:spcAft>
              <a:defRPr sz="4401">
                <a:latin typeface="맑은 고딕" panose="020B0503020000020004" pitchFamily="50" charset="-127"/>
                <a:ea typeface="맑은 고딕" panose="020B0503020000020004" pitchFamily="50" charset="-127"/>
              </a:defRPr>
            </a:lvl8pPr>
            <a:lvl9pPr marL="1829166" algn="ctr" fontAlgn="base">
              <a:spcBef>
                <a:spcPct val="0"/>
              </a:spcBef>
              <a:spcAft>
                <a:spcPct val="0"/>
              </a:spcAft>
              <a:defRPr sz="4401">
                <a:latin typeface="맑은 고딕" panose="020B0503020000020004" pitchFamily="50" charset="-127"/>
                <a:ea typeface="맑은 고딕" panose="020B0503020000020004" pitchFamily="50" charset="-127"/>
              </a:defRPr>
            </a:lvl9pPr>
          </a:lstStyle>
          <a:p>
            <a:pPr algn="l"/>
            <a:r>
              <a:rPr lang="ko-KR" altLang="en-US" sz="4800" dirty="0" smtClean="0">
                <a:latin typeface="나눔스퀘어OTF ExtraBold" pitchFamily="34" charset="-127"/>
                <a:ea typeface="나눔스퀘어OTF ExtraBold" pitchFamily="34" charset="-127"/>
              </a:rPr>
              <a:t>실행계획</a:t>
            </a:r>
            <a:endParaRPr lang="en-US" altLang="ko-KR" sz="4800" dirty="0">
              <a:latin typeface="나눔스퀘어OTF ExtraBold" pitchFamily="34" charset="-127"/>
              <a:ea typeface="나눔스퀘어OTF ExtraBold" pitchFamily="34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6490848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제목 1"/>
          <p:cNvSpPr>
            <a:spLocks noGrp="1"/>
          </p:cNvSpPr>
          <p:nvPr>
            <p:ph type="title"/>
          </p:nvPr>
        </p:nvSpPr>
        <p:spPr>
          <a:xfrm>
            <a:off x="1574235" y="347005"/>
            <a:ext cx="7485098" cy="523220"/>
          </a:xfrm>
        </p:spPr>
        <p:txBody>
          <a:bodyPr/>
          <a:lstStyle/>
          <a:p>
            <a:pPr lvl="0" latinLnBrk="0">
              <a:defRPr/>
            </a:pPr>
            <a:r>
              <a:rPr lang="ko-KR" altLang="en-US" sz="2800" b="1" dirty="0" smtClean="0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schemeClr val="tx1"/>
                </a:solidFill>
                <a:latin typeface="나눔스퀘어OTF ExtraBold" pitchFamily="34" charset="-127"/>
                <a:ea typeface="나눔스퀘어OTF ExtraBold" pitchFamily="34" charset="-127"/>
              </a:rPr>
              <a:t>전구간 동시착공으로 시민불편을 최소화하겠습니다</a:t>
            </a:r>
            <a:endParaRPr lang="ko-KR" altLang="en-US" sz="2800" b="1" dirty="0">
              <a:ln>
                <a:solidFill>
                  <a:srgbClr val="4F81BD">
                    <a:alpha val="0"/>
                  </a:srgbClr>
                </a:solidFill>
              </a:ln>
              <a:solidFill>
                <a:schemeClr val="tx1"/>
              </a:solidFill>
              <a:latin typeface="나눔스퀘어OTF ExtraBold" pitchFamily="34" charset="-127"/>
              <a:ea typeface="나눔스퀘어OTF ExtraBold" pitchFamily="34" charset="-127"/>
            </a:endParaRPr>
          </a:p>
        </p:txBody>
      </p:sp>
      <p:sp>
        <p:nvSpPr>
          <p:cNvPr id="4" name="TextBox 231"/>
          <p:cNvSpPr txBox="1">
            <a:spLocks noChangeArrowheads="1"/>
          </p:cNvSpPr>
          <p:nvPr/>
        </p:nvSpPr>
        <p:spPr bwMode="auto">
          <a:xfrm>
            <a:off x="412842" y="207305"/>
            <a:ext cx="1006475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defPPr>
              <a:defRPr lang="ko-KR"/>
            </a:defPPr>
            <a:lvl1pPr latinLnBrk="0">
              <a:spcBef>
                <a:spcPts val="1200"/>
              </a:spcBef>
              <a:buFont typeface="Arial" panose="020B0604020202020204" pitchFamily="34" charset="0"/>
              <a:buNone/>
              <a:defRPr sz="2400">
                <a:latin typeface="Rix고딕 B" pitchFamily="18" charset="-127"/>
                <a:ea typeface="Rix고딕 B" pitchFamily="18" charset="-127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latin typeface="맑은 고딕" panose="020B0503020000020004" pitchFamily="50" charset="-127"/>
                <a:ea typeface="맑은 고딕" panose="020B0503020000020004" pitchFamily="50" charset="-127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latin typeface="맑은 고딕" panose="020B0503020000020004" pitchFamily="50" charset="-127"/>
                <a:ea typeface="맑은 고딕" panose="020B0503020000020004" pitchFamily="50" charset="-127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latin typeface="맑은 고딕" panose="020B0503020000020004" pitchFamily="50" charset="-127"/>
                <a:ea typeface="맑은 고딕" panose="020B0503020000020004" pitchFamily="50" charset="-127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latin typeface="맑은 고딕" panose="020B0503020000020004" pitchFamily="50" charset="-127"/>
                <a:ea typeface="맑은 고딕" panose="020B0503020000020004" pitchFamily="50" charset="-127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latin typeface="맑은 고딕" panose="020B0503020000020004" pitchFamily="50" charset="-127"/>
                <a:ea typeface="맑은 고딕" panose="020B0503020000020004" pitchFamily="50" charset="-127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latin typeface="맑은 고딕" panose="020B0503020000020004" pitchFamily="50" charset="-127"/>
                <a:ea typeface="맑은 고딕" panose="020B0503020000020004" pitchFamily="50" charset="-127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latin typeface="맑은 고딕" panose="020B0503020000020004" pitchFamily="50" charset="-127"/>
                <a:ea typeface="맑은 고딕" panose="020B0503020000020004" pitchFamily="50" charset="-127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latin typeface="맑은 고딕" panose="020B0503020000020004" pitchFamily="50" charset="-127"/>
                <a:ea typeface="맑은 고딕" panose="020B0503020000020004" pitchFamily="50" charset="-127"/>
              </a:defRPr>
            </a:lvl9pPr>
          </a:lstStyle>
          <a:p>
            <a:pPr algn="ctr">
              <a:defRPr/>
            </a:pPr>
            <a:r>
              <a:rPr lang="en-US" altLang="ko-KR" sz="3600" dirty="0">
                <a:ln>
                  <a:solidFill>
                    <a:srgbClr val="9B8357">
                      <a:lumMod val="75000"/>
                      <a:alpha val="0"/>
                    </a:srgbClr>
                  </a:solidFill>
                </a:ln>
                <a:solidFill>
                  <a:prstClr val="white"/>
                </a:solidFill>
                <a:latin typeface="나눔스퀘어OTF ExtraBold" pitchFamily="34" charset="-127"/>
                <a:ea typeface="나눔스퀘어OTF ExtraBold" pitchFamily="34" charset="-127"/>
              </a:rPr>
              <a:t>6</a:t>
            </a:r>
            <a:r>
              <a:rPr lang="en-US" altLang="ko-KR" sz="3600" dirty="0" smtClean="0">
                <a:ln>
                  <a:solidFill>
                    <a:srgbClr val="9B8357">
                      <a:lumMod val="75000"/>
                      <a:alpha val="0"/>
                    </a:srgbClr>
                  </a:solidFill>
                </a:ln>
                <a:solidFill>
                  <a:prstClr val="white"/>
                </a:solidFill>
                <a:latin typeface="나눔스퀘어OTF ExtraBold" pitchFamily="34" charset="-127"/>
                <a:ea typeface="나눔스퀘어OTF ExtraBold" pitchFamily="34" charset="-127"/>
              </a:rPr>
              <a:t>.1</a:t>
            </a:r>
            <a:endParaRPr lang="ko-KR" altLang="en-US" sz="3600" dirty="0">
              <a:ln>
                <a:solidFill>
                  <a:srgbClr val="9B8357">
                    <a:lumMod val="75000"/>
                    <a:alpha val="0"/>
                  </a:srgbClr>
                </a:solidFill>
              </a:ln>
              <a:solidFill>
                <a:prstClr val="white"/>
              </a:solidFill>
              <a:latin typeface="나눔스퀘어OTF ExtraBold" pitchFamily="34" charset="-127"/>
              <a:ea typeface="나눔스퀘어OTF ExtraBold" pitchFamily="34" charset="-127"/>
            </a:endParaRPr>
          </a:p>
        </p:txBody>
      </p:sp>
      <p:sp>
        <p:nvSpPr>
          <p:cNvPr id="14" name="슬라이드 번호 개체 틀 5"/>
          <p:cNvSpPr txBox="1">
            <a:spLocks/>
          </p:cNvSpPr>
          <p:nvPr/>
        </p:nvSpPr>
        <p:spPr>
          <a:xfrm>
            <a:off x="8494917" y="6470650"/>
            <a:ext cx="5107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ko-KR"/>
            </a:defPPr>
            <a:lvl1pPr marL="0" algn="r" defTabSz="914400" rtl="0" eaLnBrk="1" latinLnBrk="1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F26BD57E-2DF4-4293-8FA1-A2AB16AABCDB}" type="slidenum">
              <a:rPr lang="ko-KR" altLang="en-US" sz="1600" b="1" smtClean="0">
                <a:latin typeface="나눔스퀘어OTF ExtraBold" pitchFamily="34" charset="-127"/>
                <a:ea typeface="나눔스퀘어OTF ExtraBold" pitchFamily="34" charset="-127"/>
              </a:rPr>
              <a:pPr/>
              <a:t>33</a:t>
            </a:fld>
            <a:endParaRPr lang="ko-KR" altLang="en-US" sz="1600" b="1" dirty="0">
              <a:latin typeface="나눔스퀘어OTF ExtraBold" pitchFamily="34" charset="-127"/>
              <a:ea typeface="나눔스퀘어OTF ExtraBold" pitchFamily="34" charset="-127"/>
            </a:endParaRPr>
          </a:p>
        </p:txBody>
      </p:sp>
      <p:sp>
        <p:nvSpPr>
          <p:cNvPr id="15" name="직사각형 14"/>
          <p:cNvSpPr/>
          <p:nvPr/>
        </p:nvSpPr>
        <p:spPr>
          <a:xfrm>
            <a:off x="739018" y="4645757"/>
            <a:ext cx="8435462" cy="400110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latinLnBrk="0"/>
            <a:r>
              <a:rPr lang="ko-KR" altLang="en-US" sz="2000" b="1" dirty="0">
                <a:latin typeface="나눔스퀘어OTF ExtraBold" pitchFamily="34" charset="-127"/>
                <a:ea typeface="나눔스퀘어OTF ExtraBold" pitchFamily="34" charset="-127"/>
              </a:rPr>
              <a:t>금년</a:t>
            </a:r>
            <a:r>
              <a:rPr lang="ko-KR" altLang="en-US" sz="2000" b="1" dirty="0" smtClean="0">
                <a:solidFill>
                  <a:srgbClr val="FF0000"/>
                </a:solidFill>
                <a:latin typeface="나눔스퀘어OTF ExtraBold" pitchFamily="34" charset="-127"/>
                <a:ea typeface="나눔스퀘어OTF ExtraBold" pitchFamily="34" charset="-127"/>
              </a:rPr>
              <a:t> </a:t>
            </a:r>
            <a:r>
              <a:rPr lang="en-US" altLang="ko-KR" sz="2000" b="1" dirty="0" smtClean="0">
                <a:solidFill>
                  <a:srgbClr val="FF0000"/>
                </a:solidFill>
                <a:latin typeface="나눔스퀘어OTF ExtraBold" pitchFamily="34" charset="-127"/>
                <a:ea typeface="나눔스퀘어OTF ExtraBold" pitchFamily="34" charset="-127"/>
              </a:rPr>
              <a:t>“</a:t>
            </a:r>
            <a:r>
              <a:rPr lang="ko-KR" altLang="en-US" sz="2000" b="1" dirty="0" smtClean="0">
                <a:solidFill>
                  <a:srgbClr val="FF0000"/>
                </a:solidFill>
                <a:latin typeface="나눔스퀘어OTF ExtraBold" pitchFamily="34" charset="-127"/>
                <a:ea typeface="나눔스퀘어OTF ExtraBold" pitchFamily="34" charset="-127"/>
              </a:rPr>
              <a:t>재정위기주의단체</a:t>
            </a:r>
            <a:r>
              <a:rPr lang="en-US" altLang="ko-KR" sz="2000" b="1" dirty="0" smtClean="0">
                <a:solidFill>
                  <a:srgbClr val="FF0000"/>
                </a:solidFill>
                <a:latin typeface="나눔스퀘어OTF ExtraBold" pitchFamily="34" charset="-127"/>
                <a:ea typeface="나눔스퀘어OTF ExtraBold" pitchFamily="34" charset="-127"/>
              </a:rPr>
              <a:t>”</a:t>
            </a:r>
            <a:r>
              <a:rPr lang="ko-KR" altLang="en-US" sz="2000" b="1" dirty="0" smtClean="0">
                <a:solidFill>
                  <a:srgbClr val="FF0000"/>
                </a:solidFill>
                <a:latin typeface="나눔스퀘어OTF ExtraBold" pitchFamily="34" charset="-127"/>
                <a:ea typeface="나눔스퀘어OTF ExtraBold" pitchFamily="34" charset="-127"/>
              </a:rPr>
              <a:t> </a:t>
            </a:r>
            <a:r>
              <a:rPr lang="ko-KR" altLang="en-US" sz="2000" b="1" dirty="0" smtClean="0">
                <a:latin typeface="나눔스퀘어OTF ExtraBold" pitchFamily="34" charset="-127"/>
                <a:ea typeface="나눔스퀘어OTF ExtraBold" pitchFamily="34" charset="-127"/>
              </a:rPr>
              <a:t>탈출로 전구간 동시착공 추진 동력 확보</a:t>
            </a:r>
            <a:endParaRPr lang="en-US" altLang="ko-KR" sz="2000" b="1" dirty="0">
              <a:solidFill>
                <a:srgbClr val="0000FF"/>
              </a:solidFill>
              <a:latin typeface="나눔스퀘어OTF ExtraBold" pitchFamily="34" charset="-127"/>
              <a:ea typeface="나눔스퀘어OTF ExtraBold" pitchFamily="34" charset="-127"/>
            </a:endParaRPr>
          </a:p>
        </p:txBody>
      </p:sp>
      <p:pic>
        <p:nvPicPr>
          <p:cNvPr id="16" name="Picture 6" descr="E:\1.2016년 디자인작업파일\교통주권\꼭지(파)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9681" y="4716858"/>
            <a:ext cx="204062" cy="222899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7" name="직사각형 16"/>
          <p:cNvSpPr/>
          <p:nvPr/>
        </p:nvSpPr>
        <p:spPr>
          <a:xfrm>
            <a:off x="739018" y="5204946"/>
            <a:ext cx="7967150" cy="400110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latinLnBrk="0"/>
            <a:r>
              <a:rPr lang="ko-KR" altLang="en-US" sz="2000" b="1" dirty="0" smtClean="0">
                <a:solidFill>
                  <a:srgbClr val="0000FF"/>
                </a:solidFill>
                <a:latin typeface="나눔스퀘어OTF ExtraBold" pitchFamily="34" charset="-127"/>
                <a:ea typeface="나눔스퀘어OTF ExtraBold" pitchFamily="34" charset="-127"/>
              </a:rPr>
              <a:t>사업 완료시기</a:t>
            </a:r>
            <a:r>
              <a:rPr lang="ko-KR" altLang="en-US" sz="2000" b="1" dirty="0" smtClean="0">
                <a:latin typeface="나눔스퀘어OTF ExtraBold" pitchFamily="34" charset="-127"/>
                <a:ea typeface="나눔스퀘어OTF ExtraBold" pitchFamily="34" charset="-127"/>
              </a:rPr>
              <a:t>를 </a:t>
            </a:r>
            <a:r>
              <a:rPr lang="ko-KR" altLang="en-US" sz="2000" b="1" dirty="0" smtClean="0">
                <a:solidFill>
                  <a:srgbClr val="0000FF"/>
                </a:solidFill>
                <a:latin typeface="나눔스퀘어OTF ExtraBold" pitchFamily="34" charset="-127"/>
                <a:ea typeface="나눔스퀘어OTF ExtraBold" pitchFamily="34" charset="-127"/>
              </a:rPr>
              <a:t>단축</a:t>
            </a:r>
            <a:r>
              <a:rPr lang="ko-KR" altLang="en-US" sz="2000" b="1" dirty="0" smtClean="0">
                <a:latin typeface="나눔스퀘어OTF ExtraBold" pitchFamily="34" charset="-127"/>
                <a:ea typeface="나눔스퀘어OTF ExtraBold" pitchFamily="34" charset="-127"/>
              </a:rPr>
              <a:t>하여 교통 등 시민불편 최소화 및 공사비 절감</a:t>
            </a:r>
            <a:endParaRPr lang="en-US" altLang="ko-KR" sz="2000" b="1" dirty="0">
              <a:latin typeface="나눔스퀘어OTF ExtraBold" pitchFamily="34" charset="-127"/>
              <a:ea typeface="나눔스퀘어OTF ExtraBold" pitchFamily="34" charset="-127"/>
            </a:endParaRPr>
          </a:p>
        </p:txBody>
      </p:sp>
      <p:pic>
        <p:nvPicPr>
          <p:cNvPr id="18" name="Picture 6" descr="E:\1.2016년 디자인작업파일\교통주권\꼭지(파)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9681" y="5276047"/>
            <a:ext cx="204062" cy="222899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9" name="직사각형 18"/>
          <p:cNvSpPr/>
          <p:nvPr/>
        </p:nvSpPr>
        <p:spPr>
          <a:xfrm>
            <a:off x="739018" y="5744279"/>
            <a:ext cx="8435462" cy="400110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latinLnBrk="0"/>
            <a:r>
              <a:rPr lang="ko-KR" altLang="en-US" sz="2000" b="1" dirty="0" smtClean="0">
                <a:solidFill>
                  <a:srgbClr val="0000FF"/>
                </a:solidFill>
                <a:latin typeface="나눔스퀘어OTF ExtraBold" pitchFamily="34" charset="-127"/>
                <a:ea typeface="나눔스퀘어OTF ExtraBold" pitchFamily="34" charset="-127"/>
              </a:rPr>
              <a:t>도시재생 뉴딜  </a:t>
            </a:r>
            <a:r>
              <a:rPr lang="ko-KR" altLang="en-US" sz="2000" b="1" dirty="0" smtClean="0">
                <a:latin typeface="나눔스퀘어OTF ExtraBold" pitchFamily="34" charset="-127"/>
                <a:ea typeface="나눔스퀘어OTF ExtraBold" pitchFamily="34" charset="-127"/>
              </a:rPr>
              <a:t>및</a:t>
            </a:r>
            <a:r>
              <a:rPr lang="ko-KR" altLang="en-US" sz="2000" b="1" dirty="0" smtClean="0">
                <a:solidFill>
                  <a:srgbClr val="0000FF"/>
                </a:solidFill>
                <a:latin typeface="나눔스퀘어OTF ExtraBold" pitchFamily="34" charset="-127"/>
                <a:ea typeface="나눔스퀘어OTF ExtraBold" pitchFamily="34" charset="-127"/>
              </a:rPr>
              <a:t> 도로공간복합개발사업</a:t>
            </a:r>
            <a:r>
              <a:rPr lang="ko-KR" altLang="en-US" sz="2000" b="1" dirty="0" smtClean="0">
                <a:latin typeface="나눔스퀘어OTF ExtraBold" pitchFamily="34" charset="-127"/>
                <a:ea typeface="나눔스퀘어OTF ExtraBold" pitchFamily="34" charset="-127"/>
              </a:rPr>
              <a:t>과</a:t>
            </a:r>
            <a:r>
              <a:rPr lang="ko-KR" altLang="en-US" sz="2000" b="1" dirty="0" smtClean="0">
                <a:solidFill>
                  <a:srgbClr val="0000FF"/>
                </a:solidFill>
                <a:latin typeface="나눔스퀘어OTF ExtraBold" pitchFamily="34" charset="-127"/>
                <a:ea typeface="나눔스퀘어OTF ExtraBold" pitchFamily="34" charset="-127"/>
              </a:rPr>
              <a:t> </a:t>
            </a:r>
            <a:r>
              <a:rPr lang="ko-KR" altLang="en-US" sz="2000" b="1" dirty="0" smtClean="0">
                <a:latin typeface="나눔스퀘어OTF ExtraBold" pitchFamily="34" charset="-127"/>
                <a:ea typeface="나눔스퀘어OTF ExtraBold" pitchFamily="34" charset="-127"/>
              </a:rPr>
              <a:t>연계 </a:t>
            </a:r>
            <a:r>
              <a:rPr lang="ko-KR" altLang="en-US" sz="2000" b="1" dirty="0">
                <a:latin typeface="나눔스퀘어OTF ExtraBold" pitchFamily="34" charset="-127"/>
                <a:ea typeface="나눔스퀘어OTF ExtraBold" pitchFamily="34" charset="-127"/>
              </a:rPr>
              <a:t>시너지 효과 극대화</a:t>
            </a:r>
            <a:endParaRPr lang="en-US" altLang="ko-KR" sz="2000" b="1" dirty="0">
              <a:latin typeface="나눔스퀘어OTF ExtraBold" pitchFamily="34" charset="-127"/>
              <a:ea typeface="나눔스퀘어OTF ExtraBold" pitchFamily="34" charset="-127"/>
            </a:endParaRPr>
          </a:p>
        </p:txBody>
      </p:sp>
      <p:pic>
        <p:nvPicPr>
          <p:cNvPr id="22" name="Picture 6" descr="E:\1.2016년 디자인작업파일\교통주권\꼭지(파)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9681" y="5814556"/>
            <a:ext cx="204062" cy="222899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6" name="모서리가 둥근 직사각형 25"/>
          <p:cNvSpPr/>
          <p:nvPr/>
        </p:nvSpPr>
        <p:spPr>
          <a:xfrm>
            <a:off x="294002" y="1340769"/>
            <a:ext cx="8526469" cy="5128689"/>
          </a:xfrm>
          <a:prstGeom prst="roundRect">
            <a:avLst>
              <a:gd name="adj" fmla="val 3950"/>
            </a:avLst>
          </a:prstGeom>
          <a:noFill/>
          <a:ln w="38100">
            <a:solidFill>
              <a:srgbClr val="C9C9C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나눔스퀘어 ExtraBold" pitchFamily="50" charset="-127"/>
              <a:ea typeface="나눔스퀘어 ExtraBold" pitchFamily="50" charset="-127"/>
            </a:endParaRPr>
          </a:p>
        </p:txBody>
      </p:sp>
      <p:grpSp>
        <p:nvGrpSpPr>
          <p:cNvPr id="13" name="그룹 12"/>
          <p:cNvGrpSpPr/>
          <p:nvPr/>
        </p:nvGrpSpPr>
        <p:grpSpPr>
          <a:xfrm>
            <a:off x="921040" y="1759772"/>
            <a:ext cx="7178837" cy="2533324"/>
            <a:chOff x="595957" y="3456562"/>
            <a:chExt cx="7669460" cy="3110924"/>
          </a:xfrm>
        </p:grpSpPr>
        <p:grpSp>
          <p:nvGrpSpPr>
            <p:cNvPr id="20" name="그룹 19"/>
            <p:cNvGrpSpPr/>
            <p:nvPr/>
          </p:nvGrpSpPr>
          <p:grpSpPr>
            <a:xfrm>
              <a:off x="595957" y="3456562"/>
              <a:ext cx="7669460" cy="3110924"/>
              <a:chOff x="1128630" y="3494741"/>
              <a:chExt cx="6944766" cy="2816972"/>
            </a:xfrm>
          </p:grpSpPr>
          <p:sp>
            <p:nvSpPr>
              <p:cNvPr id="34" name="TextBox 47"/>
              <p:cNvSpPr txBox="1"/>
              <p:nvPr/>
            </p:nvSpPr>
            <p:spPr>
              <a:xfrm>
                <a:off x="1128630" y="3829894"/>
                <a:ext cx="2507266" cy="2481819"/>
              </a:xfrm>
              <a:prstGeom prst="roundRect">
                <a:avLst>
                  <a:gd name="adj" fmla="val 3864"/>
                </a:avLst>
              </a:prstGeom>
              <a:solidFill>
                <a:schemeClr val="bg1">
                  <a:lumMod val="85000"/>
                </a:schemeClr>
              </a:solidFill>
              <a:ln w="19050">
                <a:solidFill>
                  <a:schemeClr val="bg1"/>
                </a:solidFill>
              </a:ln>
              <a:effectLst/>
            </p:spPr>
            <p:txBody>
              <a:bodyPr wrap="none" lIns="0" tIns="0" rIns="0" bIns="0" anchor="ctr">
                <a:noAutofit/>
                <a:scene3d>
                  <a:camera prst="orthographicFront"/>
                  <a:lightRig rig="threePt" dir="t"/>
                </a:scene3d>
                <a:sp3d extrusionH="6350">
                  <a:extrusionClr>
                    <a:schemeClr val="bg1"/>
                  </a:extrusionClr>
                  <a:contourClr>
                    <a:schemeClr val="bg1"/>
                  </a:contourClr>
                </a:sp3d>
              </a:bodyPr>
              <a:lstStyle>
                <a:defPPr>
                  <a:defRPr lang="ko-KR"/>
                </a:defPPr>
                <a:lvl1pPr marL="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285750" indent="-200025">
                  <a:buFontTx/>
                  <a:buChar char="-"/>
                </a:pPr>
                <a:r>
                  <a:rPr lang="ko-KR" altLang="en-US" b="1" spc="-150" dirty="0" smtClean="0"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나눔스퀘어 ExtraBold" pitchFamily="50" charset="-127"/>
                    <a:ea typeface="나눔스퀘어 ExtraBold" pitchFamily="50" charset="-127"/>
                  </a:rPr>
                  <a:t>도로개량 </a:t>
                </a:r>
                <a:r>
                  <a:rPr lang="en-US" altLang="ko-KR" b="1" spc="-150" dirty="0" smtClean="0"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나눔스퀘어 ExtraBold" pitchFamily="50" charset="-127"/>
                    <a:ea typeface="나눔스퀘어 ExtraBold" pitchFamily="50" charset="-127"/>
                  </a:rPr>
                  <a:t>(2026)</a:t>
                </a:r>
              </a:p>
              <a:p>
                <a:pPr marL="285750" indent="-200025">
                  <a:buFontTx/>
                  <a:buChar char="-"/>
                </a:pPr>
                <a:endParaRPr lang="en-US" altLang="ko-KR" b="1" spc="-150" dirty="0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나눔스퀘어 ExtraBold" pitchFamily="50" charset="-127"/>
                  <a:ea typeface="나눔스퀘어 ExtraBold" pitchFamily="50" charset="-127"/>
                </a:endParaRPr>
              </a:p>
              <a:p>
                <a:pPr marL="285750" indent="-200025">
                  <a:buFontTx/>
                  <a:buChar char="-"/>
                </a:pPr>
                <a:r>
                  <a:rPr lang="ko-KR" altLang="en-US" b="1" spc="-150" dirty="0" err="1" smtClean="0"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나눔스퀘어 ExtraBold" pitchFamily="50" charset="-127"/>
                    <a:ea typeface="나눔스퀘어 ExtraBold" pitchFamily="50" charset="-127"/>
                  </a:rPr>
                  <a:t>공원ㆍ문화시설</a:t>
                </a:r>
                <a:r>
                  <a:rPr lang="ko-KR" altLang="en-US" b="1" spc="-150" dirty="0" smtClean="0"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나눔스퀘어 ExtraBold" pitchFamily="50" charset="-127"/>
                    <a:ea typeface="나눔스퀘어 ExtraBold" pitchFamily="50" charset="-127"/>
                  </a:rPr>
                  <a:t> </a:t>
                </a:r>
                <a:r>
                  <a:rPr lang="en-US" altLang="ko-KR" b="1" spc="-150" dirty="0" smtClean="0"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나눔스퀘어 ExtraBold" pitchFamily="50" charset="-127"/>
                    <a:ea typeface="나눔스퀘어 ExtraBold" pitchFamily="50" charset="-127"/>
                  </a:rPr>
                  <a:t>(2026)</a:t>
                </a:r>
                <a:r>
                  <a:rPr lang="ko-KR" altLang="en-US" b="1" spc="-150" dirty="0" smtClean="0"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나눔스퀘어 ExtraBold" pitchFamily="50" charset="-127"/>
                    <a:ea typeface="나눔스퀘어 ExtraBold" pitchFamily="50" charset="-127"/>
                  </a:rPr>
                  <a:t> </a:t>
                </a:r>
                <a:endParaRPr lang="en-US" altLang="ko-KR" b="1" spc="-150" dirty="0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나눔스퀘어 ExtraBold" pitchFamily="50" charset="-127"/>
                  <a:ea typeface="나눔스퀘어 ExtraBold" pitchFamily="50" charset="-127"/>
                </a:endParaRPr>
              </a:p>
            </p:txBody>
          </p:sp>
          <p:sp>
            <p:nvSpPr>
              <p:cNvPr id="35" name="TextBox 47"/>
              <p:cNvSpPr txBox="1"/>
              <p:nvPr/>
            </p:nvSpPr>
            <p:spPr>
              <a:xfrm>
                <a:off x="1128630" y="3494741"/>
                <a:ext cx="2507266" cy="835033"/>
              </a:xfrm>
              <a:prstGeom prst="roundRect">
                <a:avLst/>
              </a:prstGeom>
              <a:solidFill>
                <a:schemeClr val="tx1">
                  <a:lumMod val="50000"/>
                  <a:lumOff val="50000"/>
                </a:schemeClr>
              </a:solidFill>
              <a:ln w="19050">
                <a:solidFill>
                  <a:schemeClr val="bg1"/>
                </a:solidFill>
              </a:ln>
              <a:effectLst/>
            </p:spPr>
            <p:txBody>
              <a:bodyPr wrap="none" lIns="0" tIns="0" rIns="0" bIns="0" anchor="ctr">
                <a:noAutofit/>
                <a:scene3d>
                  <a:camera prst="orthographicFront"/>
                  <a:lightRig rig="threePt" dir="t"/>
                </a:scene3d>
                <a:sp3d extrusionH="6350">
                  <a:extrusionClr>
                    <a:schemeClr val="bg1"/>
                  </a:extrusionClr>
                  <a:contourClr>
                    <a:schemeClr val="bg1"/>
                  </a:contourClr>
                </a:sp3d>
              </a:bodyPr>
              <a:lstStyle>
                <a:defPPr>
                  <a:defRPr lang="ko-KR"/>
                </a:defPPr>
                <a:lvl1pPr marL="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r>
                  <a:rPr lang="ko-KR" altLang="en-US" sz="2000" b="1" spc="-150" dirty="0" smtClean="0">
                    <a:solidFill>
                      <a:schemeClr val="bg1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나눔스퀘어 ExtraBold" pitchFamily="50" charset="-127"/>
                    <a:ea typeface="나눔스퀘어 ExtraBold" pitchFamily="50" charset="-127"/>
                  </a:rPr>
                  <a:t>단계별 착공</a:t>
                </a:r>
                <a:endParaRPr lang="en-US" altLang="ko-KR" sz="2000" b="1" spc="-150" dirty="0" smtClean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나눔스퀘어 ExtraBold" pitchFamily="50" charset="-127"/>
                  <a:ea typeface="나눔스퀘어 ExtraBold" pitchFamily="50" charset="-127"/>
                </a:endParaRPr>
              </a:p>
              <a:p>
                <a:pPr algn="ctr"/>
                <a:r>
                  <a:rPr lang="en-US" altLang="ko-KR" sz="2000" b="1" spc="-150" dirty="0" smtClean="0">
                    <a:solidFill>
                      <a:schemeClr val="bg1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나눔스퀘어 ExtraBold" pitchFamily="50" charset="-127"/>
                    <a:ea typeface="나눔스퀘어 ExtraBold" pitchFamily="50" charset="-127"/>
                  </a:rPr>
                  <a:t>(2026)</a:t>
                </a:r>
                <a:endParaRPr lang="ko-KR" altLang="en-US" sz="2000" b="1" spc="-150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나눔스퀘어 ExtraBold" pitchFamily="50" charset="-127"/>
                  <a:ea typeface="나눔스퀘어 ExtraBold" pitchFamily="50" charset="-127"/>
                </a:endParaRPr>
              </a:p>
            </p:txBody>
          </p:sp>
          <p:sp>
            <p:nvSpPr>
              <p:cNvPr id="40" name="TextBox 47"/>
              <p:cNvSpPr txBox="1"/>
              <p:nvPr/>
            </p:nvSpPr>
            <p:spPr>
              <a:xfrm>
                <a:off x="5566129" y="3829894"/>
                <a:ext cx="2507266" cy="2481819"/>
              </a:xfrm>
              <a:prstGeom prst="roundRect">
                <a:avLst>
                  <a:gd name="adj" fmla="val 3864"/>
                </a:avLst>
              </a:prstGeom>
              <a:solidFill>
                <a:schemeClr val="bg1">
                  <a:lumMod val="85000"/>
                </a:schemeClr>
              </a:solidFill>
              <a:ln w="19050">
                <a:solidFill>
                  <a:schemeClr val="bg1"/>
                </a:solidFill>
              </a:ln>
              <a:effectLst/>
            </p:spPr>
            <p:txBody>
              <a:bodyPr wrap="none" lIns="0" tIns="0" rIns="0" bIns="0" anchor="ctr">
                <a:noAutofit/>
                <a:scene3d>
                  <a:camera prst="orthographicFront"/>
                  <a:lightRig rig="threePt" dir="t"/>
                </a:scene3d>
                <a:sp3d extrusionH="6350">
                  <a:extrusionClr>
                    <a:schemeClr val="bg1"/>
                  </a:extrusionClr>
                  <a:contourClr>
                    <a:schemeClr val="bg1"/>
                  </a:contourClr>
                </a:sp3d>
              </a:bodyPr>
              <a:lstStyle>
                <a:defPPr>
                  <a:defRPr lang="ko-KR"/>
                </a:defPPr>
                <a:lvl1pPr marL="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285750" indent="-200025">
                  <a:buFontTx/>
                  <a:buChar char="-"/>
                </a:pPr>
                <a:r>
                  <a:rPr lang="ko-KR" altLang="en-US" b="1" spc="-150" dirty="0" smtClean="0"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나눔스퀘어 ExtraBold" pitchFamily="50" charset="-127"/>
                    <a:ea typeface="나눔스퀘어 ExtraBold" pitchFamily="50" charset="-127"/>
                  </a:rPr>
                  <a:t>도로개량 </a:t>
                </a:r>
                <a:r>
                  <a:rPr lang="en-US" altLang="ko-KR" b="1" spc="-150" dirty="0" smtClean="0"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나눔스퀘어 ExtraBold" pitchFamily="50" charset="-127"/>
                    <a:ea typeface="나눔스퀘어 ExtraBold" pitchFamily="50" charset="-127"/>
                  </a:rPr>
                  <a:t>(2021)</a:t>
                </a:r>
              </a:p>
              <a:p>
                <a:pPr marL="285750" indent="-200025">
                  <a:buFontTx/>
                  <a:buChar char="-"/>
                </a:pPr>
                <a:endParaRPr lang="en-US" altLang="ko-KR" b="1" spc="-150" dirty="0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나눔스퀘어 ExtraBold" pitchFamily="50" charset="-127"/>
                  <a:ea typeface="나눔스퀘어 ExtraBold" pitchFamily="50" charset="-127"/>
                </a:endParaRPr>
              </a:p>
              <a:p>
                <a:pPr marL="285750" indent="-200025">
                  <a:buFontTx/>
                  <a:buChar char="-"/>
                </a:pPr>
                <a:r>
                  <a:rPr lang="ko-KR" altLang="en-US" b="1" spc="-150" dirty="0" err="1" smtClean="0"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나눔스퀘어 ExtraBold" pitchFamily="50" charset="-127"/>
                    <a:ea typeface="나눔스퀘어 ExtraBold" pitchFamily="50" charset="-127"/>
                  </a:rPr>
                  <a:t>공원ㆍ문화시설</a:t>
                </a:r>
                <a:r>
                  <a:rPr lang="ko-KR" altLang="en-US" b="1" spc="-150" dirty="0" smtClean="0"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나눔스퀘어 ExtraBold" pitchFamily="50" charset="-127"/>
                    <a:ea typeface="나눔스퀘어 ExtraBold" pitchFamily="50" charset="-127"/>
                  </a:rPr>
                  <a:t> </a:t>
                </a:r>
                <a:r>
                  <a:rPr lang="en-US" altLang="ko-KR" b="1" spc="-150" dirty="0" smtClean="0"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나눔스퀘어 ExtraBold" pitchFamily="50" charset="-127"/>
                    <a:ea typeface="나눔스퀘어 ExtraBold" pitchFamily="50" charset="-127"/>
                  </a:rPr>
                  <a:t>(2024)</a:t>
                </a:r>
              </a:p>
            </p:txBody>
          </p:sp>
          <p:sp>
            <p:nvSpPr>
              <p:cNvPr id="41" name="TextBox 47"/>
              <p:cNvSpPr txBox="1"/>
              <p:nvPr/>
            </p:nvSpPr>
            <p:spPr>
              <a:xfrm>
                <a:off x="5566130" y="3494741"/>
                <a:ext cx="2507266" cy="835033"/>
              </a:xfrm>
              <a:prstGeom prst="roundRect">
                <a:avLst/>
              </a:prstGeom>
              <a:solidFill>
                <a:srgbClr val="0000FF"/>
              </a:solidFill>
              <a:ln w="19050">
                <a:solidFill>
                  <a:schemeClr val="bg1"/>
                </a:solidFill>
              </a:ln>
              <a:effectLst/>
            </p:spPr>
            <p:txBody>
              <a:bodyPr wrap="none" lIns="0" tIns="0" rIns="0" bIns="0" anchor="ctr">
                <a:noAutofit/>
                <a:scene3d>
                  <a:camera prst="orthographicFront"/>
                  <a:lightRig rig="threePt" dir="t"/>
                </a:scene3d>
                <a:sp3d extrusionH="6350">
                  <a:extrusionClr>
                    <a:schemeClr val="bg1"/>
                  </a:extrusionClr>
                  <a:contourClr>
                    <a:schemeClr val="bg1"/>
                  </a:contourClr>
                </a:sp3d>
              </a:bodyPr>
              <a:lstStyle>
                <a:defPPr>
                  <a:defRPr lang="ko-KR"/>
                </a:defPPr>
                <a:lvl1pPr marL="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r>
                  <a:rPr lang="ko-KR" altLang="en-US" sz="2000" b="1" spc="-150" dirty="0" smtClean="0">
                    <a:solidFill>
                      <a:schemeClr val="bg1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나눔스퀘어 ExtraBold" pitchFamily="50" charset="-127"/>
                    <a:ea typeface="나눔스퀘어 ExtraBold" pitchFamily="50" charset="-127"/>
                  </a:rPr>
                  <a:t>전구간 동시착공</a:t>
                </a:r>
                <a:endParaRPr lang="en-US" altLang="ko-KR" sz="2000" b="1" spc="-150" dirty="0" smtClean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나눔스퀘어 ExtraBold" pitchFamily="50" charset="-127"/>
                  <a:ea typeface="나눔스퀘어 ExtraBold" pitchFamily="50" charset="-127"/>
                </a:endParaRPr>
              </a:p>
              <a:p>
                <a:pPr algn="ctr"/>
                <a:r>
                  <a:rPr lang="en-US" altLang="ko-KR" sz="2000" b="1" spc="-150" dirty="0" smtClean="0">
                    <a:solidFill>
                      <a:schemeClr val="bg1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나눔스퀘어 ExtraBold" pitchFamily="50" charset="-127"/>
                    <a:ea typeface="나눔스퀘어 ExtraBold" pitchFamily="50" charset="-127"/>
                  </a:rPr>
                  <a:t>(2024)</a:t>
                </a:r>
                <a:endParaRPr lang="ko-KR" altLang="en-US" sz="2000" b="1" spc="-150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나눔스퀘어 ExtraBold" pitchFamily="50" charset="-127"/>
                  <a:ea typeface="나눔스퀘어 ExtraBold" pitchFamily="50" charset="-127"/>
                </a:endParaRPr>
              </a:p>
            </p:txBody>
          </p:sp>
        </p:grpSp>
        <p:sp>
          <p:nvSpPr>
            <p:cNvPr id="23" name="오른쪽 화살표 22"/>
            <p:cNvSpPr/>
            <p:nvPr/>
          </p:nvSpPr>
          <p:spPr>
            <a:xfrm>
              <a:off x="3546812" y="4378731"/>
              <a:ext cx="1613951" cy="1551115"/>
            </a:xfrm>
            <a:prstGeom prst="rightArrow">
              <a:avLst/>
            </a:prstGeom>
            <a:gradFill flip="none" rotWithShape="1">
              <a:gsLst>
                <a:gs pos="13000">
                  <a:srgbClr val="003EA4">
                    <a:alpha val="0"/>
                  </a:srgbClr>
                </a:gs>
                <a:gs pos="82000">
                  <a:schemeClr val="tx1">
                    <a:lumMod val="65000"/>
                    <a:lumOff val="35000"/>
                  </a:schemeClr>
                </a:gs>
              </a:gsLst>
              <a:lin ang="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600"/>
            </a:p>
          </p:txBody>
        </p:sp>
      </p:grpSp>
    </p:spTree>
    <p:extLst>
      <p:ext uri="{BB962C8B-B14F-4D97-AF65-F5344CB8AC3E}">
        <p14:creationId xmlns:p14="http://schemas.microsoft.com/office/powerpoint/2010/main" val="35563873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5" name="타원 124"/>
          <p:cNvSpPr/>
          <p:nvPr/>
        </p:nvSpPr>
        <p:spPr>
          <a:xfrm>
            <a:off x="5796136" y="4077072"/>
            <a:ext cx="2223003" cy="253520"/>
          </a:xfrm>
          <a:prstGeom prst="ellipse">
            <a:avLst/>
          </a:prstGeom>
          <a:gradFill flip="none" rotWithShape="1">
            <a:gsLst>
              <a:gs pos="100000">
                <a:schemeClr val="bg1">
                  <a:alpha val="0"/>
                </a:schemeClr>
              </a:gs>
              <a:gs pos="0">
                <a:schemeClr val="tx1">
                  <a:alpha val="8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나눔스퀘어OTF Bold" pitchFamily="34" charset="-127"/>
              <a:ea typeface="나눔스퀘어OTF Bold" pitchFamily="34" charset="-127"/>
            </a:endParaRPr>
          </a:p>
        </p:txBody>
      </p:sp>
      <p:sp>
        <p:nvSpPr>
          <p:cNvPr id="43" name="제목 1"/>
          <p:cNvSpPr>
            <a:spLocks noGrp="1"/>
          </p:cNvSpPr>
          <p:nvPr>
            <p:ph type="title"/>
          </p:nvPr>
        </p:nvSpPr>
        <p:spPr>
          <a:xfrm>
            <a:off x="1574235" y="365981"/>
            <a:ext cx="7569766" cy="507831"/>
          </a:xfrm>
        </p:spPr>
        <p:txBody>
          <a:bodyPr vert="horz" wrap="square" lIns="91440" tIns="45720" rIns="91440" bIns="45720" rtlCol="0" anchor="ctr">
            <a:spAutoFit/>
          </a:bodyPr>
          <a:lstStyle/>
          <a:p>
            <a:pPr latinLnBrk="0">
              <a:spcBef>
                <a:spcPts val="0"/>
              </a:spcBef>
            </a:pPr>
            <a:r>
              <a:rPr lang="ko-KR" altLang="en-US" sz="2700" b="1" kern="1200" spc="-300" dirty="0" smtClean="0">
                <a:solidFill>
                  <a:schemeClr val="tx1"/>
                </a:solidFill>
              </a:rPr>
              <a:t>사업비를 최소화하고 다양한 재원확보방안을 마련하겠습니다</a:t>
            </a:r>
            <a:endParaRPr lang="en-US" altLang="ko-KR" sz="2700" b="1" kern="1200" spc="-300" dirty="0">
              <a:solidFill>
                <a:schemeClr val="tx1"/>
              </a:solidFill>
            </a:endParaRPr>
          </a:p>
        </p:txBody>
      </p:sp>
      <p:sp>
        <p:nvSpPr>
          <p:cNvPr id="30" name="TextBox 231"/>
          <p:cNvSpPr txBox="1">
            <a:spLocks noChangeArrowheads="1"/>
          </p:cNvSpPr>
          <p:nvPr/>
        </p:nvSpPr>
        <p:spPr bwMode="auto">
          <a:xfrm>
            <a:off x="397173" y="207305"/>
            <a:ext cx="1006475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defPPr>
              <a:defRPr lang="ko-KR"/>
            </a:defPPr>
            <a:lvl1pPr latinLnBrk="0">
              <a:spcBef>
                <a:spcPts val="1200"/>
              </a:spcBef>
              <a:buFont typeface="Arial" panose="020B0604020202020204" pitchFamily="34" charset="0"/>
              <a:buNone/>
              <a:defRPr sz="2400">
                <a:latin typeface="Rix고딕 B" pitchFamily="18" charset="-127"/>
                <a:ea typeface="Rix고딕 B" pitchFamily="18" charset="-127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latin typeface="맑은 고딕" panose="020B0503020000020004" pitchFamily="50" charset="-127"/>
                <a:ea typeface="맑은 고딕" panose="020B0503020000020004" pitchFamily="50" charset="-127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latin typeface="맑은 고딕" panose="020B0503020000020004" pitchFamily="50" charset="-127"/>
                <a:ea typeface="맑은 고딕" panose="020B0503020000020004" pitchFamily="50" charset="-127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latin typeface="맑은 고딕" panose="020B0503020000020004" pitchFamily="50" charset="-127"/>
                <a:ea typeface="맑은 고딕" panose="020B0503020000020004" pitchFamily="50" charset="-127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latin typeface="맑은 고딕" panose="020B0503020000020004" pitchFamily="50" charset="-127"/>
                <a:ea typeface="맑은 고딕" panose="020B0503020000020004" pitchFamily="50" charset="-127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latin typeface="맑은 고딕" panose="020B0503020000020004" pitchFamily="50" charset="-127"/>
                <a:ea typeface="맑은 고딕" panose="020B0503020000020004" pitchFamily="50" charset="-127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latin typeface="맑은 고딕" panose="020B0503020000020004" pitchFamily="50" charset="-127"/>
                <a:ea typeface="맑은 고딕" panose="020B0503020000020004" pitchFamily="50" charset="-127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latin typeface="맑은 고딕" panose="020B0503020000020004" pitchFamily="50" charset="-127"/>
                <a:ea typeface="맑은 고딕" panose="020B0503020000020004" pitchFamily="50" charset="-127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latin typeface="맑은 고딕" panose="020B0503020000020004" pitchFamily="50" charset="-127"/>
                <a:ea typeface="맑은 고딕" panose="020B0503020000020004" pitchFamily="50" charset="-127"/>
              </a:defRPr>
            </a:lvl9pPr>
          </a:lstStyle>
          <a:p>
            <a:pPr algn="ctr"/>
            <a:r>
              <a:rPr lang="en-US" altLang="ko-KR" sz="3600" dirty="0">
                <a:ln>
                  <a:solidFill>
                    <a:srgbClr val="9B8357">
                      <a:lumMod val="75000"/>
                      <a:alpha val="0"/>
                    </a:srgbClr>
                  </a:solidFill>
                </a:ln>
                <a:solidFill>
                  <a:prstClr val="white"/>
                </a:solidFill>
                <a:latin typeface="나눔스퀘어 ExtraBold" pitchFamily="50" charset="-127"/>
                <a:ea typeface="나눔스퀘어 ExtraBold" pitchFamily="50" charset="-127"/>
              </a:rPr>
              <a:t>6</a:t>
            </a:r>
            <a:r>
              <a:rPr lang="en-US" altLang="ko-KR" sz="3600" dirty="0" smtClean="0">
                <a:ln>
                  <a:solidFill>
                    <a:srgbClr val="9B8357">
                      <a:lumMod val="75000"/>
                      <a:alpha val="0"/>
                    </a:srgbClr>
                  </a:solidFill>
                </a:ln>
                <a:solidFill>
                  <a:prstClr val="white"/>
                </a:solidFill>
                <a:latin typeface="나눔스퀘어 ExtraBold" pitchFamily="50" charset="-127"/>
                <a:ea typeface="나눔스퀘어 ExtraBold" pitchFamily="50" charset="-127"/>
              </a:rPr>
              <a:t>.2</a:t>
            </a:r>
            <a:endParaRPr lang="ko-KR" altLang="en-US" sz="3600" dirty="0">
              <a:ln>
                <a:solidFill>
                  <a:srgbClr val="9B8357">
                    <a:lumMod val="75000"/>
                    <a:alpha val="0"/>
                  </a:srgbClr>
                </a:solidFill>
              </a:ln>
              <a:solidFill>
                <a:prstClr val="white"/>
              </a:solidFill>
              <a:latin typeface="나눔스퀘어 ExtraBold" pitchFamily="50" charset="-127"/>
              <a:ea typeface="나눔스퀘어 ExtraBold" pitchFamily="50" charset="-127"/>
            </a:endParaRPr>
          </a:p>
        </p:txBody>
      </p:sp>
      <p:sp>
        <p:nvSpPr>
          <p:cNvPr id="28" name="슬라이드 번호 개체 틀 5"/>
          <p:cNvSpPr txBox="1">
            <a:spLocks/>
          </p:cNvSpPr>
          <p:nvPr/>
        </p:nvSpPr>
        <p:spPr>
          <a:xfrm>
            <a:off x="8494917" y="6470650"/>
            <a:ext cx="5107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ko-KR"/>
            </a:defPPr>
            <a:lvl1pPr marL="0" algn="r" defTabSz="914400" rtl="0" eaLnBrk="1" latinLnBrk="1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F26BD57E-2DF4-4293-8FA1-A2AB16AABCDB}" type="slidenum">
              <a:rPr lang="ko-KR" altLang="en-US" sz="1600" b="1" smtClean="0">
                <a:latin typeface="나눔스퀘어 ExtraBold" pitchFamily="50" charset="-127"/>
                <a:ea typeface="나눔스퀘어 ExtraBold" pitchFamily="50" charset="-127"/>
              </a:rPr>
              <a:pPr/>
              <a:t>34</a:t>
            </a:fld>
            <a:endParaRPr lang="ko-KR" altLang="en-US" sz="1600" b="1" dirty="0">
              <a:latin typeface="나눔스퀘어 ExtraBold" pitchFamily="50" charset="-127"/>
              <a:ea typeface="나눔스퀘어 ExtraBold" pitchFamily="50" charset="-127"/>
            </a:endParaRPr>
          </a:p>
        </p:txBody>
      </p:sp>
      <p:grpSp>
        <p:nvGrpSpPr>
          <p:cNvPr id="2" name="그룹 100"/>
          <p:cNvGrpSpPr/>
          <p:nvPr/>
        </p:nvGrpSpPr>
        <p:grpSpPr>
          <a:xfrm>
            <a:off x="4427985" y="1538196"/>
            <a:ext cx="4642980" cy="2826833"/>
            <a:chOff x="-180528" y="2500687"/>
            <a:chExt cx="5193594" cy="3133132"/>
          </a:xfrm>
        </p:grpSpPr>
        <p:pic>
          <p:nvPicPr>
            <p:cNvPr id="102" name="Picture 2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-180528" y="2536046"/>
              <a:ext cx="5162955" cy="309777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103" name="TextBox 102"/>
            <p:cNvSpPr txBox="1"/>
            <p:nvPr/>
          </p:nvSpPr>
          <p:spPr>
            <a:xfrm>
              <a:off x="539552" y="3673959"/>
              <a:ext cx="1778900" cy="44346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ko-KR" sz="2000" b="1" dirty="0" smtClean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나눔스퀘어OTF Bold" pitchFamily="34" charset="-127"/>
                  <a:ea typeface="나눔스퀘어OTF Bold" pitchFamily="34" charset="-127"/>
                  <a:cs typeface="Arial" pitchFamily="34" charset="0"/>
                </a:rPr>
                <a:t>2,648</a:t>
              </a:r>
              <a:r>
                <a:rPr lang="ko-KR" altLang="en-US" sz="2000" b="1" dirty="0" smtClean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나눔스퀘어OTF Bold" pitchFamily="34" charset="-127"/>
                  <a:ea typeface="나눔스퀘어OTF Bold" pitchFamily="34" charset="-127"/>
                  <a:cs typeface="Arial" pitchFamily="34" charset="0"/>
                </a:rPr>
                <a:t>억 원</a:t>
              </a:r>
              <a:endParaRPr lang="en-US" altLang="ko-KR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스퀘어OTF Bold" pitchFamily="34" charset="-127"/>
                <a:ea typeface="나눔스퀘어OTF Bold" pitchFamily="34" charset="-127"/>
                <a:cs typeface="Arial" pitchFamily="34" charset="0"/>
              </a:endParaRPr>
            </a:p>
          </p:txBody>
        </p:sp>
        <p:sp>
          <p:nvSpPr>
            <p:cNvPr id="104" name="TextBox 103"/>
            <p:cNvSpPr txBox="1"/>
            <p:nvPr/>
          </p:nvSpPr>
          <p:spPr>
            <a:xfrm>
              <a:off x="2690267" y="3448050"/>
              <a:ext cx="1589885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ko-KR" b="1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나눔스퀘어OTF Bold" pitchFamily="34" charset="-127"/>
                  <a:ea typeface="나눔스퀘어OTF Bold" pitchFamily="34" charset="-127"/>
                  <a:cs typeface="Arial" pitchFamily="34" charset="0"/>
                </a:rPr>
                <a:t>1,120</a:t>
              </a:r>
              <a:r>
                <a:rPr lang="ko-KR" altLang="en-US" b="1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나눔스퀘어OTF Bold" pitchFamily="34" charset="-127"/>
                  <a:ea typeface="나눔스퀘어OTF Bold" pitchFamily="34" charset="-127"/>
                  <a:cs typeface="Arial" pitchFamily="34" charset="0"/>
                </a:rPr>
                <a:t>억 원</a:t>
              </a:r>
              <a:endParaRPr lang="en-US" altLang="ko-KR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스퀘어OTF Bold" pitchFamily="34" charset="-127"/>
                <a:ea typeface="나눔스퀘어OTF Bold" pitchFamily="34" charset="-127"/>
                <a:cs typeface="Arial" pitchFamily="34" charset="0"/>
              </a:endParaRPr>
            </a:p>
          </p:txBody>
        </p:sp>
        <p:sp>
          <p:nvSpPr>
            <p:cNvPr id="105" name="TextBox 104"/>
            <p:cNvSpPr txBox="1"/>
            <p:nvPr/>
          </p:nvSpPr>
          <p:spPr>
            <a:xfrm>
              <a:off x="2879854" y="4315404"/>
              <a:ext cx="1101224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ko-KR" sz="1400" b="1" spc="-150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나눔스퀘어OTF Bold" pitchFamily="34" charset="-127"/>
                  <a:ea typeface="나눔스퀘어OTF Bold" pitchFamily="34" charset="-127"/>
                  <a:cs typeface="Arial" pitchFamily="34" charset="0"/>
                </a:rPr>
                <a:t>240</a:t>
              </a:r>
              <a:r>
                <a:rPr lang="ko-KR" altLang="en-US" sz="1400" b="1" spc="-150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나눔스퀘어OTF Bold" pitchFamily="34" charset="-127"/>
                  <a:ea typeface="나눔스퀘어OTF Bold" pitchFamily="34" charset="-127"/>
                  <a:cs typeface="Arial" pitchFamily="34" charset="0"/>
                </a:rPr>
                <a:t>억 원</a:t>
              </a:r>
              <a:endParaRPr lang="en-US" altLang="ko-KR" sz="1400" b="1" spc="-15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스퀘어OTF Bold" pitchFamily="34" charset="-127"/>
                <a:ea typeface="나눔스퀘어OTF Bold" pitchFamily="34" charset="-127"/>
                <a:cs typeface="Arial" pitchFamily="34" charset="0"/>
              </a:endParaRPr>
            </a:p>
          </p:txBody>
        </p:sp>
        <p:cxnSp>
          <p:nvCxnSpPr>
            <p:cNvPr id="106" name="직선 연결선 105"/>
            <p:cNvCxnSpPr/>
            <p:nvPr/>
          </p:nvCxnSpPr>
          <p:spPr>
            <a:xfrm flipH="1" flipV="1">
              <a:off x="1197712" y="2790203"/>
              <a:ext cx="18091" cy="256183"/>
            </a:xfrm>
            <a:prstGeom prst="line">
              <a:avLst/>
            </a:prstGeom>
            <a:ln>
              <a:solidFill>
                <a:schemeClr val="tx1">
                  <a:lumMod val="75000"/>
                  <a:lumOff val="25000"/>
                </a:schemeClr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7" name="직선 연결선 106"/>
            <p:cNvCxnSpPr/>
            <p:nvPr/>
          </p:nvCxnSpPr>
          <p:spPr>
            <a:xfrm flipV="1">
              <a:off x="4065684" y="2881535"/>
              <a:ext cx="250330" cy="385831"/>
            </a:xfrm>
            <a:prstGeom prst="line">
              <a:avLst/>
            </a:prstGeom>
            <a:ln>
              <a:solidFill>
                <a:schemeClr val="tx1">
                  <a:lumMod val="75000"/>
                  <a:lumOff val="25000"/>
                </a:schemeClr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8" name="직선 연결선 107"/>
            <p:cNvCxnSpPr/>
            <p:nvPr/>
          </p:nvCxnSpPr>
          <p:spPr>
            <a:xfrm>
              <a:off x="3713790" y="4823368"/>
              <a:ext cx="456636" cy="621856"/>
            </a:xfrm>
            <a:prstGeom prst="line">
              <a:avLst/>
            </a:prstGeom>
            <a:ln>
              <a:solidFill>
                <a:schemeClr val="tx1">
                  <a:lumMod val="75000"/>
                  <a:lumOff val="25000"/>
                </a:schemeClr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09" name="타원 108"/>
            <p:cNvSpPr/>
            <p:nvPr/>
          </p:nvSpPr>
          <p:spPr>
            <a:xfrm>
              <a:off x="3986782" y="3256221"/>
              <a:ext cx="79857" cy="79200"/>
            </a:xfrm>
            <a:prstGeom prst="ellipse">
              <a:avLst/>
            </a:prstGeom>
            <a:solidFill>
              <a:schemeClr val="bg1"/>
            </a:solidFill>
            <a:ln w="9525">
              <a:solidFill>
                <a:schemeClr val="tx1">
                  <a:lumMod val="75000"/>
                  <a:lumOff val="25000"/>
                </a:schemeClr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000">
                <a:latin typeface="나눔스퀘어OTF Bold" pitchFamily="34" charset="-127"/>
                <a:ea typeface="나눔스퀘어OTF Bold" pitchFamily="34" charset="-127"/>
              </a:endParaRPr>
            </a:p>
          </p:txBody>
        </p:sp>
        <p:sp>
          <p:nvSpPr>
            <p:cNvPr id="110" name="타원 109"/>
            <p:cNvSpPr/>
            <p:nvPr/>
          </p:nvSpPr>
          <p:spPr>
            <a:xfrm>
              <a:off x="3653938" y="4772853"/>
              <a:ext cx="79857" cy="79200"/>
            </a:xfrm>
            <a:prstGeom prst="ellipse">
              <a:avLst/>
            </a:prstGeom>
            <a:solidFill>
              <a:schemeClr val="bg1"/>
            </a:solidFill>
            <a:ln w="9525">
              <a:solidFill>
                <a:schemeClr val="tx1">
                  <a:lumMod val="75000"/>
                  <a:lumOff val="25000"/>
                </a:schemeClr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000">
                <a:latin typeface="나눔스퀘어OTF Bold" pitchFamily="34" charset="-127"/>
                <a:ea typeface="나눔스퀘어OTF Bold" pitchFamily="34" charset="-127"/>
              </a:endParaRPr>
            </a:p>
          </p:txBody>
        </p:sp>
        <p:sp>
          <p:nvSpPr>
            <p:cNvPr id="111" name="타원 110"/>
            <p:cNvSpPr/>
            <p:nvPr/>
          </p:nvSpPr>
          <p:spPr>
            <a:xfrm>
              <a:off x="1180082" y="3008571"/>
              <a:ext cx="79857" cy="79200"/>
            </a:xfrm>
            <a:prstGeom prst="ellipse">
              <a:avLst/>
            </a:prstGeom>
            <a:solidFill>
              <a:schemeClr val="bg1"/>
            </a:solidFill>
            <a:ln w="9525">
              <a:solidFill>
                <a:schemeClr val="tx1">
                  <a:lumMod val="75000"/>
                  <a:lumOff val="25000"/>
                </a:schemeClr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000">
                <a:latin typeface="나눔스퀘어OTF Bold" pitchFamily="34" charset="-127"/>
                <a:ea typeface="나눔스퀘어OTF Bold" pitchFamily="34" charset="-127"/>
              </a:endParaRPr>
            </a:p>
          </p:txBody>
        </p:sp>
        <p:grpSp>
          <p:nvGrpSpPr>
            <p:cNvPr id="3" name="그룹 99"/>
            <p:cNvGrpSpPr/>
            <p:nvPr/>
          </p:nvGrpSpPr>
          <p:grpSpPr>
            <a:xfrm>
              <a:off x="607011" y="2500687"/>
              <a:ext cx="1146407" cy="375239"/>
              <a:chOff x="840694" y="2578295"/>
              <a:chExt cx="507915" cy="316450"/>
            </a:xfrm>
          </p:grpSpPr>
          <p:sp>
            <p:nvSpPr>
              <p:cNvPr id="119" name="모서리가 둥근 직사각형 118"/>
              <p:cNvSpPr/>
              <p:nvPr/>
            </p:nvSpPr>
            <p:spPr>
              <a:xfrm>
                <a:off x="840694" y="2601734"/>
                <a:ext cx="507915" cy="288032"/>
              </a:xfrm>
              <a:prstGeom prst="roundRect">
                <a:avLst>
                  <a:gd name="adj" fmla="val 50000"/>
                </a:avLst>
              </a:prstGeom>
              <a:solidFill>
                <a:schemeClr val="tx1">
                  <a:lumMod val="75000"/>
                  <a:lumOff val="2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000">
                  <a:latin typeface="나눔스퀘어OTF Bold" pitchFamily="34" charset="-127"/>
                  <a:ea typeface="나눔스퀘어OTF Bold" pitchFamily="34" charset="-127"/>
                </a:endParaRPr>
              </a:p>
            </p:txBody>
          </p:sp>
          <p:sp>
            <p:nvSpPr>
              <p:cNvPr id="120" name="직사각형 119"/>
              <p:cNvSpPr/>
              <p:nvPr/>
            </p:nvSpPr>
            <p:spPr>
              <a:xfrm>
                <a:off x="852641" y="2578295"/>
                <a:ext cx="486653" cy="316450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square">
                <a:spAutoFit/>
              </a:bodyPr>
              <a:lstStyle/>
              <a:p>
                <a:pPr algn="ctr">
                  <a:defRPr/>
                </a:pPr>
                <a:r>
                  <a:rPr lang="ko-KR" altLang="en-US" sz="1600" dirty="0" smtClean="0">
                    <a:solidFill>
                      <a:schemeClr val="bg1"/>
                    </a:solidFill>
                    <a:latin typeface="나눔스퀘어OTF Bold" pitchFamily="34" charset="-127"/>
                    <a:ea typeface="나눔스퀘어OTF Bold" pitchFamily="34" charset="-127"/>
                    <a:cs typeface="Arial" pitchFamily="34" charset="0"/>
                  </a:rPr>
                  <a:t>시 재원</a:t>
                </a:r>
                <a:endParaRPr lang="en-US" altLang="ko-KR" sz="1600" dirty="0">
                  <a:solidFill>
                    <a:schemeClr val="bg1"/>
                  </a:solidFill>
                  <a:latin typeface="나눔스퀘어OTF Bold" pitchFamily="34" charset="-127"/>
                  <a:ea typeface="나눔스퀘어OTF Bold" pitchFamily="34" charset="-127"/>
                  <a:cs typeface="Arial" pitchFamily="34" charset="0"/>
                </a:endParaRPr>
              </a:p>
            </p:txBody>
          </p:sp>
        </p:grpSp>
        <p:grpSp>
          <p:nvGrpSpPr>
            <p:cNvPr id="4" name="그룹 99"/>
            <p:cNvGrpSpPr/>
            <p:nvPr/>
          </p:nvGrpSpPr>
          <p:grpSpPr>
            <a:xfrm>
              <a:off x="3341641" y="2561184"/>
              <a:ext cx="1609470" cy="354500"/>
              <a:chOff x="735347" y="2371441"/>
              <a:chExt cx="553015" cy="298960"/>
            </a:xfrm>
          </p:grpSpPr>
          <p:sp>
            <p:nvSpPr>
              <p:cNvPr id="117" name="모서리가 둥근 직사각형 116"/>
              <p:cNvSpPr/>
              <p:nvPr/>
            </p:nvSpPr>
            <p:spPr>
              <a:xfrm>
                <a:off x="735347" y="2382369"/>
                <a:ext cx="553015" cy="288032"/>
              </a:xfrm>
              <a:prstGeom prst="roundRect">
                <a:avLst>
                  <a:gd name="adj" fmla="val 50000"/>
                </a:avLst>
              </a:prstGeom>
              <a:solidFill>
                <a:schemeClr val="tx1">
                  <a:lumMod val="75000"/>
                  <a:lumOff val="2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latin typeface="나눔스퀘어OTF Bold" pitchFamily="34" charset="-127"/>
                  <a:ea typeface="나눔스퀘어OTF Bold" pitchFamily="34" charset="-127"/>
                </a:endParaRPr>
              </a:p>
            </p:txBody>
          </p:sp>
          <p:sp>
            <p:nvSpPr>
              <p:cNvPr id="118" name="직사각형 117"/>
              <p:cNvSpPr/>
              <p:nvPr/>
            </p:nvSpPr>
            <p:spPr>
              <a:xfrm>
                <a:off x="761657" y="2371441"/>
                <a:ext cx="502437" cy="287681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square">
                <a:spAutoFit/>
              </a:bodyPr>
              <a:lstStyle/>
              <a:p>
                <a:pPr algn="ctr">
                  <a:defRPr/>
                </a:pPr>
                <a:r>
                  <a:rPr lang="ko-KR" altLang="en-US" sz="1400" dirty="0" err="1" smtClean="0">
                    <a:solidFill>
                      <a:schemeClr val="bg1"/>
                    </a:solidFill>
                    <a:latin typeface="나눔스퀘어OTF Bold" pitchFamily="34" charset="-127"/>
                    <a:ea typeface="나눔스퀘어OTF Bold" pitchFamily="34" charset="-127"/>
                    <a:cs typeface="Arial" pitchFamily="34" charset="0"/>
                  </a:rPr>
                  <a:t>가용토지</a:t>
                </a:r>
                <a:r>
                  <a:rPr lang="ko-KR" altLang="en-US" sz="1400" dirty="0" smtClean="0">
                    <a:solidFill>
                      <a:schemeClr val="bg1"/>
                    </a:solidFill>
                    <a:latin typeface="나눔스퀘어OTF Bold" pitchFamily="34" charset="-127"/>
                    <a:ea typeface="나눔스퀘어OTF Bold" pitchFamily="34" charset="-127"/>
                    <a:cs typeface="Arial" pitchFamily="34" charset="0"/>
                  </a:rPr>
                  <a:t> 활용</a:t>
                </a:r>
                <a:endParaRPr lang="en-US" altLang="ko-KR" sz="1400" dirty="0">
                  <a:solidFill>
                    <a:schemeClr val="bg1"/>
                  </a:solidFill>
                  <a:latin typeface="나눔스퀘어OTF Bold" pitchFamily="34" charset="-127"/>
                  <a:ea typeface="나눔스퀘어OTF Bold" pitchFamily="34" charset="-127"/>
                  <a:cs typeface="Arial" pitchFamily="34" charset="0"/>
                </a:endParaRPr>
              </a:p>
            </p:txBody>
          </p:sp>
        </p:grpSp>
        <p:grpSp>
          <p:nvGrpSpPr>
            <p:cNvPr id="5" name="그룹 99"/>
            <p:cNvGrpSpPr/>
            <p:nvPr/>
          </p:nvGrpSpPr>
          <p:grpSpPr>
            <a:xfrm>
              <a:off x="3055444" y="5272163"/>
              <a:ext cx="1957622" cy="353549"/>
              <a:chOff x="523797" y="2398133"/>
              <a:chExt cx="1271782" cy="298159"/>
            </a:xfrm>
          </p:grpSpPr>
          <p:sp>
            <p:nvSpPr>
              <p:cNvPr id="115" name="모서리가 둥근 직사각형 114"/>
              <p:cNvSpPr/>
              <p:nvPr/>
            </p:nvSpPr>
            <p:spPr>
              <a:xfrm>
                <a:off x="610241" y="2407873"/>
                <a:ext cx="1094357" cy="288419"/>
              </a:xfrm>
              <a:prstGeom prst="roundRect">
                <a:avLst>
                  <a:gd name="adj" fmla="val 50000"/>
                </a:avLst>
              </a:prstGeom>
              <a:solidFill>
                <a:schemeClr val="tx1">
                  <a:lumMod val="75000"/>
                  <a:lumOff val="2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000">
                  <a:latin typeface="나눔스퀘어OTF Bold" pitchFamily="34" charset="-127"/>
                  <a:ea typeface="나눔스퀘어OTF Bold" pitchFamily="34" charset="-127"/>
                </a:endParaRPr>
              </a:p>
            </p:txBody>
          </p:sp>
          <p:sp>
            <p:nvSpPr>
              <p:cNvPr id="116" name="직사각형 115"/>
              <p:cNvSpPr/>
              <p:nvPr/>
            </p:nvSpPr>
            <p:spPr>
              <a:xfrm>
                <a:off x="523797" y="2398133"/>
                <a:ext cx="1271782" cy="287682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square">
                <a:spAutoFit/>
              </a:bodyPr>
              <a:lstStyle/>
              <a:p>
                <a:pPr algn="ctr">
                  <a:defRPr/>
                </a:pPr>
                <a:r>
                  <a:rPr lang="ko-KR" altLang="en-US" sz="1400" spc="-110" dirty="0" smtClean="0">
                    <a:solidFill>
                      <a:schemeClr val="bg1"/>
                    </a:solidFill>
                    <a:latin typeface="나눔스퀘어OTF Bold" pitchFamily="34" charset="-127"/>
                    <a:ea typeface="나눔스퀘어OTF Bold" pitchFamily="34" charset="-127"/>
                    <a:cs typeface="Arial" pitchFamily="34" charset="0"/>
                  </a:rPr>
                  <a:t>기부채납</a:t>
                </a:r>
                <a:endParaRPr lang="en-US" altLang="ko-KR" sz="1400" spc="-110" dirty="0">
                  <a:solidFill>
                    <a:schemeClr val="bg1"/>
                  </a:solidFill>
                  <a:latin typeface="나눔스퀘어OTF Bold" pitchFamily="34" charset="-127"/>
                  <a:ea typeface="나눔스퀘어OTF Bold" pitchFamily="34" charset="-127"/>
                  <a:cs typeface="Arial" pitchFamily="34" charset="0"/>
                </a:endParaRPr>
              </a:p>
            </p:txBody>
          </p:sp>
        </p:grpSp>
      </p:grpSp>
      <p:sp>
        <p:nvSpPr>
          <p:cNvPr id="121" name="모서리가 둥근 직사각형 120"/>
          <p:cNvSpPr/>
          <p:nvPr/>
        </p:nvSpPr>
        <p:spPr>
          <a:xfrm>
            <a:off x="4932040" y="4581128"/>
            <a:ext cx="3672408" cy="1943497"/>
          </a:xfrm>
          <a:prstGeom prst="roundRect">
            <a:avLst>
              <a:gd name="adj" fmla="val 4766"/>
            </a:avLst>
          </a:prstGeom>
          <a:solidFill>
            <a:schemeClr val="bg1"/>
          </a:solidFill>
          <a:ln w="57150">
            <a:solidFill>
              <a:srgbClr val="C9C9C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22" name="직사각형 121"/>
          <p:cNvSpPr/>
          <p:nvPr/>
        </p:nvSpPr>
        <p:spPr>
          <a:xfrm>
            <a:off x="5148064" y="4653976"/>
            <a:ext cx="3995936" cy="1692771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266700" indent="-266700" latinLnBrk="0">
              <a:buFont typeface="Wingdings" panose="05000000000000000000" pitchFamily="2" charset="2"/>
              <a:buChar char="§"/>
            </a:pPr>
            <a:r>
              <a:rPr lang="ko-KR" altLang="en-US" sz="2000" b="1" dirty="0" err="1" smtClean="0">
                <a:latin typeface="나눔스퀘어OTF ExtraBold" pitchFamily="34" charset="-127"/>
                <a:ea typeface="나눔스퀘어OTF ExtraBold" pitchFamily="34" charset="-127"/>
              </a:rPr>
              <a:t>가용토지</a:t>
            </a:r>
            <a:r>
              <a:rPr lang="ko-KR" altLang="en-US" sz="2000" b="1" dirty="0" smtClean="0">
                <a:latin typeface="나눔스퀘어OTF ExtraBold" pitchFamily="34" charset="-127"/>
                <a:ea typeface="나눔스퀘어OTF ExtraBold" pitchFamily="34" charset="-127"/>
              </a:rPr>
              <a:t> 활용</a:t>
            </a:r>
            <a:endParaRPr lang="en-US" altLang="ko-KR" sz="2000" b="1" dirty="0" smtClean="0">
              <a:latin typeface="나눔스퀘어OTF ExtraBold" pitchFamily="34" charset="-127"/>
              <a:ea typeface="나눔스퀘어OTF ExtraBold" pitchFamily="34" charset="-127"/>
            </a:endParaRPr>
          </a:p>
          <a:p>
            <a:pPr lvl="0"/>
            <a:r>
              <a:rPr lang="en-US" altLang="ko-KR" sz="1700" b="1" dirty="0" smtClean="0">
                <a:solidFill>
                  <a:prstClr val="black"/>
                </a:solidFill>
                <a:latin typeface="나눔스퀘어OTF ExtraBold" pitchFamily="34" charset="-127"/>
                <a:ea typeface="나눔스퀘어OTF ExtraBold" pitchFamily="34" charset="-127"/>
              </a:rPr>
              <a:t>   - </a:t>
            </a:r>
            <a:r>
              <a:rPr lang="ko-KR" altLang="en-US" sz="1700" b="1" kern="0" dirty="0" err="1" smtClean="0">
                <a:ln w="6350" cmpd="sng">
                  <a:solidFill>
                    <a:srgbClr val="9B8357">
                      <a:lumMod val="75000"/>
                      <a:alpha val="0"/>
                    </a:srgbClr>
                  </a:solidFill>
                  <a:prstDash val="solid"/>
                </a:ln>
                <a:solidFill>
                  <a:srgbClr val="0000FF"/>
                </a:solidFill>
                <a:latin typeface="나눔스퀘어OTF ExtraBold" pitchFamily="34" charset="-127"/>
                <a:ea typeface="나눔스퀘어OTF ExtraBold" pitchFamily="34" charset="-127"/>
              </a:rPr>
              <a:t>가좌</a:t>
            </a:r>
            <a:r>
              <a:rPr lang="en-US" altLang="ko-KR" sz="1700" b="1" kern="0" dirty="0" smtClean="0">
                <a:ln w="6350" cmpd="sng">
                  <a:solidFill>
                    <a:srgbClr val="9B8357">
                      <a:lumMod val="75000"/>
                      <a:alpha val="0"/>
                    </a:srgbClr>
                  </a:solidFill>
                  <a:prstDash val="solid"/>
                </a:ln>
                <a:solidFill>
                  <a:srgbClr val="0000FF"/>
                </a:solidFill>
                <a:latin typeface="나눔스퀘어OTF ExtraBold" pitchFamily="34" charset="-127"/>
                <a:ea typeface="나눔스퀘어OTF ExtraBold" pitchFamily="34" charset="-127"/>
              </a:rPr>
              <a:t>IC </a:t>
            </a:r>
            <a:r>
              <a:rPr lang="en-US" altLang="ko-KR" sz="1700" b="1" dirty="0" smtClean="0">
                <a:solidFill>
                  <a:prstClr val="black"/>
                </a:solidFill>
                <a:latin typeface="나눔스퀘어OTF ExtraBold" pitchFamily="34" charset="-127"/>
                <a:ea typeface="나눔스퀘어OTF ExtraBold" pitchFamily="34" charset="-127"/>
              </a:rPr>
              <a:t>: 1,120</a:t>
            </a:r>
            <a:r>
              <a:rPr lang="ko-KR" altLang="en-US" sz="1700" b="1" dirty="0" smtClean="0">
                <a:solidFill>
                  <a:prstClr val="black"/>
                </a:solidFill>
                <a:latin typeface="나눔스퀘어OTF ExtraBold" pitchFamily="34" charset="-127"/>
                <a:ea typeface="나눔스퀘어OTF ExtraBold" pitchFamily="34" charset="-127"/>
              </a:rPr>
              <a:t>억 원</a:t>
            </a:r>
            <a:endParaRPr lang="en-US" altLang="ko-KR" sz="1700" b="1" dirty="0" smtClean="0">
              <a:solidFill>
                <a:prstClr val="black"/>
              </a:solidFill>
              <a:latin typeface="나눔스퀘어OTF ExtraBold" pitchFamily="34" charset="-127"/>
              <a:ea typeface="나눔스퀘어OTF ExtraBold" pitchFamily="34" charset="-127"/>
            </a:endParaRPr>
          </a:p>
          <a:p>
            <a:pPr lvl="0"/>
            <a:r>
              <a:rPr lang="en-US" altLang="ko-KR" sz="1700" b="1" dirty="0">
                <a:solidFill>
                  <a:prstClr val="black"/>
                </a:solidFill>
                <a:latin typeface="나눔스퀘어OTF ExtraBold" pitchFamily="34" charset="-127"/>
                <a:ea typeface="나눔스퀘어OTF ExtraBold" pitchFamily="34" charset="-127"/>
              </a:rPr>
              <a:t> </a:t>
            </a:r>
            <a:r>
              <a:rPr lang="en-US" altLang="ko-KR" sz="1700" b="1" dirty="0" smtClean="0">
                <a:solidFill>
                  <a:prstClr val="black"/>
                </a:solidFill>
                <a:latin typeface="나눔스퀘어OTF ExtraBold" pitchFamily="34" charset="-127"/>
                <a:ea typeface="나눔스퀘어OTF ExtraBold" pitchFamily="34" charset="-127"/>
              </a:rPr>
              <a:t>  - </a:t>
            </a:r>
            <a:r>
              <a:rPr lang="ko-KR" altLang="en-US" sz="1700" b="1" spc="-150" dirty="0" smtClean="0">
                <a:solidFill>
                  <a:prstClr val="black"/>
                </a:solidFill>
                <a:latin typeface="나눔스퀘어OTF ExtraBold" pitchFamily="34" charset="-127"/>
                <a:ea typeface="나눔스퀘어OTF ExtraBold" pitchFamily="34" charset="-127"/>
              </a:rPr>
              <a:t>공유</a:t>
            </a:r>
            <a:r>
              <a:rPr lang="ko-KR" altLang="en-US" sz="1700" b="1" spc="-150" dirty="0">
                <a:solidFill>
                  <a:prstClr val="black"/>
                </a:solidFill>
                <a:latin typeface="나눔스퀘어OTF ExtraBold" pitchFamily="34" charset="-127"/>
                <a:ea typeface="나눔스퀘어OTF ExtraBold" pitchFamily="34" charset="-127"/>
              </a:rPr>
              <a:t>지</a:t>
            </a:r>
            <a:r>
              <a:rPr lang="ko-KR" altLang="en-US" sz="1700" b="1" spc="-150" dirty="0" smtClean="0">
                <a:solidFill>
                  <a:prstClr val="black"/>
                </a:solidFill>
                <a:latin typeface="나눔스퀘어OTF ExtraBold" pitchFamily="34" charset="-127"/>
                <a:ea typeface="나눔스퀘어OTF ExtraBold" pitchFamily="34" charset="-127"/>
              </a:rPr>
              <a:t> 매각 등 재원확보방안 검토</a:t>
            </a:r>
            <a:r>
              <a:rPr lang="ko-KR" altLang="en-US" b="1" spc="-150" dirty="0" smtClean="0">
                <a:solidFill>
                  <a:prstClr val="black"/>
                </a:solidFill>
                <a:latin typeface="나눔스퀘어OTF ExtraBold" pitchFamily="34" charset="-127"/>
                <a:ea typeface="나눔스퀘어OTF ExtraBold" pitchFamily="34" charset="-127"/>
              </a:rPr>
              <a:t> </a:t>
            </a:r>
            <a:r>
              <a:rPr lang="en-US" altLang="ko-KR" b="1" dirty="0" smtClean="0">
                <a:solidFill>
                  <a:prstClr val="black"/>
                </a:solidFill>
                <a:latin typeface="나눔스퀘어OTF ExtraBold" pitchFamily="34" charset="-127"/>
                <a:ea typeface="나눔스퀘어OTF ExtraBold" pitchFamily="34" charset="-127"/>
              </a:rPr>
              <a:t/>
            </a:r>
            <a:br>
              <a:rPr lang="en-US" altLang="ko-KR" b="1" dirty="0" smtClean="0">
                <a:solidFill>
                  <a:prstClr val="black"/>
                </a:solidFill>
                <a:latin typeface="나눔스퀘어OTF ExtraBold" pitchFamily="34" charset="-127"/>
                <a:ea typeface="나눔스퀘어OTF ExtraBold" pitchFamily="34" charset="-127"/>
              </a:rPr>
            </a:br>
            <a:r>
              <a:rPr lang="en-US" altLang="ko-KR" sz="1200" b="1" dirty="0" smtClean="0">
                <a:solidFill>
                  <a:prstClr val="black"/>
                </a:solidFill>
                <a:latin typeface="나눔스퀘어OTF ExtraBold" pitchFamily="34" charset="-127"/>
                <a:ea typeface="나눔스퀘어OTF ExtraBold" pitchFamily="34" charset="-127"/>
              </a:rPr>
              <a:t/>
            </a:r>
            <a:br>
              <a:rPr lang="en-US" altLang="ko-KR" sz="1200" b="1" dirty="0" smtClean="0">
                <a:solidFill>
                  <a:prstClr val="black"/>
                </a:solidFill>
                <a:latin typeface="나눔스퀘어OTF ExtraBold" pitchFamily="34" charset="-127"/>
                <a:ea typeface="나눔스퀘어OTF ExtraBold" pitchFamily="34" charset="-127"/>
              </a:rPr>
            </a:br>
            <a:r>
              <a:rPr lang="en-US" altLang="ko-KR" b="1" dirty="0" smtClean="0">
                <a:solidFill>
                  <a:prstClr val="black"/>
                </a:solidFill>
                <a:latin typeface="나눔스퀘어OTF ExtraBold" pitchFamily="34" charset="-127"/>
                <a:ea typeface="나눔스퀘어OTF ExtraBold" pitchFamily="34" charset="-127"/>
              </a:rPr>
              <a:t>    </a:t>
            </a:r>
            <a:r>
              <a:rPr lang="ko-KR" altLang="en-US" sz="2000" b="1" dirty="0" smtClean="0">
                <a:latin typeface="나눔스퀘어OTF ExtraBold" pitchFamily="34" charset="-127"/>
                <a:ea typeface="나눔스퀘어OTF ExtraBold" pitchFamily="34" charset="-127"/>
              </a:rPr>
              <a:t>기부채납</a:t>
            </a:r>
            <a:r>
              <a:rPr lang="en-US" altLang="ko-KR" sz="2000" b="1" dirty="0" smtClean="0">
                <a:latin typeface="나눔스퀘어OTF ExtraBold" pitchFamily="34" charset="-127"/>
                <a:ea typeface="나눔스퀘어OTF ExtraBold" pitchFamily="34" charset="-127"/>
              </a:rPr>
              <a:t>(</a:t>
            </a:r>
            <a:r>
              <a:rPr lang="ko-KR" altLang="en-US" sz="2000" b="1" dirty="0" smtClean="0">
                <a:latin typeface="나눔스퀘어OTF ExtraBold" pitchFamily="34" charset="-127"/>
                <a:ea typeface="나눔스퀘어OTF ExtraBold" pitchFamily="34" charset="-127"/>
              </a:rPr>
              <a:t>용도지역 변경</a:t>
            </a:r>
            <a:r>
              <a:rPr lang="en-US" altLang="ko-KR" sz="2000" b="1" dirty="0" smtClean="0">
                <a:latin typeface="나눔스퀘어OTF ExtraBold" pitchFamily="34" charset="-127"/>
                <a:ea typeface="나눔스퀘어OTF ExtraBold" pitchFamily="34" charset="-127"/>
              </a:rPr>
              <a:t>)</a:t>
            </a:r>
          </a:p>
          <a:p>
            <a:pPr lvl="0"/>
            <a:r>
              <a:rPr lang="en-US" altLang="ko-KR" sz="1700" b="1" dirty="0" smtClean="0">
                <a:solidFill>
                  <a:prstClr val="black"/>
                </a:solidFill>
                <a:latin typeface="나눔스퀘어OTF ExtraBold" pitchFamily="34" charset="-127"/>
                <a:ea typeface="나눔스퀘어OTF ExtraBold" pitchFamily="34" charset="-127"/>
              </a:rPr>
              <a:t>   - </a:t>
            </a:r>
            <a:r>
              <a:rPr lang="en-US" altLang="ko-KR" sz="1700" b="1" kern="0" spc="-150" dirty="0">
                <a:ln w="6350" cmpd="sng">
                  <a:solidFill>
                    <a:srgbClr val="9B8357">
                      <a:lumMod val="75000"/>
                      <a:alpha val="0"/>
                    </a:srgbClr>
                  </a:solidFill>
                  <a:prstDash val="solid"/>
                </a:ln>
                <a:solidFill>
                  <a:srgbClr val="0000FF"/>
                </a:solidFill>
                <a:latin typeface="나눔스퀘어OTF ExtraBold" pitchFamily="34" charset="-127"/>
                <a:ea typeface="나눔스퀘어OTF ExtraBold" pitchFamily="34" charset="-127"/>
              </a:rPr>
              <a:t>2</a:t>
            </a:r>
            <a:r>
              <a:rPr lang="ko-KR" altLang="en-US" sz="1700" b="1" kern="0" spc="-150" dirty="0">
                <a:ln w="6350" cmpd="sng">
                  <a:solidFill>
                    <a:srgbClr val="9B8357">
                      <a:lumMod val="75000"/>
                      <a:alpha val="0"/>
                    </a:srgbClr>
                  </a:solidFill>
                  <a:prstDash val="solid"/>
                </a:ln>
                <a:solidFill>
                  <a:srgbClr val="0000FF"/>
                </a:solidFill>
                <a:latin typeface="나눔스퀘어OTF ExtraBold" pitchFamily="34" charset="-127"/>
                <a:ea typeface="나눔스퀘어OTF ExtraBold" pitchFamily="34" charset="-127"/>
              </a:rPr>
              <a:t>호선 </a:t>
            </a:r>
            <a:r>
              <a:rPr lang="ko-KR" altLang="en-US" sz="1700" b="1" kern="0" spc="-150" dirty="0" err="1" smtClean="0">
                <a:ln w="6350" cmpd="sng">
                  <a:solidFill>
                    <a:srgbClr val="9B8357">
                      <a:lumMod val="75000"/>
                      <a:alpha val="0"/>
                    </a:srgbClr>
                  </a:solidFill>
                  <a:prstDash val="solid"/>
                </a:ln>
                <a:solidFill>
                  <a:srgbClr val="0000FF"/>
                </a:solidFill>
                <a:latin typeface="나눔스퀘어OTF ExtraBold" pitchFamily="34" charset="-127"/>
                <a:ea typeface="나눔스퀘어OTF ExtraBold" pitchFamily="34" charset="-127"/>
              </a:rPr>
              <a:t>역세권</a:t>
            </a:r>
            <a:r>
              <a:rPr lang="en-US" altLang="ko-KR" sz="1700" b="1" kern="0" spc="-150" dirty="0" smtClean="0">
                <a:ln w="6350" cmpd="sng">
                  <a:solidFill>
                    <a:srgbClr val="9B8357">
                      <a:lumMod val="75000"/>
                      <a:alpha val="0"/>
                    </a:srgbClr>
                  </a:solidFill>
                  <a:prstDash val="solid"/>
                </a:ln>
                <a:solidFill>
                  <a:srgbClr val="0000FF"/>
                </a:solidFill>
                <a:latin typeface="나눔스퀘어OTF ExtraBold" pitchFamily="34" charset="-127"/>
                <a:ea typeface="나눔스퀘어OTF ExtraBold" pitchFamily="34" charset="-127"/>
              </a:rPr>
              <a:t>(4</a:t>
            </a:r>
            <a:r>
              <a:rPr lang="ko-KR" altLang="en-US" sz="1700" b="1" kern="0" spc="-150" dirty="0" smtClean="0">
                <a:ln w="6350" cmpd="sng">
                  <a:solidFill>
                    <a:srgbClr val="9B8357">
                      <a:lumMod val="75000"/>
                      <a:alpha val="0"/>
                    </a:srgbClr>
                  </a:solidFill>
                  <a:prstDash val="solid"/>
                </a:ln>
                <a:solidFill>
                  <a:srgbClr val="0000FF"/>
                </a:solidFill>
                <a:latin typeface="나눔스퀘어OTF ExtraBold" pitchFamily="34" charset="-127"/>
                <a:ea typeface="나눔스퀘어OTF ExtraBold" pitchFamily="34" charset="-127"/>
              </a:rPr>
              <a:t>개소</a:t>
            </a:r>
            <a:r>
              <a:rPr lang="en-US" altLang="ko-KR" sz="1700" b="1" kern="0" spc="-150" dirty="0" smtClean="0">
                <a:ln w="6350" cmpd="sng">
                  <a:solidFill>
                    <a:srgbClr val="9B8357">
                      <a:lumMod val="75000"/>
                      <a:alpha val="0"/>
                    </a:srgbClr>
                  </a:solidFill>
                  <a:prstDash val="solid"/>
                </a:ln>
                <a:solidFill>
                  <a:srgbClr val="0000FF"/>
                </a:solidFill>
                <a:latin typeface="나눔스퀘어OTF ExtraBold" pitchFamily="34" charset="-127"/>
                <a:ea typeface="나눔스퀘어OTF ExtraBold" pitchFamily="34" charset="-127"/>
              </a:rPr>
              <a:t>) </a:t>
            </a:r>
            <a:r>
              <a:rPr lang="en-US" altLang="ko-KR" sz="1700" b="1" spc="-150" dirty="0" smtClean="0">
                <a:solidFill>
                  <a:prstClr val="black"/>
                </a:solidFill>
                <a:latin typeface="나눔스퀘어OTF ExtraBold" pitchFamily="34" charset="-127"/>
                <a:ea typeface="나눔스퀘어OTF ExtraBold" pitchFamily="34" charset="-127"/>
              </a:rPr>
              <a:t>: </a:t>
            </a:r>
            <a:r>
              <a:rPr lang="en-US" altLang="ko-KR" sz="1700" b="1" spc="-150" dirty="0">
                <a:solidFill>
                  <a:prstClr val="black"/>
                </a:solidFill>
                <a:latin typeface="나눔스퀘어OTF ExtraBold" pitchFamily="34" charset="-127"/>
                <a:ea typeface="나눔스퀘어OTF ExtraBold" pitchFamily="34" charset="-127"/>
              </a:rPr>
              <a:t>240</a:t>
            </a:r>
            <a:r>
              <a:rPr lang="ko-KR" altLang="en-US" sz="1700" b="1" spc="-150" dirty="0" smtClean="0">
                <a:solidFill>
                  <a:prstClr val="black"/>
                </a:solidFill>
                <a:latin typeface="나눔스퀘어OTF ExtraBold" pitchFamily="34" charset="-127"/>
                <a:ea typeface="나눔스퀘어OTF ExtraBold" pitchFamily="34" charset="-127"/>
              </a:rPr>
              <a:t>억 원</a:t>
            </a:r>
            <a:endParaRPr lang="en-US" altLang="ko-KR" sz="1700" b="1" spc="-150" dirty="0">
              <a:latin typeface="나눔스퀘어OTF ExtraBold" pitchFamily="34" charset="-127"/>
              <a:ea typeface="나눔스퀘어OTF ExtraBold" pitchFamily="34" charset="-127"/>
            </a:endParaRPr>
          </a:p>
        </p:txBody>
      </p:sp>
      <p:pic>
        <p:nvPicPr>
          <p:cNvPr id="123" name="Picture 6" descr="E:\1.2016년 디자인작업파일\교통주권\꼭지(파)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84842" y="4731266"/>
            <a:ext cx="195939" cy="222899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4" name="Picture 6" descr="E:\1.2016년 디자인작업파일\교통주권\꼭지(파)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84842" y="5785434"/>
            <a:ext cx="195939" cy="222899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6" name="그룹 7"/>
          <p:cNvGrpSpPr/>
          <p:nvPr/>
        </p:nvGrpSpPr>
        <p:grpSpPr>
          <a:xfrm>
            <a:off x="107504" y="881717"/>
            <a:ext cx="5256584" cy="4871658"/>
            <a:chOff x="-337622" y="1043123"/>
            <a:chExt cx="6133758" cy="5060679"/>
          </a:xfrm>
        </p:grpSpPr>
        <p:grpSp>
          <p:nvGrpSpPr>
            <p:cNvPr id="7" name="그룹 8"/>
            <p:cNvGrpSpPr/>
            <p:nvPr/>
          </p:nvGrpSpPr>
          <p:grpSpPr>
            <a:xfrm>
              <a:off x="-337622" y="1043123"/>
              <a:ext cx="6133758" cy="5060679"/>
              <a:chOff x="179512" y="1988841"/>
              <a:chExt cx="6096000" cy="4064000"/>
            </a:xfrm>
          </p:grpSpPr>
          <p:graphicFrame>
            <p:nvGraphicFramePr>
              <p:cNvPr id="39" name="차트 38"/>
              <p:cNvGraphicFramePr/>
              <p:nvPr>
                <p:extLst>
                  <p:ext uri="{D42A27DB-BD31-4B8C-83A1-F6EECF244321}">
                    <p14:modId xmlns:p14="http://schemas.microsoft.com/office/powerpoint/2010/main" val="1650951245"/>
                  </p:ext>
                </p:extLst>
              </p:nvPr>
            </p:nvGraphicFramePr>
            <p:xfrm>
              <a:off x="179512" y="1988841"/>
              <a:ext cx="6096000" cy="4064000"/>
            </p:xfrm>
            <a:graphic>
              <a:graphicData uri="http://schemas.openxmlformats.org/drawingml/2006/chart">
                <c:chart xmlns:c="http://schemas.openxmlformats.org/drawingml/2006/chart" xmlns:r="http://schemas.openxmlformats.org/officeDocument/2006/relationships" r:id="rId4"/>
              </a:graphicData>
            </a:graphic>
          </p:graphicFrame>
          <p:sp>
            <p:nvSpPr>
              <p:cNvPr id="50" name="타원 49"/>
              <p:cNvSpPr/>
              <p:nvPr/>
            </p:nvSpPr>
            <p:spPr>
              <a:xfrm>
                <a:off x="1882025" y="4683848"/>
                <a:ext cx="2223003" cy="253520"/>
              </a:xfrm>
              <a:prstGeom prst="ellipse">
                <a:avLst/>
              </a:prstGeom>
              <a:gradFill flip="none" rotWithShape="1">
                <a:gsLst>
                  <a:gs pos="100000">
                    <a:schemeClr val="bg1">
                      <a:alpha val="0"/>
                    </a:schemeClr>
                  </a:gs>
                  <a:gs pos="0">
                    <a:schemeClr val="tx1">
                      <a:alpha val="85000"/>
                    </a:schemeClr>
                  </a:gs>
                </a:gsLst>
                <a:path path="shape">
                  <a:fillToRect l="50000" t="50000" r="50000" b="50000"/>
                </a:path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latin typeface="나눔스퀘어OTF Bold" pitchFamily="34" charset="-127"/>
                  <a:ea typeface="나눔스퀘어OTF Bold" pitchFamily="34" charset="-127"/>
                </a:endParaRPr>
              </a:p>
            </p:txBody>
          </p:sp>
          <p:grpSp>
            <p:nvGrpSpPr>
              <p:cNvPr id="8" name="그룹 99"/>
              <p:cNvGrpSpPr/>
              <p:nvPr/>
            </p:nvGrpSpPr>
            <p:grpSpPr>
              <a:xfrm>
                <a:off x="718113" y="2607702"/>
                <a:ext cx="2645395" cy="676016"/>
                <a:chOff x="357274" y="2922689"/>
                <a:chExt cx="1605147" cy="866314"/>
              </a:xfrm>
            </p:grpSpPr>
            <p:sp>
              <p:nvSpPr>
                <p:cNvPr id="57" name="모서리가 둥근 직사각형 56"/>
                <p:cNvSpPr/>
                <p:nvPr/>
              </p:nvSpPr>
              <p:spPr>
                <a:xfrm>
                  <a:off x="863397" y="2922689"/>
                  <a:ext cx="507915" cy="288033"/>
                </a:xfrm>
                <a:prstGeom prst="roundRect">
                  <a:avLst>
                    <a:gd name="adj" fmla="val 35843"/>
                  </a:avLst>
                </a:prstGeom>
                <a:solidFill>
                  <a:schemeClr val="tx1">
                    <a:lumMod val="75000"/>
                    <a:lumOff val="25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 sz="1400">
                    <a:latin typeface="나눔스퀘어OTF Bold" pitchFamily="34" charset="-127"/>
                    <a:ea typeface="나눔스퀘어OTF Bold" pitchFamily="34" charset="-127"/>
                  </a:endParaRPr>
                </a:p>
              </p:txBody>
            </p:sp>
            <p:sp>
              <p:nvSpPr>
                <p:cNvPr id="58" name="직사각형 57"/>
                <p:cNvSpPr/>
                <p:nvPr/>
              </p:nvSpPr>
              <p:spPr>
                <a:xfrm>
                  <a:off x="893655" y="2922698"/>
                  <a:ext cx="1068766" cy="296463"/>
                </a:xfrm>
                <a:prstGeom prst="rect">
                  <a:avLst/>
                </a:prstGeom>
                <a:noFill/>
                <a:ln>
                  <a:noFill/>
                </a:ln>
              </p:spPr>
              <p:txBody>
                <a:bodyPr wrap="square">
                  <a:spAutoFit/>
                </a:bodyPr>
                <a:lstStyle/>
                <a:p>
                  <a:pPr>
                    <a:defRPr/>
                  </a:pPr>
                  <a:r>
                    <a:rPr lang="ko-KR" altLang="en-US" sz="1200" dirty="0" smtClean="0">
                      <a:solidFill>
                        <a:schemeClr val="bg1"/>
                      </a:solidFill>
                      <a:effectLst>
                        <a:outerShdw blurRad="38100" dist="38100" dir="2700000" algn="tl">
                          <a:srgbClr val="000000">
                            <a:alpha val="43137"/>
                          </a:srgbClr>
                        </a:outerShdw>
                      </a:effectLst>
                      <a:latin typeface="나눔스퀘어OTF Bold" pitchFamily="34" charset="-127"/>
                      <a:ea typeface="나눔스퀘어OTF Bold" pitchFamily="34" charset="-127"/>
                      <a:cs typeface="Arial" pitchFamily="34" charset="0"/>
                    </a:rPr>
                    <a:t>문화시설</a:t>
                  </a:r>
                  <a:endParaRPr lang="en-US" altLang="ko-KR" sz="1200" dirty="0">
                    <a:solidFill>
                      <a:schemeClr val="bg1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나눔스퀘어OTF Bold" pitchFamily="34" charset="-127"/>
                    <a:ea typeface="나눔스퀘어OTF Bold" pitchFamily="34" charset="-127"/>
                    <a:cs typeface="Arial" pitchFamily="34" charset="0"/>
                  </a:endParaRPr>
                </a:p>
              </p:txBody>
            </p:sp>
            <p:sp>
              <p:nvSpPr>
                <p:cNvPr id="82" name="모서리가 둥근 직사각형 81"/>
                <p:cNvSpPr/>
                <p:nvPr/>
              </p:nvSpPr>
              <p:spPr>
                <a:xfrm>
                  <a:off x="357274" y="3492531"/>
                  <a:ext cx="507915" cy="288033"/>
                </a:xfrm>
                <a:prstGeom prst="roundRect">
                  <a:avLst>
                    <a:gd name="adj" fmla="val 35843"/>
                  </a:avLst>
                </a:prstGeom>
                <a:solidFill>
                  <a:schemeClr val="tx1">
                    <a:lumMod val="75000"/>
                    <a:lumOff val="25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 sz="1400">
                    <a:latin typeface="나눔스퀘어OTF Bold" pitchFamily="34" charset="-127"/>
                    <a:ea typeface="나눔스퀘어OTF Bold" pitchFamily="34" charset="-127"/>
                  </a:endParaRPr>
                </a:p>
              </p:txBody>
            </p:sp>
            <p:sp>
              <p:nvSpPr>
                <p:cNvPr id="83" name="직사각형 82"/>
                <p:cNvSpPr/>
                <p:nvPr/>
              </p:nvSpPr>
              <p:spPr>
                <a:xfrm>
                  <a:off x="387531" y="3492540"/>
                  <a:ext cx="1068766" cy="296463"/>
                </a:xfrm>
                <a:prstGeom prst="rect">
                  <a:avLst/>
                </a:prstGeom>
                <a:noFill/>
                <a:ln>
                  <a:noFill/>
                </a:ln>
              </p:spPr>
              <p:txBody>
                <a:bodyPr wrap="square">
                  <a:spAutoFit/>
                </a:bodyPr>
                <a:lstStyle/>
                <a:p>
                  <a:pPr>
                    <a:defRPr/>
                  </a:pPr>
                  <a:r>
                    <a:rPr lang="ko-KR" altLang="en-US" sz="1200" dirty="0" smtClean="0">
                      <a:solidFill>
                        <a:schemeClr val="bg1"/>
                      </a:solidFill>
                      <a:effectLst>
                        <a:outerShdw blurRad="38100" dist="38100" dir="2700000" algn="tl">
                          <a:srgbClr val="000000">
                            <a:alpha val="43137"/>
                          </a:srgbClr>
                        </a:outerShdw>
                      </a:effectLst>
                      <a:latin typeface="나눔스퀘어OTF Bold" pitchFamily="34" charset="-127"/>
                      <a:ea typeface="나눔스퀘어OTF Bold" pitchFamily="34" charset="-127"/>
                      <a:cs typeface="Arial" pitchFamily="34" charset="0"/>
                    </a:rPr>
                    <a:t>공원조성</a:t>
                  </a:r>
                  <a:endParaRPr lang="en-US" altLang="ko-KR" sz="1200" dirty="0">
                    <a:solidFill>
                      <a:schemeClr val="bg1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나눔스퀘어OTF Bold" pitchFamily="34" charset="-127"/>
                    <a:ea typeface="나눔스퀘어OTF Bold" pitchFamily="34" charset="-127"/>
                    <a:cs typeface="Arial" pitchFamily="34" charset="0"/>
                  </a:endParaRPr>
                </a:p>
              </p:txBody>
            </p:sp>
          </p:grpSp>
          <p:sp>
            <p:nvSpPr>
              <p:cNvPr id="72" name="타원 71"/>
              <p:cNvSpPr/>
              <p:nvPr/>
            </p:nvSpPr>
            <p:spPr>
              <a:xfrm>
                <a:off x="2739590" y="3197253"/>
                <a:ext cx="1130013" cy="883269"/>
              </a:xfrm>
              <a:prstGeom prst="ellipse">
                <a:avLst/>
              </a:prstGeom>
              <a:solidFill>
                <a:schemeClr val="bg1">
                  <a:alpha val="4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나눔스퀘어OTF Bold" pitchFamily="34" charset="-127"/>
                  <a:ea typeface="나눔스퀘어OTF Bold" pitchFamily="34" charset="-127"/>
                </a:endParaRPr>
              </a:p>
            </p:txBody>
          </p:sp>
          <p:sp>
            <p:nvSpPr>
              <p:cNvPr id="75" name="직사각형 74"/>
              <p:cNvSpPr/>
              <p:nvPr/>
            </p:nvSpPr>
            <p:spPr>
              <a:xfrm>
                <a:off x="2711015" y="3362629"/>
                <a:ext cx="1140056" cy="539793"/>
              </a:xfrm>
              <a:prstGeom prst="rect">
                <a:avLst/>
              </a:prstGeom>
              <a:noFill/>
            </p:spPr>
            <p:txBody>
              <a:bodyPr wrap="none" lIns="91440" tIns="45720" rIns="91440" bIns="45720">
                <a:spAutoFit/>
                <a:scene3d>
                  <a:camera prst="orthographicFront"/>
                  <a:lightRig rig="soft" dir="tl">
                    <a:rot lat="0" lon="0" rev="0"/>
                  </a:lightRig>
                </a:scene3d>
                <a:sp3d contourW="25400" prstMaterial="matte">
                  <a:bevelT w="25400" h="55880" prst="artDeco"/>
                  <a:contourClr>
                    <a:schemeClr val="accent2">
                      <a:tint val="20000"/>
                    </a:schemeClr>
                  </a:contourClr>
                </a:sp3d>
              </a:bodyPr>
              <a:lstStyle/>
              <a:p>
                <a:pPr algn="ctr"/>
                <a:r>
                  <a:rPr lang="ko-KR" altLang="en-US" spc="-150" dirty="0" err="1">
                    <a:ln w="11430">
                      <a:noFill/>
                    </a:ln>
                    <a:latin typeface="나눔스퀘어OTF Bold" pitchFamily="34" charset="-127"/>
                    <a:ea typeface="나눔스퀘어OTF Bold" pitchFamily="34" charset="-127"/>
                  </a:rPr>
                  <a:t>총사업비</a:t>
                </a:r>
                <a:endParaRPr lang="en-US" altLang="ko-KR" spc="-150" dirty="0">
                  <a:ln w="11430">
                    <a:noFill/>
                  </a:ln>
                  <a:latin typeface="나눔스퀘어OTF Bold" pitchFamily="34" charset="-127"/>
                  <a:ea typeface="나눔스퀘어OTF Bold" pitchFamily="34" charset="-127"/>
                </a:endParaRPr>
              </a:p>
              <a:p>
                <a:pPr algn="ctr"/>
                <a:r>
                  <a:rPr lang="en-US" altLang="ko-KR" spc="-150" dirty="0" smtClean="0">
                    <a:ln w="11430">
                      <a:noFill/>
                    </a:ln>
                    <a:latin typeface="나눔스퀘어OTF Bold" pitchFamily="34" charset="-127"/>
                    <a:ea typeface="나눔스퀘어OTF Bold" pitchFamily="34" charset="-127"/>
                  </a:rPr>
                  <a:t>4,000</a:t>
                </a:r>
                <a:r>
                  <a:rPr lang="ko-KR" altLang="en-US" spc="-150" dirty="0" smtClean="0">
                    <a:ln w="11430">
                      <a:noFill/>
                    </a:ln>
                    <a:latin typeface="나눔스퀘어OTF Bold" pitchFamily="34" charset="-127"/>
                    <a:ea typeface="나눔스퀘어OTF Bold" pitchFamily="34" charset="-127"/>
                  </a:rPr>
                  <a:t>억 원</a:t>
                </a:r>
                <a:endParaRPr lang="en-US" altLang="ko-KR" spc="-150" dirty="0">
                  <a:ln w="11430">
                    <a:noFill/>
                  </a:ln>
                  <a:latin typeface="나눔스퀘어OTF Bold" pitchFamily="34" charset="-127"/>
                  <a:ea typeface="나눔스퀘어OTF Bold" pitchFamily="34" charset="-127"/>
                </a:endParaRPr>
              </a:p>
            </p:txBody>
          </p:sp>
          <p:grpSp>
            <p:nvGrpSpPr>
              <p:cNvPr id="9" name="그룹 90"/>
              <p:cNvGrpSpPr/>
              <p:nvPr/>
            </p:nvGrpSpPr>
            <p:grpSpPr>
              <a:xfrm rot="9118911">
                <a:off x="998369" y="2757075"/>
                <a:ext cx="2412824" cy="513306"/>
                <a:chOff x="-322458" y="1602747"/>
                <a:chExt cx="3092038" cy="603927"/>
              </a:xfrm>
            </p:grpSpPr>
            <p:sp>
              <p:nvSpPr>
                <p:cNvPr id="78" name="타원 77"/>
                <p:cNvSpPr/>
                <p:nvPr/>
              </p:nvSpPr>
              <p:spPr>
                <a:xfrm>
                  <a:off x="96326" y="1605193"/>
                  <a:ext cx="89024" cy="89024"/>
                </a:xfrm>
                <a:prstGeom prst="ellipse">
                  <a:avLst/>
                </a:prstGeom>
                <a:solidFill>
                  <a:schemeClr val="bg1"/>
                </a:solidFill>
                <a:ln w="9525">
                  <a:solidFill>
                    <a:schemeClr val="tx1">
                      <a:lumMod val="75000"/>
                      <a:lumOff val="25000"/>
                    </a:schemeClr>
                  </a:solidFill>
                </a:ln>
                <a:effectLst/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>
                    <a:latin typeface="나눔스퀘어OTF Bold" pitchFamily="34" charset="-127"/>
                    <a:ea typeface="나눔스퀘어OTF Bold" pitchFamily="34" charset="-127"/>
                  </a:endParaRPr>
                </a:p>
              </p:txBody>
            </p:sp>
            <p:cxnSp>
              <p:nvCxnSpPr>
                <p:cNvPr id="81" name="직선 연결선 80"/>
                <p:cNvCxnSpPr/>
                <p:nvPr/>
              </p:nvCxnSpPr>
              <p:spPr>
                <a:xfrm rot="12481089" flipH="1" flipV="1">
                  <a:off x="1182383" y="1939134"/>
                  <a:ext cx="350255" cy="267540"/>
                </a:xfrm>
                <a:prstGeom prst="line">
                  <a:avLst/>
                </a:prstGeom>
                <a:ln>
                  <a:solidFill>
                    <a:schemeClr val="tx1">
                      <a:lumMod val="75000"/>
                      <a:lumOff val="25000"/>
                    </a:schemeClr>
                  </a:solidFill>
                  <a:prstDash val="sysDash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68" name="직선 연결선 67"/>
                <p:cNvCxnSpPr>
                  <a:stCxn id="78" idx="3"/>
                  <a:endCxn id="86" idx="1"/>
                </p:cNvCxnSpPr>
                <p:nvPr/>
              </p:nvCxnSpPr>
              <p:spPr>
                <a:xfrm rot="12481089" flipV="1">
                  <a:off x="-322458" y="1602747"/>
                  <a:ext cx="359525" cy="287927"/>
                </a:xfrm>
                <a:prstGeom prst="line">
                  <a:avLst/>
                </a:prstGeom>
                <a:ln>
                  <a:solidFill>
                    <a:schemeClr val="tx1">
                      <a:lumMod val="75000"/>
                      <a:lumOff val="25000"/>
                    </a:schemeClr>
                  </a:solidFill>
                  <a:prstDash val="sysDash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85" name="직선 연결선 84"/>
                <p:cNvCxnSpPr/>
                <p:nvPr/>
              </p:nvCxnSpPr>
              <p:spPr>
                <a:xfrm rot="12481089" flipH="1" flipV="1">
                  <a:off x="2419325" y="1735140"/>
                  <a:ext cx="350255" cy="325168"/>
                </a:xfrm>
                <a:prstGeom prst="line">
                  <a:avLst/>
                </a:prstGeom>
                <a:ln>
                  <a:solidFill>
                    <a:schemeClr val="tx1">
                      <a:lumMod val="75000"/>
                      <a:lumOff val="25000"/>
                    </a:schemeClr>
                  </a:solidFill>
                  <a:prstDash val="sysDash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grpSp>
            <p:nvGrpSpPr>
              <p:cNvPr id="10" name="그룹 99"/>
              <p:cNvGrpSpPr/>
              <p:nvPr/>
            </p:nvGrpSpPr>
            <p:grpSpPr>
              <a:xfrm>
                <a:off x="2646285" y="2501131"/>
                <a:ext cx="2638627" cy="231076"/>
                <a:chOff x="2221223" y="2030582"/>
                <a:chExt cx="1601039" cy="296124"/>
              </a:xfrm>
            </p:grpSpPr>
            <p:sp>
              <p:nvSpPr>
                <p:cNvPr id="86" name="모서리가 둥근 직사각형 85"/>
                <p:cNvSpPr/>
                <p:nvPr/>
              </p:nvSpPr>
              <p:spPr>
                <a:xfrm>
                  <a:off x="2657916" y="2043499"/>
                  <a:ext cx="748224" cy="264054"/>
                </a:xfrm>
                <a:prstGeom prst="roundRect">
                  <a:avLst>
                    <a:gd name="adj" fmla="val 26804"/>
                  </a:avLst>
                </a:prstGeom>
                <a:solidFill>
                  <a:schemeClr val="tx1">
                    <a:lumMod val="75000"/>
                    <a:lumOff val="25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>
                    <a:latin typeface="나눔스퀘어OTF Bold" pitchFamily="34" charset="-127"/>
                    <a:ea typeface="나눔스퀘어OTF Bold" pitchFamily="34" charset="-127"/>
                  </a:endParaRPr>
                </a:p>
              </p:txBody>
            </p:sp>
            <p:sp>
              <p:nvSpPr>
                <p:cNvPr id="88" name="직사각형 87"/>
                <p:cNvSpPr/>
                <p:nvPr/>
              </p:nvSpPr>
              <p:spPr>
                <a:xfrm>
                  <a:off x="2221223" y="2030582"/>
                  <a:ext cx="1601039" cy="296124"/>
                </a:xfrm>
                <a:prstGeom prst="rect">
                  <a:avLst/>
                </a:prstGeom>
                <a:noFill/>
                <a:ln>
                  <a:noFill/>
                </a:ln>
              </p:spPr>
              <p:txBody>
                <a:bodyPr wrap="square">
                  <a:spAutoFit/>
                </a:bodyPr>
                <a:lstStyle/>
                <a:p>
                  <a:pPr algn="ctr">
                    <a:defRPr/>
                  </a:pPr>
                  <a:r>
                    <a:rPr lang="ko-KR" altLang="en-US" sz="1200" dirty="0" smtClean="0">
                      <a:solidFill>
                        <a:schemeClr val="bg1"/>
                      </a:solidFill>
                      <a:effectLst>
                        <a:outerShdw blurRad="38100" dist="38100" dir="2700000" algn="tl">
                          <a:srgbClr val="000000">
                            <a:alpha val="43137"/>
                          </a:srgbClr>
                        </a:outerShdw>
                      </a:effectLst>
                      <a:latin typeface="나눔스퀘어OTF Bold" pitchFamily="34" charset="-127"/>
                      <a:ea typeface="나눔스퀘어OTF Bold" pitchFamily="34" charset="-127"/>
                      <a:cs typeface="Arial" pitchFamily="34" charset="0"/>
                    </a:rPr>
                    <a:t>기타  </a:t>
                  </a:r>
                  <a:r>
                    <a:rPr lang="en-US" altLang="ko-KR" sz="1200" dirty="0" smtClean="0">
                      <a:solidFill>
                        <a:schemeClr val="bg1"/>
                      </a:solidFill>
                      <a:effectLst>
                        <a:outerShdw blurRad="38100" dist="38100" dir="2700000" algn="tl">
                          <a:srgbClr val="000000">
                            <a:alpha val="43137"/>
                          </a:srgbClr>
                        </a:outerShdw>
                      </a:effectLst>
                      <a:latin typeface="나눔스퀘어OTF Bold" pitchFamily="34" charset="-127"/>
                      <a:ea typeface="나눔스퀘어OTF Bold" pitchFamily="34" charset="-127"/>
                      <a:cs typeface="Arial" pitchFamily="34" charset="0"/>
                    </a:rPr>
                    <a:t>198</a:t>
                  </a:r>
                  <a:r>
                    <a:rPr lang="ko-KR" altLang="en-US" sz="1200" dirty="0" smtClean="0">
                      <a:solidFill>
                        <a:schemeClr val="bg1"/>
                      </a:solidFill>
                      <a:effectLst>
                        <a:outerShdw blurRad="38100" dist="38100" dir="2700000" algn="tl">
                          <a:srgbClr val="000000">
                            <a:alpha val="43137"/>
                          </a:srgbClr>
                        </a:outerShdw>
                      </a:effectLst>
                      <a:latin typeface="나눔스퀘어OTF Bold" pitchFamily="34" charset="-127"/>
                      <a:ea typeface="나눔스퀘어OTF Bold" pitchFamily="34" charset="-127"/>
                      <a:cs typeface="Arial" pitchFamily="34" charset="0"/>
                    </a:rPr>
                    <a:t>억 원</a:t>
                  </a:r>
                  <a:endParaRPr lang="en-US" altLang="ko-KR" sz="1200" dirty="0" smtClean="0">
                    <a:solidFill>
                      <a:schemeClr val="bg1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나눔스퀘어OTF Bold" pitchFamily="34" charset="-127"/>
                    <a:ea typeface="나눔스퀘어OTF Bold" pitchFamily="34" charset="-127"/>
                    <a:cs typeface="Arial" pitchFamily="34" charset="0"/>
                  </a:endParaRPr>
                </a:p>
              </p:txBody>
            </p:sp>
          </p:grpSp>
          <p:sp>
            <p:nvSpPr>
              <p:cNvPr id="42" name="TextBox 41"/>
              <p:cNvSpPr txBox="1"/>
              <p:nvPr/>
            </p:nvSpPr>
            <p:spPr>
              <a:xfrm>
                <a:off x="4005421" y="3342532"/>
                <a:ext cx="1362640" cy="48782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ko-KR" altLang="en-US" sz="1600" dirty="0" smtClean="0">
                    <a:solidFill>
                      <a:schemeClr val="bg1"/>
                    </a:solidFill>
                    <a:latin typeface="나눔스퀘어 ExtraBold" pitchFamily="50" charset="-127"/>
                    <a:ea typeface="나눔스퀘어 ExtraBold" pitchFamily="50" charset="-127"/>
                  </a:rPr>
                  <a:t>도로개량</a:t>
                </a:r>
                <a:endParaRPr lang="en-US" altLang="ko-KR" sz="1600" dirty="0" smtClean="0">
                  <a:solidFill>
                    <a:schemeClr val="bg1"/>
                  </a:solidFill>
                  <a:latin typeface="나눔스퀘어 ExtraBold" pitchFamily="50" charset="-127"/>
                  <a:ea typeface="나눔스퀘어 ExtraBold" pitchFamily="50" charset="-127"/>
                </a:endParaRPr>
              </a:p>
              <a:p>
                <a:r>
                  <a:rPr lang="en-US" altLang="ko-KR" sz="1600" dirty="0" smtClean="0">
                    <a:solidFill>
                      <a:schemeClr val="bg1"/>
                    </a:solidFill>
                    <a:latin typeface="나눔스퀘어 ExtraBold" pitchFamily="50" charset="-127"/>
                    <a:ea typeface="나눔스퀘어 ExtraBold" pitchFamily="50" charset="-127"/>
                  </a:rPr>
                  <a:t>2,127</a:t>
                </a:r>
                <a:r>
                  <a:rPr lang="ko-KR" altLang="en-US" sz="1600" dirty="0" smtClean="0">
                    <a:solidFill>
                      <a:schemeClr val="bg1"/>
                    </a:solidFill>
                    <a:latin typeface="나눔스퀘어 ExtraBold" pitchFamily="50" charset="-127"/>
                    <a:ea typeface="나눔스퀘어 ExtraBold" pitchFamily="50" charset="-127"/>
                  </a:rPr>
                  <a:t>억 원</a:t>
                </a:r>
                <a:endParaRPr lang="ko-KR" altLang="en-US" sz="1600" dirty="0">
                  <a:solidFill>
                    <a:schemeClr val="bg1"/>
                  </a:solidFill>
                  <a:latin typeface="나눔스퀘어 ExtraBold" pitchFamily="50" charset="-127"/>
                  <a:ea typeface="나눔스퀘어 ExtraBold" pitchFamily="50" charset="-127"/>
                </a:endParaRPr>
              </a:p>
            </p:txBody>
          </p:sp>
          <p:sp>
            <p:nvSpPr>
              <p:cNvPr id="47" name="TextBox 46"/>
              <p:cNvSpPr txBox="1"/>
              <p:nvPr/>
            </p:nvSpPr>
            <p:spPr>
              <a:xfrm>
                <a:off x="1656841" y="3896851"/>
                <a:ext cx="1440160" cy="28242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altLang="ko-KR" sz="1600" dirty="0" smtClean="0">
                    <a:solidFill>
                      <a:schemeClr val="bg1"/>
                    </a:solidFill>
                    <a:latin typeface="나눔스퀘어 ExtraBold" pitchFamily="50" charset="-127"/>
                    <a:ea typeface="나눔스퀘어 ExtraBold" pitchFamily="50" charset="-127"/>
                  </a:rPr>
                  <a:t>800</a:t>
                </a:r>
                <a:r>
                  <a:rPr lang="ko-KR" altLang="en-US" sz="1600" dirty="0" smtClean="0">
                    <a:solidFill>
                      <a:schemeClr val="bg1"/>
                    </a:solidFill>
                    <a:latin typeface="나눔스퀘어 ExtraBold" pitchFamily="50" charset="-127"/>
                    <a:ea typeface="나눔스퀘어 ExtraBold" pitchFamily="50" charset="-127"/>
                  </a:rPr>
                  <a:t>억 원</a:t>
                </a:r>
                <a:endParaRPr lang="ko-KR" altLang="en-US" dirty="0">
                  <a:solidFill>
                    <a:schemeClr val="bg1"/>
                  </a:solidFill>
                  <a:latin typeface="나눔스퀘어 ExtraBold" pitchFamily="50" charset="-127"/>
                  <a:ea typeface="나눔스퀘어 ExtraBold" pitchFamily="50" charset="-127"/>
                </a:endParaRPr>
              </a:p>
            </p:txBody>
          </p:sp>
          <p:sp>
            <p:nvSpPr>
              <p:cNvPr id="41" name="TextBox 40"/>
              <p:cNvSpPr txBox="1"/>
              <p:nvPr/>
            </p:nvSpPr>
            <p:spPr>
              <a:xfrm>
                <a:off x="2118880" y="2962841"/>
                <a:ext cx="1162162" cy="25675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altLang="ko-KR" sz="1400" dirty="0" smtClean="0">
                    <a:solidFill>
                      <a:schemeClr val="bg1"/>
                    </a:solidFill>
                    <a:latin typeface="나눔스퀘어 ExtraBold" pitchFamily="50" charset="-127"/>
                    <a:ea typeface="나눔스퀘어 ExtraBold" pitchFamily="50" charset="-127"/>
                  </a:rPr>
                  <a:t> 216</a:t>
                </a:r>
                <a:r>
                  <a:rPr lang="ko-KR" altLang="en-US" sz="1400" dirty="0" smtClean="0">
                    <a:solidFill>
                      <a:schemeClr val="bg1"/>
                    </a:solidFill>
                    <a:latin typeface="나눔스퀘어 ExtraBold" pitchFamily="50" charset="-127"/>
                    <a:ea typeface="나눔스퀘어 ExtraBold" pitchFamily="50" charset="-127"/>
                  </a:rPr>
                  <a:t>억 원</a:t>
                </a:r>
                <a:endParaRPr lang="ko-KR" altLang="en-US" sz="1400" dirty="0">
                  <a:solidFill>
                    <a:schemeClr val="bg1"/>
                  </a:solidFill>
                  <a:latin typeface="나눔스퀘어 ExtraBold" pitchFamily="50" charset="-127"/>
                  <a:ea typeface="나눔스퀘어 ExtraBold" pitchFamily="50" charset="-127"/>
                </a:endParaRPr>
              </a:p>
            </p:txBody>
          </p:sp>
          <p:sp>
            <p:nvSpPr>
              <p:cNvPr id="80" name="TextBox 79"/>
              <p:cNvSpPr txBox="1"/>
              <p:nvPr/>
            </p:nvSpPr>
            <p:spPr>
              <a:xfrm>
                <a:off x="1486751" y="3295978"/>
                <a:ext cx="1224263" cy="28242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altLang="ko-KR" sz="1600" dirty="0" smtClean="0">
                    <a:solidFill>
                      <a:schemeClr val="bg1"/>
                    </a:solidFill>
                    <a:latin typeface="나눔스퀘어 ExtraBold" pitchFamily="50" charset="-127"/>
                    <a:ea typeface="나눔스퀘어 ExtraBold" pitchFamily="50" charset="-127"/>
                  </a:rPr>
                  <a:t>667</a:t>
                </a:r>
                <a:r>
                  <a:rPr lang="ko-KR" altLang="en-US" sz="1600" dirty="0" smtClean="0">
                    <a:solidFill>
                      <a:schemeClr val="bg1"/>
                    </a:solidFill>
                    <a:latin typeface="나눔스퀘어 ExtraBold" pitchFamily="50" charset="-127"/>
                    <a:ea typeface="나눔스퀘어 ExtraBold" pitchFamily="50" charset="-127"/>
                  </a:rPr>
                  <a:t>억 원</a:t>
                </a:r>
                <a:endParaRPr lang="ko-KR" altLang="en-US" sz="1600" dirty="0">
                  <a:solidFill>
                    <a:schemeClr val="bg1"/>
                  </a:solidFill>
                  <a:latin typeface="나눔스퀘어 ExtraBold" pitchFamily="50" charset="-127"/>
                  <a:ea typeface="나눔스퀘어 ExtraBold" pitchFamily="50" charset="-127"/>
                </a:endParaRPr>
              </a:p>
            </p:txBody>
          </p:sp>
        </p:grpSp>
        <p:sp>
          <p:nvSpPr>
            <p:cNvPr id="69" name="타원 68"/>
            <p:cNvSpPr/>
            <p:nvPr/>
          </p:nvSpPr>
          <p:spPr>
            <a:xfrm rot="9118911">
              <a:off x="1664651" y="2308672"/>
              <a:ext cx="69469" cy="90599"/>
            </a:xfrm>
            <a:prstGeom prst="ellipse">
              <a:avLst/>
            </a:prstGeom>
            <a:solidFill>
              <a:schemeClr val="bg1"/>
            </a:solidFill>
            <a:ln w="9525">
              <a:solidFill>
                <a:schemeClr val="tx1">
                  <a:lumMod val="75000"/>
                  <a:lumOff val="25000"/>
                </a:schemeClr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latin typeface="나눔스퀘어OTF Bold" pitchFamily="34" charset="-127"/>
                <a:ea typeface="나눔스퀘어OTF Bold" pitchFamily="34" charset="-127"/>
              </a:endParaRPr>
            </a:p>
          </p:txBody>
        </p:sp>
        <p:sp>
          <p:nvSpPr>
            <p:cNvPr id="71" name="모서리가 둥근 직사각형 70"/>
            <p:cNvSpPr/>
            <p:nvPr/>
          </p:nvSpPr>
          <p:spPr>
            <a:xfrm>
              <a:off x="348296" y="4389831"/>
              <a:ext cx="832075" cy="269123"/>
            </a:xfrm>
            <a:prstGeom prst="roundRect">
              <a:avLst>
                <a:gd name="adj" fmla="val 50000"/>
              </a:avLst>
            </a:pr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latin typeface="나눔스퀘어OTF Bold" pitchFamily="34" charset="-127"/>
                <a:ea typeface="나눔스퀘어OTF Bold" pitchFamily="34" charset="-127"/>
              </a:endParaRPr>
            </a:p>
          </p:txBody>
        </p:sp>
        <p:sp>
          <p:nvSpPr>
            <p:cNvPr id="74" name="직사각형 73"/>
            <p:cNvSpPr/>
            <p:nvPr/>
          </p:nvSpPr>
          <p:spPr>
            <a:xfrm>
              <a:off x="376383" y="4389831"/>
              <a:ext cx="1119869" cy="271761"/>
            </a:xfrm>
            <a:prstGeom prst="rect">
              <a:avLst/>
            </a:prstGeom>
            <a:noFill/>
            <a:ln>
              <a:noFill/>
            </a:ln>
          </p:spPr>
          <p:txBody>
            <a:bodyPr wrap="square">
              <a:spAutoFit/>
            </a:bodyPr>
            <a:lstStyle/>
            <a:p>
              <a:pPr>
                <a:defRPr/>
              </a:pPr>
              <a:r>
                <a:rPr lang="ko-KR" altLang="en-US" sz="1100" dirty="0" smtClean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나눔스퀘어OTF Bold" pitchFamily="34" charset="-127"/>
                  <a:ea typeface="나눔스퀘어OTF Bold" pitchFamily="34" charset="-127"/>
                  <a:cs typeface="Arial" pitchFamily="34" charset="0"/>
                </a:rPr>
                <a:t>주차시설</a:t>
              </a:r>
              <a:endParaRPr lang="en-US" altLang="ko-KR" sz="11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스퀘어OTF Bold" pitchFamily="34" charset="-127"/>
                <a:ea typeface="나눔스퀘어OTF Bold" pitchFamily="34" charset="-127"/>
                <a:cs typeface="Arial" pitchFamily="34" charset="0"/>
              </a:endParaRPr>
            </a:p>
          </p:txBody>
        </p:sp>
        <p:cxnSp>
          <p:nvCxnSpPr>
            <p:cNvPr id="76" name="직선 연결선 75"/>
            <p:cNvCxnSpPr>
              <a:endCxn id="79" idx="6"/>
            </p:cNvCxnSpPr>
            <p:nvPr/>
          </p:nvCxnSpPr>
          <p:spPr>
            <a:xfrm flipV="1">
              <a:off x="900113" y="3786772"/>
              <a:ext cx="390933" cy="747882"/>
            </a:xfrm>
            <a:prstGeom prst="line">
              <a:avLst/>
            </a:prstGeom>
            <a:ln>
              <a:solidFill>
                <a:schemeClr val="tx1">
                  <a:lumMod val="75000"/>
                  <a:lumOff val="25000"/>
                </a:schemeClr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9" name="타원 78"/>
            <p:cNvSpPr/>
            <p:nvPr/>
          </p:nvSpPr>
          <p:spPr>
            <a:xfrm rot="9118911">
              <a:off x="1286949" y="3723644"/>
              <a:ext cx="69899" cy="94222"/>
            </a:xfrm>
            <a:prstGeom prst="ellipse">
              <a:avLst/>
            </a:prstGeom>
            <a:solidFill>
              <a:schemeClr val="bg1"/>
            </a:solidFill>
            <a:ln w="9525">
              <a:solidFill>
                <a:schemeClr val="tx1">
                  <a:lumMod val="75000"/>
                  <a:lumOff val="25000"/>
                </a:schemeClr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latin typeface="나눔스퀘어OTF Bold" pitchFamily="34" charset="-127"/>
                <a:ea typeface="나눔스퀘어OTF Bold" pitchFamily="34" charset="-127"/>
              </a:endParaRPr>
            </a:p>
          </p:txBody>
        </p:sp>
        <p:sp>
          <p:nvSpPr>
            <p:cNvPr id="87" name="타원 86"/>
            <p:cNvSpPr/>
            <p:nvPr/>
          </p:nvSpPr>
          <p:spPr>
            <a:xfrm rot="9118911">
              <a:off x="896544" y="2947946"/>
              <a:ext cx="69469" cy="90599"/>
            </a:xfrm>
            <a:prstGeom prst="ellipse">
              <a:avLst/>
            </a:prstGeom>
            <a:solidFill>
              <a:schemeClr val="bg1"/>
            </a:solidFill>
            <a:ln w="9525">
              <a:solidFill>
                <a:schemeClr val="tx1">
                  <a:lumMod val="75000"/>
                  <a:lumOff val="25000"/>
                </a:schemeClr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latin typeface="나눔스퀘어OTF Bold" pitchFamily="34" charset="-127"/>
                <a:ea typeface="나눔스퀘어OTF Bold" pitchFamily="34" charset="-127"/>
              </a:endParaRPr>
            </a:p>
          </p:txBody>
        </p:sp>
      </p:grpSp>
      <p:sp>
        <p:nvSpPr>
          <p:cNvPr id="84" name="모서리가 둥근 직사각형 83"/>
          <p:cNvSpPr/>
          <p:nvPr/>
        </p:nvSpPr>
        <p:spPr>
          <a:xfrm>
            <a:off x="388832" y="4581127"/>
            <a:ext cx="4255176" cy="1943497"/>
          </a:xfrm>
          <a:prstGeom prst="roundRect">
            <a:avLst>
              <a:gd name="adj" fmla="val 4766"/>
            </a:avLst>
          </a:prstGeom>
          <a:solidFill>
            <a:schemeClr val="bg1"/>
          </a:solidFill>
          <a:ln w="57150">
            <a:solidFill>
              <a:srgbClr val="C9C9C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6" name="직사각형 15"/>
          <p:cNvSpPr/>
          <p:nvPr/>
        </p:nvSpPr>
        <p:spPr>
          <a:xfrm>
            <a:off x="527832" y="5946585"/>
            <a:ext cx="3874779" cy="35394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atinLnBrk="0"/>
            <a:r>
              <a:rPr lang="en-US" altLang="ko-KR" sz="1700" b="1" dirty="0">
                <a:solidFill>
                  <a:prstClr val="black"/>
                </a:solidFill>
                <a:latin typeface="나눔스퀘어OTF ExtraBold" pitchFamily="34" charset="-127"/>
                <a:ea typeface="나눔스퀘어OTF ExtraBold" pitchFamily="34" charset="-127"/>
              </a:rPr>
              <a:t> </a:t>
            </a:r>
            <a:r>
              <a:rPr lang="en-US" altLang="ko-KR" sz="1700" b="1" dirty="0" smtClean="0">
                <a:solidFill>
                  <a:prstClr val="black"/>
                </a:solidFill>
                <a:latin typeface="나눔스퀘어OTF ExtraBold" pitchFamily="34" charset="-127"/>
                <a:ea typeface="나눔스퀘어OTF ExtraBold" pitchFamily="34" charset="-127"/>
              </a:rPr>
              <a:t>- </a:t>
            </a:r>
            <a:r>
              <a:rPr lang="en-US" altLang="ko-KR" sz="1700" b="1" spc="-150" dirty="0" smtClean="0">
                <a:solidFill>
                  <a:srgbClr val="0000FF"/>
                </a:solidFill>
                <a:latin typeface="나눔스퀘어OTF ExtraBold" pitchFamily="34" charset="-127"/>
                <a:ea typeface="나눔스퀘어OTF ExtraBold" pitchFamily="34" charset="-127"/>
              </a:rPr>
              <a:t>“</a:t>
            </a:r>
            <a:r>
              <a:rPr lang="ko-KR" altLang="en-US" sz="1700" b="1" spc="-150" dirty="0">
                <a:solidFill>
                  <a:srgbClr val="0000FF"/>
                </a:solidFill>
                <a:latin typeface="나눔스퀘어OTF ExtraBold" pitchFamily="34" charset="-127"/>
                <a:ea typeface="나눔스퀘어OTF ExtraBold" pitchFamily="34" charset="-127"/>
              </a:rPr>
              <a:t>경인고속도로 일반도로화 지원 특별법</a:t>
            </a:r>
            <a:r>
              <a:rPr lang="en-US" altLang="ko-KR" sz="1700" b="1" spc="-150" dirty="0">
                <a:solidFill>
                  <a:srgbClr val="0000FF"/>
                </a:solidFill>
                <a:latin typeface="나눔스퀘어OTF ExtraBold" pitchFamily="34" charset="-127"/>
                <a:ea typeface="나눔스퀘어OTF ExtraBold" pitchFamily="34" charset="-127"/>
              </a:rPr>
              <a:t>”</a:t>
            </a:r>
            <a:r>
              <a:rPr lang="en-US" altLang="ko-KR" sz="1700" b="1" spc="-150" dirty="0">
                <a:latin typeface="나눔스퀘어OTF ExtraBold" pitchFamily="34" charset="-127"/>
                <a:ea typeface="나눔스퀘어OTF ExtraBold" pitchFamily="34" charset="-127"/>
              </a:rPr>
              <a:t> </a:t>
            </a:r>
            <a:r>
              <a:rPr lang="ko-KR" altLang="en-US" sz="1700" b="1" spc="-150" dirty="0" smtClean="0">
                <a:latin typeface="나눔스퀘어OTF ExtraBold" pitchFamily="34" charset="-127"/>
                <a:ea typeface="나눔스퀘어OTF ExtraBold" pitchFamily="34" charset="-127"/>
              </a:rPr>
              <a:t>제정</a:t>
            </a:r>
            <a:endParaRPr lang="en-US" altLang="ko-KR" sz="1700" b="1" spc="-150" dirty="0">
              <a:solidFill>
                <a:srgbClr val="0000FF"/>
              </a:solidFill>
              <a:latin typeface="나눔스퀘어OTF ExtraBold" pitchFamily="34" charset="-127"/>
              <a:ea typeface="나눔스퀘어OTF ExtraBold" pitchFamily="34" charset="-127"/>
            </a:endParaRPr>
          </a:p>
        </p:txBody>
      </p:sp>
      <p:pic>
        <p:nvPicPr>
          <p:cNvPr id="90" name="Picture 6" descr="E:\1.2016년 디자인작업파일\교통주권\꼭지(파)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9082353" y="1956565"/>
            <a:ext cx="204062" cy="222899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" name="Picture 6" descr="E:\1.2016년 디자인작업파일\교통주권\꼭지(파)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9082353" y="2924944"/>
            <a:ext cx="204062" cy="222899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4" name="Picture 6" descr="E:\1.2016년 디자인작업파일\교통주권\꼭지(파)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9082353" y="4015230"/>
            <a:ext cx="204062" cy="222899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6" name="Picture 6" descr="E:\1.2016년 디자인작업파일\교통주권\꼭지(파)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9082353" y="5023292"/>
            <a:ext cx="204062" cy="222899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9" name="직사각형 98"/>
          <p:cNvSpPr/>
          <p:nvPr/>
        </p:nvSpPr>
        <p:spPr>
          <a:xfrm>
            <a:off x="546610" y="5082489"/>
            <a:ext cx="4117494" cy="8771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atinLnBrk="0">
              <a:lnSpc>
                <a:spcPct val="150000"/>
              </a:lnSpc>
            </a:pPr>
            <a:r>
              <a:rPr lang="en-US" altLang="ko-KR" sz="1700" b="1" spc="-150" dirty="0">
                <a:solidFill>
                  <a:prstClr val="black"/>
                </a:solidFill>
                <a:latin typeface="나눔스퀘어OTF ExtraBold" pitchFamily="34" charset="-127"/>
                <a:ea typeface="나눔스퀘어OTF ExtraBold" pitchFamily="34" charset="-127"/>
              </a:rPr>
              <a:t> - </a:t>
            </a:r>
            <a:r>
              <a:rPr lang="en-US" altLang="ko-KR" sz="1700" b="1" spc="-150" dirty="0" smtClean="0">
                <a:solidFill>
                  <a:srgbClr val="0000FF"/>
                </a:solidFill>
                <a:latin typeface="나눔스퀘어OTF ExtraBold" pitchFamily="34" charset="-127"/>
                <a:ea typeface="나눔스퀘어OTF ExtraBold" pitchFamily="34" charset="-127"/>
              </a:rPr>
              <a:t>“</a:t>
            </a:r>
            <a:r>
              <a:rPr lang="ko-KR" altLang="en-US" sz="1700" b="1" spc="-150" dirty="0" smtClean="0">
                <a:solidFill>
                  <a:srgbClr val="0000FF"/>
                </a:solidFill>
                <a:latin typeface="나눔스퀘어OTF ExtraBold" pitchFamily="34" charset="-127"/>
                <a:ea typeface="나눔스퀘어OTF ExtraBold" pitchFamily="34" charset="-127"/>
              </a:rPr>
              <a:t>도시재생 뉴딜사업</a:t>
            </a:r>
            <a:r>
              <a:rPr lang="en-US" altLang="ko-KR" sz="1700" b="1" spc="-150" dirty="0" smtClean="0">
                <a:solidFill>
                  <a:srgbClr val="0000FF"/>
                </a:solidFill>
                <a:latin typeface="나눔스퀘어OTF ExtraBold" pitchFamily="34" charset="-127"/>
                <a:ea typeface="나눔스퀘어OTF ExtraBold" pitchFamily="34" charset="-127"/>
              </a:rPr>
              <a:t>”</a:t>
            </a:r>
            <a:r>
              <a:rPr lang="ko-KR" altLang="en-US" sz="1700" b="1" spc="-150" dirty="0" smtClean="0">
                <a:latin typeface="나눔스퀘어OTF ExtraBold" pitchFamily="34" charset="-127"/>
                <a:ea typeface="나눔스퀘어OTF ExtraBold" pitchFamily="34" charset="-127"/>
              </a:rPr>
              <a:t>과</a:t>
            </a:r>
            <a:r>
              <a:rPr lang="ko-KR" altLang="en-US" sz="1700" b="1" spc="-150" dirty="0" smtClean="0">
                <a:solidFill>
                  <a:srgbClr val="0000FF"/>
                </a:solidFill>
                <a:latin typeface="나눔스퀘어OTF ExtraBold" pitchFamily="34" charset="-127"/>
                <a:ea typeface="나눔스퀘어OTF ExtraBold" pitchFamily="34" charset="-127"/>
              </a:rPr>
              <a:t> </a:t>
            </a:r>
            <a:endParaRPr lang="en-US" altLang="ko-KR" sz="1700" b="1" spc="-150" dirty="0" smtClean="0">
              <a:solidFill>
                <a:srgbClr val="0000FF"/>
              </a:solidFill>
              <a:latin typeface="나눔스퀘어OTF ExtraBold" pitchFamily="34" charset="-127"/>
              <a:ea typeface="나눔스퀘어OTF ExtraBold" pitchFamily="34" charset="-127"/>
            </a:endParaRPr>
          </a:p>
          <a:p>
            <a:pPr latinLnBrk="0">
              <a:lnSpc>
                <a:spcPct val="150000"/>
              </a:lnSpc>
            </a:pPr>
            <a:r>
              <a:rPr lang="en-US" altLang="ko-KR" sz="1700" b="1" spc="-150" dirty="0">
                <a:solidFill>
                  <a:srgbClr val="0000FF"/>
                </a:solidFill>
                <a:latin typeface="나눔스퀘어OTF ExtraBold" pitchFamily="34" charset="-127"/>
                <a:ea typeface="나눔스퀘어OTF ExtraBold" pitchFamily="34" charset="-127"/>
              </a:rPr>
              <a:t> </a:t>
            </a:r>
            <a:r>
              <a:rPr lang="en-US" altLang="ko-KR" sz="1700" b="1" spc="-150" dirty="0" smtClean="0">
                <a:solidFill>
                  <a:srgbClr val="0000FF"/>
                </a:solidFill>
                <a:latin typeface="나눔스퀘어OTF ExtraBold" pitchFamily="34" charset="-127"/>
                <a:ea typeface="나눔스퀘어OTF ExtraBold" pitchFamily="34" charset="-127"/>
              </a:rPr>
              <a:t>   “</a:t>
            </a:r>
            <a:r>
              <a:rPr lang="ko-KR" altLang="en-US" sz="1700" b="1" spc="-150" dirty="0" err="1" smtClean="0">
                <a:solidFill>
                  <a:srgbClr val="0000FF"/>
                </a:solidFill>
                <a:latin typeface="나눔스퀘어OTF ExtraBold" pitchFamily="34" charset="-127"/>
                <a:ea typeface="나눔스퀘어OTF ExtraBold" pitchFamily="34" charset="-127"/>
              </a:rPr>
              <a:t>도로공간</a:t>
            </a:r>
            <a:r>
              <a:rPr lang="ko-KR" altLang="en-US" sz="1700" b="1" spc="-150" dirty="0" smtClean="0">
                <a:solidFill>
                  <a:srgbClr val="0000FF"/>
                </a:solidFill>
                <a:latin typeface="나눔스퀘어OTF ExtraBold" pitchFamily="34" charset="-127"/>
                <a:ea typeface="나눔스퀘어OTF ExtraBold" pitchFamily="34" charset="-127"/>
              </a:rPr>
              <a:t> 복합개발사업</a:t>
            </a:r>
            <a:r>
              <a:rPr lang="en-US" altLang="ko-KR" sz="1700" b="1" spc="-150" dirty="0" smtClean="0">
                <a:solidFill>
                  <a:srgbClr val="0000FF"/>
                </a:solidFill>
                <a:latin typeface="나눔스퀘어OTF ExtraBold" pitchFamily="34" charset="-127"/>
                <a:ea typeface="나눔스퀘어OTF ExtraBold" pitchFamily="34" charset="-127"/>
              </a:rPr>
              <a:t>” </a:t>
            </a:r>
            <a:r>
              <a:rPr lang="ko-KR" altLang="en-US" sz="1700" b="1" spc="-150" dirty="0" smtClean="0">
                <a:latin typeface="나눔스퀘어OTF ExtraBold" pitchFamily="34" charset="-127"/>
                <a:ea typeface="나눔스퀘어OTF ExtraBold" pitchFamily="34" charset="-127"/>
              </a:rPr>
              <a:t>등의</a:t>
            </a:r>
            <a:r>
              <a:rPr lang="en-US" altLang="ko-KR" sz="1700" b="1" spc="-150" dirty="0">
                <a:solidFill>
                  <a:srgbClr val="0000FF"/>
                </a:solidFill>
                <a:latin typeface="나눔스퀘어OTF ExtraBold" pitchFamily="34" charset="-127"/>
                <a:ea typeface="나눔스퀘어OTF ExtraBold" pitchFamily="34" charset="-127"/>
              </a:rPr>
              <a:t> </a:t>
            </a:r>
            <a:r>
              <a:rPr lang="ko-KR" altLang="en-US" sz="1700" b="1" spc="-150" dirty="0" smtClean="0">
                <a:latin typeface="나눔스퀘어OTF ExtraBold" pitchFamily="34" charset="-127"/>
                <a:ea typeface="나눔스퀘어OTF ExtraBold" pitchFamily="34" charset="-127"/>
              </a:rPr>
              <a:t>선도사업 지정</a:t>
            </a:r>
            <a:endParaRPr lang="en-US" altLang="ko-KR" sz="1700" b="1" spc="-150" dirty="0">
              <a:latin typeface="나눔스퀘어OTF ExtraBold" pitchFamily="34" charset="-127"/>
              <a:ea typeface="나눔스퀘어OTF ExtraBold" pitchFamily="34" charset="-127"/>
            </a:endParaRPr>
          </a:p>
        </p:txBody>
      </p:sp>
      <p:sp>
        <p:nvSpPr>
          <p:cNvPr id="17" name="직사각형 16"/>
          <p:cNvSpPr/>
          <p:nvPr/>
        </p:nvSpPr>
        <p:spPr>
          <a:xfrm>
            <a:off x="713712" y="4643844"/>
            <a:ext cx="5081227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ko-KR" altLang="en-US" sz="2000" b="1" dirty="0" smtClean="0">
                <a:ln>
                  <a:solidFill>
                    <a:srgbClr val="4F81BD">
                      <a:alpha val="0"/>
                    </a:srgbClr>
                  </a:solidFill>
                </a:ln>
                <a:latin typeface="나눔스퀘어OTF ExtraBold" pitchFamily="34" charset="-127"/>
                <a:ea typeface="나눔스퀘어OTF ExtraBold" pitchFamily="34" charset="-127"/>
              </a:rPr>
              <a:t>국비확보 지속 추진</a:t>
            </a:r>
            <a:endParaRPr lang="ko-KR" altLang="en-US" sz="2000" dirty="0"/>
          </a:p>
        </p:txBody>
      </p:sp>
      <p:pic>
        <p:nvPicPr>
          <p:cNvPr id="128" name="Picture 6" descr="E:\1.2016년 디자인작업파일\교통주권\꼭지(파)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6053" y="4718566"/>
            <a:ext cx="195939" cy="222899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817701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" name="그림 47"/>
          <p:cNvPicPr>
            <a:picLocks noChangeAspect="1"/>
          </p:cNvPicPr>
          <p:nvPr/>
        </p:nvPicPr>
        <p:blipFill>
          <a:blip r:embed="rId2">
            <a:lum bright="70000" contrast="-70000"/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-40000"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16" y="1207475"/>
            <a:ext cx="9143245" cy="5650525"/>
          </a:xfrm>
          <a:prstGeom prst="rect">
            <a:avLst/>
          </a:prstGeom>
        </p:spPr>
      </p:pic>
      <p:sp>
        <p:nvSpPr>
          <p:cNvPr id="51" name="제목 1"/>
          <p:cNvSpPr txBox="1">
            <a:spLocks/>
          </p:cNvSpPr>
          <p:nvPr/>
        </p:nvSpPr>
        <p:spPr>
          <a:xfrm>
            <a:off x="1574234" y="347001"/>
            <a:ext cx="7534269" cy="523220"/>
          </a:xfrm>
          <a:prstGeom prst="rect">
            <a:avLst/>
          </a:prstGeom>
        </p:spPr>
        <p:txBody>
          <a:bodyPr vert="horz" wrap="square" lIns="91440" tIns="45720" rIns="91440" bIns="45720" rtlCol="0" anchor="ctr">
            <a:spAutoFit/>
          </a:bodyPr>
          <a:lstStyle>
            <a:lvl1pPr algn="l" defTabSz="914400" rtl="0" eaLnBrk="1" latinLnBrk="1" hangingPunct="1">
              <a:lnSpc>
                <a:spcPct val="100000"/>
              </a:lnSpc>
              <a:spcBef>
                <a:spcPct val="0"/>
              </a:spcBef>
              <a:buNone/>
              <a:defRPr kumimoji="0" lang="ko-KR" altLang="en-US" sz="2400" i="0" u="none" strike="noStrike" kern="0" cap="none" spc="-150" normalizeH="0" baseline="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ysClr val="windowText" lastClr="000000"/>
                </a:solidFill>
                <a:effectLst/>
                <a:uLnTx/>
                <a:uFillTx/>
                <a:latin typeface="나눔스퀘어 ExtraBold" pitchFamily="50" charset="-127"/>
                <a:ea typeface="나눔스퀘어 ExtraBold" pitchFamily="50" charset="-127"/>
                <a:cs typeface="+mn-cs"/>
              </a:defRPr>
            </a:lvl1pPr>
          </a:lstStyle>
          <a:p>
            <a:pPr latinLnBrk="0">
              <a:spcBef>
                <a:spcPts val="0"/>
              </a:spcBef>
            </a:pPr>
            <a:r>
              <a:rPr lang="ko-KR" altLang="en-US" sz="2800" b="1" spc="-300" dirty="0">
                <a:ln>
                  <a:solidFill>
                    <a:srgbClr val="9B8357">
                      <a:lumMod val="75000"/>
                      <a:alpha val="0"/>
                    </a:srgbClr>
                  </a:solidFill>
                </a:ln>
                <a:solidFill>
                  <a:schemeClr val="tx1"/>
                </a:solidFill>
              </a:rPr>
              <a:t>시민과의 약속을 지키기 위한 투자계획을 수립하겠습니다</a:t>
            </a:r>
          </a:p>
        </p:txBody>
      </p:sp>
      <p:sp>
        <p:nvSpPr>
          <p:cNvPr id="52" name="TextBox 231"/>
          <p:cNvSpPr txBox="1">
            <a:spLocks noChangeArrowheads="1"/>
          </p:cNvSpPr>
          <p:nvPr/>
        </p:nvSpPr>
        <p:spPr bwMode="auto">
          <a:xfrm>
            <a:off x="397173" y="207305"/>
            <a:ext cx="1006475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defPPr>
              <a:defRPr lang="ko-KR"/>
            </a:defPPr>
            <a:lvl1pPr latinLnBrk="0">
              <a:spcBef>
                <a:spcPts val="1200"/>
              </a:spcBef>
              <a:buFont typeface="Arial" panose="020B0604020202020204" pitchFamily="34" charset="0"/>
              <a:buNone/>
              <a:defRPr sz="2400">
                <a:latin typeface="Rix고딕 B" pitchFamily="18" charset="-127"/>
                <a:ea typeface="Rix고딕 B" pitchFamily="18" charset="-127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latin typeface="맑은 고딕" panose="020B0503020000020004" pitchFamily="50" charset="-127"/>
                <a:ea typeface="맑은 고딕" panose="020B0503020000020004" pitchFamily="50" charset="-127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latin typeface="맑은 고딕" panose="020B0503020000020004" pitchFamily="50" charset="-127"/>
                <a:ea typeface="맑은 고딕" panose="020B0503020000020004" pitchFamily="50" charset="-127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latin typeface="맑은 고딕" panose="020B0503020000020004" pitchFamily="50" charset="-127"/>
                <a:ea typeface="맑은 고딕" panose="020B0503020000020004" pitchFamily="50" charset="-127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latin typeface="맑은 고딕" panose="020B0503020000020004" pitchFamily="50" charset="-127"/>
                <a:ea typeface="맑은 고딕" panose="020B0503020000020004" pitchFamily="50" charset="-127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latin typeface="맑은 고딕" panose="020B0503020000020004" pitchFamily="50" charset="-127"/>
                <a:ea typeface="맑은 고딕" panose="020B0503020000020004" pitchFamily="50" charset="-127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latin typeface="맑은 고딕" panose="020B0503020000020004" pitchFamily="50" charset="-127"/>
                <a:ea typeface="맑은 고딕" panose="020B0503020000020004" pitchFamily="50" charset="-127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latin typeface="맑은 고딕" panose="020B0503020000020004" pitchFamily="50" charset="-127"/>
                <a:ea typeface="맑은 고딕" panose="020B0503020000020004" pitchFamily="50" charset="-127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latin typeface="맑은 고딕" panose="020B0503020000020004" pitchFamily="50" charset="-127"/>
                <a:ea typeface="맑은 고딕" panose="020B0503020000020004" pitchFamily="50" charset="-127"/>
              </a:defRPr>
            </a:lvl9pPr>
          </a:lstStyle>
          <a:p>
            <a:pPr algn="ctr"/>
            <a:r>
              <a:rPr lang="en-US" altLang="ko-KR" sz="3600" dirty="0">
                <a:ln>
                  <a:solidFill>
                    <a:srgbClr val="9B8357">
                      <a:lumMod val="75000"/>
                      <a:alpha val="0"/>
                    </a:srgbClr>
                  </a:solidFill>
                </a:ln>
                <a:solidFill>
                  <a:prstClr val="white"/>
                </a:solidFill>
                <a:latin typeface="나눔스퀘어 ExtraBold" pitchFamily="50" charset="-127"/>
                <a:ea typeface="나눔스퀘어 ExtraBold" pitchFamily="50" charset="-127"/>
              </a:rPr>
              <a:t>6</a:t>
            </a:r>
            <a:r>
              <a:rPr lang="en-US" altLang="ko-KR" sz="3600" dirty="0" smtClean="0">
                <a:ln>
                  <a:solidFill>
                    <a:srgbClr val="9B8357">
                      <a:lumMod val="75000"/>
                      <a:alpha val="0"/>
                    </a:srgbClr>
                  </a:solidFill>
                </a:ln>
                <a:solidFill>
                  <a:prstClr val="white"/>
                </a:solidFill>
                <a:latin typeface="나눔스퀘어 ExtraBold" pitchFamily="50" charset="-127"/>
                <a:ea typeface="나눔스퀘어 ExtraBold" pitchFamily="50" charset="-127"/>
              </a:rPr>
              <a:t>.3</a:t>
            </a:r>
            <a:endParaRPr lang="ko-KR" altLang="en-US" sz="3600" dirty="0">
              <a:ln>
                <a:solidFill>
                  <a:srgbClr val="9B8357">
                    <a:lumMod val="75000"/>
                    <a:alpha val="0"/>
                  </a:srgbClr>
                </a:solidFill>
              </a:ln>
              <a:solidFill>
                <a:prstClr val="white"/>
              </a:solidFill>
              <a:latin typeface="나눔스퀘어 ExtraBold" pitchFamily="50" charset="-127"/>
              <a:ea typeface="나눔스퀘어 ExtraBold" pitchFamily="50" charset="-127"/>
            </a:endParaRPr>
          </a:p>
        </p:txBody>
      </p:sp>
      <p:graphicFrame>
        <p:nvGraphicFramePr>
          <p:cNvPr id="79" name="표 7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3191427"/>
              </p:ext>
            </p:extLst>
          </p:nvPr>
        </p:nvGraphicFramePr>
        <p:xfrm>
          <a:off x="250827" y="1484784"/>
          <a:ext cx="8612030" cy="49051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16324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1792498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812901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  <a:gridCol w="812901">
                  <a:extLst>
                    <a:ext uri="{9D8B030D-6E8A-4147-A177-3AD203B41FA5}">
                      <a16:colId xmlns:a16="http://schemas.microsoft.com/office/drawing/2014/main" xmlns="" val="20003"/>
                    </a:ext>
                  </a:extLst>
                </a:gridCol>
                <a:gridCol w="812901">
                  <a:extLst>
                    <a:ext uri="{9D8B030D-6E8A-4147-A177-3AD203B41FA5}">
                      <a16:colId xmlns:a16="http://schemas.microsoft.com/office/drawing/2014/main" xmlns="" val="20004"/>
                    </a:ext>
                  </a:extLst>
                </a:gridCol>
                <a:gridCol w="812901">
                  <a:extLst>
                    <a:ext uri="{9D8B030D-6E8A-4147-A177-3AD203B41FA5}">
                      <a16:colId xmlns:a16="http://schemas.microsoft.com/office/drawing/2014/main" xmlns="" val="20005"/>
                    </a:ext>
                  </a:extLst>
                </a:gridCol>
                <a:gridCol w="812901">
                  <a:extLst>
                    <a:ext uri="{9D8B030D-6E8A-4147-A177-3AD203B41FA5}">
                      <a16:colId xmlns:a16="http://schemas.microsoft.com/office/drawing/2014/main" xmlns="" val="20006"/>
                    </a:ext>
                  </a:extLst>
                </a:gridCol>
                <a:gridCol w="812901">
                  <a:extLst>
                    <a:ext uri="{9D8B030D-6E8A-4147-A177-3AD203B41FA5}">
                      <a16:colId xmlns:a16="http://schemas.microsoft.com/office/drawing/2014/main" xmlns="" val="20007"/>
                    </a:ext>
                  </a:extLst>
                </a:gridCol>
                <a:gridCol w="812901">
                  <a:extLst>
                    <a:ext uri="{9D8B030D-6E8A-4147-A177-3AD203B41FA5}">
                      <a16:colId xmlns:a16="http://schemas.microsoft.com/office/drawing/2014/main" xmlns="" val="20008"/>
                    </a:ext>
                  </a:extLst>
                </a:gridCol>
                <a:gridCol w="812901">
                  <a:extLst>
                    <a:ext uri="{9D8B030D-6E8A-4147-A177-3AD203B41FA5}">
                      <a16:colId xmlns:a16="http://schemas.microsoft.com/office/drawing/2014/main" xmlns="" val="20009"/>
                    </a:ext>
                  </a:extLst>
                </a:gridCol>
              </a:tblGrid>
              <a:tr h="363635">
                <a:tc gridSpan="10"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ko-KR" altLang="en-US" sz="1600" b="1" i="0" u="none" strike="noStrike" kern="1200" cap="none" spc="-150" normalizeH="0" baseline="0" noProof="0" dirty="0" err="1" smtClean="0">
                          <a:ln>
                            <a:noFill/>
                          </a:ln>
                          <a:solidFill>
                            <a:prstClr val="white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uLnTx/>
                          <a:uFillTx/>
                          <a:latin typeface="나눔스퀘어 ExtraBold" pitchFamily="50" charset="-127"/>
                          <a:ea typeface="나눔스퀘어 ExtraBold" pitchFamily="50" charset="-127"/>
                          <a:cs typeface="+mn-cs"/>
                        </a:rPr>
                        <a:t>연차별</a:t>
                      </a:r>
                      <a:r>
                        <a:rPr kumimoji="0" lang="en-US" altLang="ko-KR" sz="1600" b="1" i="0" u="none" strike="noStrike" kern="1200" cap="none" spc="-150" normalizeH="0" baseline="0" noProof="0" dirty="0" smtClean="0">
                          <a:ln>
                            <a:noFill/>
                          </a:ln>
                          <a:solidFill>
                            <a:prstClr val="white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uLnTx/>
                          <a:uFillTx/>
                          <a:latin typeface="나눔스퀘어 ExtraBold" pitchFamily="50" charset="-127"/>
                          <a:ea typeface="나눔스퀘어 ExtraBold" pitchFamily="50" charset="-127"/>
                          <a:cs typeface="+mn-cs"/>
                        </a:rPr>
                        <a:t> (</a:t>
                      </a:r>
                      <a:r>
                        <a:rPr kumimoji="0" lang="ko-KR" altLang="en-US" sz="1600" b="1" i="0" u="none" strike="noStrike" kern="1200" cap="none" spc="-150" normalizeH="0" baseline="0" noProof="0" dirty="0" err="1" smtClean="0">
                          <a:ln>
                            <a:noFill/>
                          </a:ln>
                          <a:solidFill>
                            <a:prstClr val="white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uLnTx/>
                          <a:uFillTx/>
                          <a:latin typeface="나눔스퀘어 ExtraBold" pitchFamily="50" charset="-127"/>
                          <a:ea typeface="나눔스퀘어 ExtraBold" pitchFamily="50" charset="-127"/>
                          <a:cs typeface="+mn-cs"/>
                        </a:rPr>
                        <a:t>공종별</a:t>
                      </a:r>
                      <a:r>
                        <a:rPr kumimoji="0" lang="en-US" altLang="ko-KR" sz="1600" b="1" i="0" u="none" strike="noStrike" kern="1200" cap="none" spc="-150" normalizeH="0" baseline="0" noProof="0" dirty="0" smtClean="0">
                          <a:ln>
                            <a:noFill/>
                          </a:ln>
                          <a:solidFill>
                            <a:prstClr val="white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uLnTx/>
                          <a:uFillTx/>
                          <a:latin typeface="나눔스퀘어 ExtraBold" pitchFamily="50" charset="-127"/>
                          <a:ea typeface="나눔스퀘어 ExtraBold" pitchFamily="50" charset="-127"/>
                          <a:cs typeface="+mn-cs"/>
                        </a:rPr>
                        <a:t>) </a:t>
                      </a:r>
                      <a:r>
                        <a:rPr kumimoji="0" lang="ko-KR" altLang="en-US" sz="1600" b="1" i="0" u="none" strike="noStrike" kern="1200" cap="none" spc="-150" normalizeH="0" baseline="0" noProof="0" dirty="0" smtClean="0">
                          <a:ln>
                            <a:noFill/>
                          </a:ln>
                          <a:solidFill>
                            <a:prstClr val="white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uLnTx/>
                          <a:uFillTx/>
                          <a:latin typeface="나눔스퀘어 ExtraBold" pitchFamily="50" charset="-127"/>
                          <a:ea typeface="나눔스퀘어 ExtraBold" pitchFamily="50" charset="-127"/>
                          <a:cs typeface="+mn-cs"/>
                        </a:rPr>
                        <a:t>투자계획</a:t>
                      </a:r>
                      <a:r>
                        <a:rPr kumimoji="0" lang="en-US" altLang="ko-KR" sz="1600" b="1" i="0" u="none" strike="noStrike" kern="1200" cap="none" spc="-150" normalizeH="0" baseline="0" noProof="0" dirty="0" smtClean="0">
                          <a:ln>
                            <a:noFill/>
                          </a:ln>
                          <a:solidFill>
                            <a:prstClr val="white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uLnTx/>
                          <a:uFillTx/>
                          <a:latin typeface="나눔스퀘어 ExtraBold" pitchFamily="50" charset="-127"/>
                          <a:ea typeface="나눔스퀘어 ExtraBold" pitchFamily="50" charset="-127"/>
                          <a:cs typeface="+mn-cs"/>
                        </a:rPr>
                        <a:t>(</a:t>
                      </a:r>
                      <a:r>
                        <a:rPr kumimoji="0" lang="ko-KR" altLang="en-US" sz="1600" b="1" i="0" u="none" strike="noStrike" kern="1200" cap="none" spc="-150" normalizeH="0" baseline="0" noProof="0" dirty="0" smtClean="0">
                          <a:ln>
                            <a:noFill/>
                          </a:ln>
                          <a:solidFill>
                            <a:prstClr val="white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uLnTx/>
                          <a:uFillTx/>
                          <a:latin typeface="나눔스퀘어 ExtraBold" pitchFamily="50" charset="-127"/>
                          <a:ea typeface="나눔스퀘어 ExtraBold" pitchFamily="50" charset="-127"/>
                          <a:cs typeface="+mn-cs"/>
                        </a:rPr>
                        <a:t>안</a:t>
                      </a:r>
                      <a:r>
                        <a:rPr kumimoji="0" lang="en-US" altLang="ko-KR" sz="1600" b="1" i="0" u="none" strike="noStrike" kern="1200" cap="none" spc="-150" normalizeH="0" baseline="0" noProof="0" dirty="0" smtClean="0">
                          <a:ln>
                            <a:noFill/>
                          </a:ln>
                          <a:solidFill>
                            <a:prstClr val="white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uLnTx/>
                          <a:uFillTx/>
                          <a:latin typeface="나눔스퀘어 ExtraBold" pitchFamily="50" charset="-127"/>
                          <a:ea typeface="나눔스퀘어 ExtraBold" pitchFamily="50" charset="-127"/>
                          <a:cs typeface="+mn-cs"/>
                        </a:rPr>
                        <a:t>)</a:t>
                      </a:r>
                      <a:endParaRPr kumimoji="0" lang="ko-KR" altLang="en-US" sz="1600" b="1" i="0" u="none" strike="noStrike" kern="1200" cap="none" spc="-150" normalizeH="0" baseline="0" noProof="0" dirty="0">
                        <a:ln>
                          <a:noFill/>
                        </a:ln>
                        <a:solidFill>
                          <a:prstClr val="white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uLnTx/>
                        <a:uFillTx/>
                        <a:latin typeface="나눔스퀘어 ExtraBold" pitchFamily="50" charset="-127"/>
                        <a:ea typeface="나눔스퀘어 ExtraBold" pitchFamily="50" charset="-127"/>
                        <a:cs typeface="+mn-cs"/>
                      </a:endParaRPr>
                    </a:p>
                  </a:txBody>
                  <a:tcPr marL="18000" marR="18000" anchor="ctr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accent1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latinLnBrk="1"/>
                      <a:endParaRPr lang="ko-KR" altLang="en-US" sz="1200" spc="-150" dirty="0">
                        <a:latin typeface="Rix고딕 B" panose="02020603020101020101" pitchFamily="18" charset="-127"/>
                        <a:ea typeface="Rix고딕 B" panose="02020603020101020101" pitchFamily="18" charset="-127"/>
                      </a:endParaRPr>
                    </a:p>
                  </a:txBody>
                  <a:tcPr marL="18000" marR="18000"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 latinLnBrk="1"/>
                      <a:endParaRPr lang="ko-KR" altLang="en-US" sz="1200" spc="-150" dirty="0">
                        <a:latin typeface="Rix고딕 B" panose="02020603020101020101" pitchFamily="18" charset="-127"/>
                        <a:ea typeface="Rix고딕 B" panose="02020603020101020101" pitchFamily="18" charset="-127"/>
                      </a:endParaRPr>
                    </a:p>
                  </a:txBody>
                  <a:tcPr marL="18000" marR="18000"/>
                </a:tc>
                <a:tc hMerge="1">
                  <a:txBody>
                    <a:bodyPr/>
                    <a:lstStyle/>
                    <a:p>
                      <a:pPr algn="ctr" latinLnBrk="1"/>
                      <a:endParaRPr lang="ko-KR" altLang="en-US" sz="1200" spc="-150" dirty="0">
                        <a:latin typeface="Rix고딕 B" panose="02020603020101020101" pitchFamily="18" charset="-127"/>
                        <a:ea typeface="Rix고딕 B" panose="02020603020101020101" pitchFamily="18" charset="-127"/>
                      </a:endParaRPr>
                    </a:p>
                  </a:txBody>
                  <a:tcPr marL="18000" marR="18000"/>
                </a:tc>
                <a:tc hMerge="1">
                  <a:txBody>
                    <a:bodyPr/>
                    <a:lstStyle/>
                    <a:p>
                      <a:pPr algn="ctr" latinLnBrk="1"/>
                      <a:endParaRPr lang="ko-KR" altLang="en-US" sz="1200" spc="-150" dirty="0">
                        <a:latin typeface="Rix고딕 B" panose="02020603020101020101" pitchFamily="18" charset="-127"/>
                        <a:ea typeface="Rix고딕 B" panose="02020603020101020101" pitchFamily="18" charset="-127"/>
                      </a:endParaRPr>
                    </a:p>
                  </a:txBody>
                  <a:tcPr marL="18000" marR="18000"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 latinLnBrk="1">
                        <a:lnSpc>
                          <a:spcPct val="85000"/>
                        </a:lnSpc>
                      </a:pPr>
                      <a:endParaRPr lang="ko-KR" altLang="en-US" sz="1200" spc="-150" dirty="0">
                        <a:latin typeface="Rix고딕 B" panose="02020603020101020101" pitchFamily="18" charset="-127"/>
                        <a:ea typeface="Rix고딕 B" panose="02020603020101020101" pitchFamily="18" charset="-127"/>
                      </a:endParaRPr>
                    </a:p>
                  </a:txBody>
                  <a:tcPr marL="18000" marR="18000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accent1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ko-KR" altLang="en-US" sz="1600" b="1" i="0" u="none" strike="noStrike" kern="1200" cap="none" spc="-150" normalizeH="0" baseline="0" noProof="0" dirty="0">
                        <a:ln>
                          <a:noFill/>
                        </a:ln>
                        <a:solidFill>
                          <a:prstClr val="white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uLnTx/>
                        <a:uFillTx/>
                        <a:latin typeface="나눔스퀘어 ExtraBold" pitchFamily="50" charset="-127"/>
                        <a:ea typeface="나눔스퀘어 ExtraBold" pitchFamily="50" charset="-127"/>
                        <a:cs typeface="+mn-cs"/>
                      </a:endParaRPr>
                    </a:p>
                  </a:txBody>
                  <a:tcPr marL="18000" marR="18000" anchor="ctr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accent1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ko-KR" altLang="en-US" sz="1600" b="1" i="0" u="none" strike="noStrike" kern="1200" cap="none" spc="-150" normalizeH="0" baseline="0" noProof="0" dirty="0">
                        <a:ln>
                          <a:noFill/>
                        </a:ln>
                        <a:solidFill>
                          <a:prstClr val="white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uLnTx/>
                        <a:uFillTx/>
                        <a:latin typeface="나눔스퀘어 ExtraBold" pitchFamily="50" charset="-127"/>
                        <a:ea typeface="나눔스퀘어 ExtraBold" pitchFamily="50" charset="-127"/>
                        <a:cs typeface="+mn-cs"/>
                      </a:endParaRPr>
                    </a:p>
                  </a:txBody>
                  <a:tcPr marL="18000" marR="18000" anchor="ctr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accent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351600">
                <a:tc gridSpan="2">
                  <a:txBody>
                    <a:bodyPr/>
                    <a:lstStyle/>
                    <a:p>
                      <a:pPr algn="ctr" latinLnBrk="1">
                        <a:lnSpc>
                          <a:spcPct val="85000"/>
                        </a:lnSpc>
                      </a:pPr>
                      <a:r>
                        <a:rPr kumimoji="0" lang="ko-KR" altLang="en-US" sz="1400" b="0" i="0" u="none" strike="noStrike" kern="1200" cap="none" spc="-150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나눔스퀘어 ExtraBold" pitchFamily="50" charset="-127"/>
                          <a:ea typeface="나눔스퀘어 ExtraBold" pitchFamily="50" charset="-127"/>
                          <a:cs typeface="+mn-cs"/>
                        </a:rPr>
                        <a:t>구 분</a:t>
                      </a:r>
                      <a:endParaRPr kumimoji="0" lang="en-US" altLang="ko-KR" sz="1400" b="0" i="0" u="none" strike="noStrike" kern="1200" cap="none" spc="-150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나눔스퀘어 ExtraBold" pitchFamily="50" charset="-127"/>
                        <a:ea typeface="나눔스퀘어 ExtraBold" pitchFamily="50" charset="-127"/>
                        <a:cs typeface="+mn-cs"/>
                      </a:endParaRPr>
                    </a:p>
                  </a:txBody>
                  <a:tcPr marL="18000" marR="18000" anchor="ctr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solidFill>
                      <a:srgbClr val="D0D8E8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85000"/>
                        </a:lnSpc>
                      </a:pPr>
                      <a:r>
                        <a:rPr kumimoji="0" lang="ko-KR" altLang="en-US" sz="1400" b="0" i="0" u="none" strike="noStrike" kern="1200" cap="none" spc="-150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나눔스퀘어 ExtraBold" pitchFamily="50" charset="-127"/>
                          <a:ea typeface="나눔스퀘어 ExtraBold" pitchFamily="50" charset="-127"/>
                          <a:cs typeface="+mn-cs"/>
                        </a:rPr>
                        <a:t>금액</a:t>
                      </a:r>
                      <a:r>
                        <a:rPr kumimoji="0" lang="en-US" altLang="ko-KR" sz="1400" b="0" i="0" u="none" strike="noStrike" kern="1200" cap="none" spc="-150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나눔스퀘어 ExtraBold" pitchFamily="50" charset="-127"/>
                          <a:ea typeface="나눔스퀘어 ExtraBold" pitchFamily="50" charset="-127"/>
                          <a:cs typeface="+mn-cs"/>
                        </a:rPr>
                        <a:t>(</a:t>
                      </a:r>
                      <a:r>
                        <a:rPr kumimoji="0" lang="ko-KR" altLang="en-US" sz="1400" b="0" i="0" u="none" strike="noStrike" kern="1200" cap="none" spc="-150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나눔스퀘어 ExtraBold" pitchFamily="50" charset="-127"/>
                          <a:ea typeface="나눔스퀘어 ExtraBold" pitchFamily="50" charset="-127"/>
                          <a:cs typeface="+mn-cs"/>
                        </a:rPr>
                        <a:t>억원</a:t>
                      </a:r>
                      <a:r>
                        <a:rPr kumimoji="0" lang="en-US" altLang="ko-KR" sz="1400" b="0" i="0" u="none" strike="noStrike" kern="1200" cap="none" spc="-150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나눔스퀘어 ExtraBold" pitchFamily="50" charset="-127"/>
                          <a:ea typeface="나눔스퀘어 ExtraBold" pitchFamily="50" charset="-127"/>
                          <a:cs typeface="+mn-cs"/>
                        </a:rPr>
                        <a:t>)</a:t>
                      </a:r>
                      <a:endParaRPr kumimoji="0" lang="ko-KR" altLang="en-US" sz="1400" b="0" i="0" u="none" strike="noStrike" kern="1200" cap="none" spc="-150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나눔스퀘어 ExtraBold" pitchFamily="50" charset="-127"/>
                        <a:ea typeface="나눔스퀘어 ExtraBold" pitchFamily="50" charset="-127"/>
                        <a:cs typeface="+mn-cs"/>
                      </a:endParaRPr>
                    </a:p>
                  </a:txBody>
                  <a:tcPr marL="18000" marR="18000" anchor="ctr"/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85000"/>
                        </a:lnSpc>
                      </a:pPr>
                      <a:r>
                        <a:rPr kumimoji="0" lang="en-US" altLang="ko-KR" sz="1400" b="0" i="0" u="none" strike="noStrike" kern="1200" cap="none" spc="-150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나눔스퀘어 ExtraBold" pitchFamily="50" charset="-127"/>
                          <a:ea typeface="나눔스퀘어 ExtraBold" pitchFamily="50" charset="-127"/>
                          <a:cs typeface="+mn-cs"/>
                        </a:rPr>
                        <a:t>2016</a:t>
                      </a:r>
                      <a:endParaRPr kumimoji="0" lang="ko-KR" altLang="en-US" sz="1400" b="0" i="0" u="none" strike="noStrike" kern="1200" cap="none" spc="-150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나눔스퀘어 ExtraBold" pitchFamily="50" charset="-127"/>
                        <a:ea typeface="나눔스퀘어 ExtraBold" pitchFamily="50" charset="-127"/>
                        <a:cs typeface="+mn-cs"/>
                      </a:endParaRPr>
                    </a:p>
                  </a:txBody>
                  <a:tcPr marL="18000" marR="18000" anchor="ctr"/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85000"/>
                        </a:lnSpc>
                      </a:pPr>
                      <a:r>
                        <a:rPr kumimoji="0" lang="en-US" altLang="ko-KR" sz="1400" b="0" i="0" u="none" strike="noStrike" kern="1200" cap="none" spc="-150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나눔스퀘어 ExtraBold" pitchFamily="50" charset="-127"/>
                          <a:ea typeface="나눔스퀘어 ExtraBold" pitchFamily="50" charset="-127"/>
                          <a:cs typeface="+mn-cs"/>
                        </a:rPr>
                        <a:t>2017</a:t>
                      </a:r>
                      <a:endParaRPr kumimoji="0" lang="ko-KR" altLang="en-US" sz="1400" b="0" i="0" u="none" strike="noStrike" kern="1200" cap="none" spc="-150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나눔스퀘어 ExtraBold" pitchFamily="50" charset="-127"/>
                        <a:ea typeface="나눔스퀘어 ExtraBold" pitchFamily="50" charset="-127"/>
                        <a:cs typeface="+mn-cs"/>
                      </a:endParaRPr>
                    </a:p>
                  </a:txBody>
                  <a:tcPr marL="18000" marR="18000" anchor="ctr"/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85000"/>
                        </a:lnSpc>
                      </a:pPr>
                      <a:r>
                        <a:rPr kumimoji="0" lang="en-US" altLang="ko-KR" sz="1400" b="0" i="0" u="none" strike="noStrike" kern="1200" cap="none" spc="-150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나눔스퀘어 ExtraBold" pitchFamily="50" charset="-127"/>
                          <a:ea typeface="나눔스퀘어 ExtraBold" pitchFamily="50" charset="-127"/>
                          <a:cs typeface="+mn-cs"/>
                        </a:rPr>
                        <a:t>2018</a:t>
                      </a:r>
                      <a:endParaRPr kumimoji="0" lang="ko-KR" altLang="en-US" sz="1400" b="0" i="0" u="none" strike="noStrike" kern="1200" cap="none" spc="-150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나눔스퀘어 ExtraBold" pitchFamily="50" charset="-127"/>
                        <a:ea typeface="나눔스퀘어 ExtraBold" pitchFamily="50" charset="-127"/>
                        <a:cs typeface="+mn-cs"/>
                      </a:endParaRPr>
                    </a:p>
                  </a:txBody>
                  <a:tcPr marL="18000" marR="18000" anchor="ctr"/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85000"/>
                        </a:lnSpc>
                      </a:pPr>
                      <a:r>
                        <a:rPr kumimoji="0" lang="en-US" altLang="ko-KR" sz="1400" b="0" i="0" u="none" strike="noStrike" kern="1200" cap="none" spc="-150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나눔스퀘어 ExtraBold" pitchFamily="50" charset="-127"/>
                          <a:ea typeface="나눔스퀘어 ExtraBold" pitchFamily="50" charset="-127"/>
                          <a:cs typeface="+mn-cs"/>
                        </a:rPr>
                        <a:t>2019</a:t>
                      </a:r>
                      <a:endParaRPr kumimoji="0" lang="ko-KR" altLang="en-US" sz="1400" b="0" i="0" u="none" strike="noStrike" kern="1200" cap="none" spc="-150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나눔스퀘어 ExtraBold" pitchFamily="50" charset="-127"/>
                        <a:ea typeface="나눔스퀘어 ExtraBold" pitchFamily="50" charset="-127"/>
                        <a:cs typeface="+mn-cs"/>
                      </a:endParaRPr>
                    </a:p>
                  </a:txBody>
                  <a:tcPr marL="18000" marR="18000" anchor="ctr"/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85000"/>
                        </a:lnSpc>
                      </a:pPr>
                      <a:r>
                        <a:rPr kumimoji="0" lang="en-US" altLang="ko-KR" sz="1400" b="0" i="0" u="none" strike="noStrike" kern="1200" cap="none" spc="-150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나눔스퀘어 ExtraBold" pitchFamily="50" charset="-127"/>
                          <a:ea typeface="나눔스퀘어 ExtraBold" pitchFamily="50" charset="-127"/>
                          <a:cs typeface="+mn-cs"/>
                        </a:rPr>
                        <a:t>2020</a:t>
                      </a:r>
                      <a:endParaRPr kumimoji="0" lang="ko-KR" altLang="en-US" sz="1400" b="0" i="0" u="none" strike="noStrike" kern="1200" cap="none" spc="-150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나눔스퀘어 ExtraBold" pitchFamily="50" charset="-127"/>
                        <a:ea typeface="나눔스퀘어 ExtraBold" pitchFamily="50" charset="-127"/>
                        <a:cs typeface="+mn-cs"/>
                      </a:endParaRPr>
                    </a:p>
                  </a:txBody>
                  <a:tcPr marL="18000" marR="18000" anchor="ctr"/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85000"/>
                        </a:lnSpc>
                      </a:pPr>
                      <a:r>
                        <a:rPr kumimoji="0" lang="en-US" altLang="ko-KR" sz="1400" b="0" i="0" u="none" strike="noStrike" kern="1200" cap="none" spc="-150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나눔스퀘어 ExtraBold" pitchFamily="50" charset="-127"/>
                          <a:ea typeface="나눔스퀘어 ExtraBold" pitchFamily="50" charset="-127"/>
                          <a:cs typeface="+mn-cs"/>
                        </a:rPr>
                        <a:t>2021</a:t>
                      </a:r>
                      <a:endParaRPr kumimoji="0" lang="ko-KR" altLang="en-US" sz="1400" b="0" i="0" u="none" strike="noStrike" kern="1200" cap="none" spc="-150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나눔스퀘어 ExtraBold" pitchFamily="50" charset="-127"/>
                        <a:ea typeface="나눔스퀘어 ExtraBold" pitchFamily="50" charset="-127"/>
                        <a:cs typeface="+mn-cs"/>
                      </a:endParaRPr>
                    </a:p>
                  </a:txBody>
                  <a:tcPr marL="18000" marR="18000" anchor="ctr"/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85000"/>
                        </a:lnSpc>
                      </a:pPr>
                      <a:r>
                        <a:rPr kumimoji="0" lang="en-US" altLang="ko-KR" sz="1400" b="0" i="0" u="none" strike="noStrike" kern="1200" cap="none" spc="-150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나눔스퀘어 ExtraBold" pitchFamily="50" charset="-127"/>
                          <a:ea typeface="나눔스퀘어 ExtraBold" pitchFamily="50" charset="-127"/>
                          <a:cs typeface="+mn-cs"/>
                        </a:rPr>
                        <a:t>2022 </a:t>
                      </a:r>
                      <a:r>
                        <a:rPr kumimoji="0" lang="ko-KR" altLang="en-US" sz="1400" b="0" i="0" u="none" strike="noStrike" kern="1200" cap="none" spc="-150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나눔스퀘어 ExtraBold" pitchFamily="50" charset="-127"/>
                          <a:ea typeface="나눔스퀘어 ExtraBold" pitchFamily="50" charset="-127"/>
                          <a:cs typeface="+mn-cs"/>
                        </a:rPr>
                        <a:t>이후</a:t>
                      </a:r>
                      <a:endParaRPr kumimoji="0" lang="ko-KR" altLang="en-US" sz="1400" b="0" i="0" u="none" strike="noStrike" kern="1200" cap="none" spc="-150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나눔스퀘어 ExtraBold" pitchFamily="50" charset="-127"/>
                        <a:ea typeface="나눔스퀘어 ExtraBold" pitchFamily="50" charset="-127"/>
                        <a:cs typeface="+mn-cs"/>
                      </a:endParaRPr>
                    </a:p>
                  </a:txBody>
                  <a:tcPr marL="18000" marR="18000" anchor="ctr"/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364885"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ko-KR" altLang="en-US" sz="1400" b="0" i="0" u="none" strike="noStrike" kern="1200" cap="none" spc="-150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+mn-cs"/>
                        </a:rPr>
                        <a:t>기본구상 </a:t>
                      </a:r>
                      <a:r>
                        <a:rPr kumimoji="0" lang="ko-KR" altLang="en-US" sz="1400" b="0" i="0" u="none" strike="noStrike" kern="1200" cap="none" spc="-150" normalizeH="0" baseline="0" noProof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+mn-cs"/>
                        </a:rPr>
                        <a:t>ㆍ기본계획</a:t>
                      </a:r>
                      <a:endParaRPr kumimoji="0" lang="ko-KR" altLang="en-US" sz="1400" b="0" i="0" u="none" strike="noStrike" kern="1200" cap="none" spc="-150" normalizeH="0" baseline="0" noProof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나눔스퀘어 Bold" panose="020B0600000101010101" pitchFamily="50" charset="-127"/>
                        <a:ea typeface="나눔스퀘어 Bold" panose="020B0600000101010101" pitchFamily="50" charset="-127"/>
                        <a:cs typeface="+mn-cs"/>
                      </a:endParaRPr>
                    </a:p>
                  </a:txBody>
                  <a:tcPr marL="18000" marR="18000" anchor="ctr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>
                        <a:lnSpc>
                          <a:spcPct val="85000"/>
                        </a:lnSpc>
                      </a:pPr>
                      <a:endParaRPr lang="ko-KR" altLang="en-US" sz="1400" spc="-150" dirty="0">
                        <a:latin typeface="나눔스퀘어 ExtraBold" pitchFamily="50" charset="-127"/>
                        <a:ea typeface="나눔스퀘어 ExtraBold" pitchFamily="50" charset="-127"/>
                      </a:endParaRPr>
                    </a:p>
                  </a:txBody>
                  <a:tcPr marL="18000" marR="18000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atinLnBrk="1">
                        <a:lnSpc>
                          <a:spcPct val="85000"/>
                        </a:lnSpc>
                      </a:pPr>
                      <a:endParaRPr lang="ko-KR" altLang="en-US" sz="1400" spc="-150" dirty="0">
                        <a:latin typeface="나눔스퀘어 ExtraBold" pitchFamily="50" charset="-127"/>
                        <a:ea typeface="나눔스퀘어 ExtraBold" pitchFamily="50" charset="-127"/>
                      </a:endParaRPr>
                    </a:p>
                  </a:txBody>
                  <a:tcPr marL="18000" marR="18000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atinLnBrk="1">
                        <a:lnSpc>
                          <a:spcPct val="85000"/>
                        </a:lnSpc>
                      </a:pPr>
                      <a:endParaRPr lang="ko-KR" altLang="en-US" sz="1400" spc="-150" dirty="0">
                        <a:latin typeface="나눔스퀘어 ExtraBold" pitchFamily="50" charset="-127"/>
                        <a:ea typeface="나눔스퀘어 ExtraBold" pitchFamily="50" charset="-127"/>
                      </a:endParaRPr>
                    </a:p>
                  </a:txBody>
                  <a:tcPr marL="18000" marR="18000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atinLnBrk="1">
                        <a:lnSpc>
                          <a:spcPct val="85000"/>
                        </a:lnSpc>
                      </a:pPr>
                      <a:endParaRPr lang="ko-KR" altLang="en-US" sz="1400" spc="-150" dirty="0">
                        <a:latin typeface="나눔스퀘어 ExtraBold" pitchFamily="50" charset="-127"/>
                        <a:ea typeface="나눔스퀘어 ExtraBold" pitchFamily="50" charset="-127"/>
                      </a:endParaRPr>
                    </a:p>
                  </a:txBody>
                  <a:tcPr marL="18000" marR="18000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atinLnBrk="1">
                        <a:lnSpc>
                          <a:spcPct val="85000"/>
                        </a:lnSpc>
                      </a:pPr>
                      <a:endParaRPr lang="ko-KR" altLang="en-US" sz="1400" spc="-150" dirty="0">
                        <a:latin typeface="나눔스퀘어 ExtraBold" pitchFamily="50" charset="-127"/>
                        <a:ea typeface="나눔스퀘어 ExtraBold" pitchFamily="50" charset="-127"/>
                      </a:endParaRPr>
                    </a:p>
                  </a:txBody>
                  <a:tcPr marL="18000" marR="18000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atinLnBrk="1">
                        <a:lnSpc>
                          <a:spcPct val="85000"/>
                        </a:lnSpc>
                      </a:pPr>
                      <a:endParaRPr lang="ko-KR" altLang="en-US" sz="1400" spc="-150" dirty="0">
                        <a:latin typeface="나눔스퀘어 ExtraBold" pitchFamily="50" charset="-127"/>
                        <a:ea typeface="나눔스퀘어 ExtraBold" pitchFamily="50" charset="-127"/>
                      </a:endParaRPr>
                    </a:p>
                  </a:txBody>
                  <a:tcPr marL="18000" marR="18000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atinLnBrk="1">
                        <a:lnSpc>
                          <a:spcPct val="85000"/>
                        </a:lnSpc>
                      </a:pPr>
                      <a:endParaRPr lang="ko-KR" altLang="en-US" sz="1400" spc="-150" dirty="0">
                        <a:latin typeface="나눔스퀘어 ExtraBold" pitchFamily="50" charset="-127"/>
                        <a:ea typeface="나눔스퀘어 ExtraBold" pitchFamily="50" charset="-127"/>
                      </a:endParaRPr>
                    </a:p>
                  </a:txBody>
                  <a:tcPr marL="18000" marR="18000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atinLnBrk="1">
                        <a:lnSpc>
                          <a:spcPct val="85000"/>
                        </a:lnSpc>
                      </a:pPr>
                      <a:endParaRPr lang="ko-KR" altLang="en-US" sz="1400" spc="-150" dirty="0">
                        <a:latin typeface="나눔스퀘어 ExtraBold" pitchFamily="50" charset="-127"/>
                        <a:ea typeface="나눔스퀘어 ExtraBold" pitchFamily="50" charset="-127"/>
                      </a:endParaRPr>
                    </a:p>
                  </a:txBody>
                  <a:tcPr marL="18000" marR="18000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360040">
                <a:tc gridSpan="2">
                  <a:txBody>
                    <a:bodyPr/>
                    <a:lstStyle/>
                    <a:p>
                      <a:pPr algn="ctr" latinLnBrk="1">
                        <a:lnSpc>
                          <a:spcPct val="85000"/>
                        </a:lnSpc>
                      </a:pPr>
                      <a:r>
                        <a:rPr kumimoji="0" lang="ko-KR" altLang="en-US" sz="1400" b="0" i="0" u="none" strike="noStrike" kern="1200" cap="none" spc="-150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+mn-cs"/>
                        </a:rPr>
                        <a:t>구조개선</a:t>
                      </a:r>
                      <a:endParaRPr kumimoji="0" lang="ko-KR" altLang="en-US" sz="1400" b="0" i="0" u="none" strike="noStrike" kern="1200" cap="none" spc="-150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나눔스퀘어 Bold" panose="020B0600000101010101" pitchFamily="50" charset="-127"/>
                        <a:ea typeface="나눔스퀘어 Bold" panose="020B0600000101010101" pitchFamily="50" charset="-127"/>
                        <a:cs typeface="+mn-cs"/>
                      </a:endParaRPr>
                    </a:p>
                  </a:txBody>
                  <a:tcPr marL="18000" marR="18000" anchor="ctr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>
                        <a:lnSpc>
                          <a:spcPct val="85000"/>
                        </a:lnSpc>
                      </a:pPr>
                      <a:endParaRPr lang="ko-KR" altLang="en-US" sz="1200" kern="1200" spc="-150" baseline="0" dirty="0">
                        <a:solidFill>
                          <a:schemeClr val="dk1"/>
                        </a:solidFill>
                        <a:latin typeface="Rix고딕 B" panose="02020603020101020101" pitchFamily="18" charset="-127"/>
                        <a:ea typeface="Rix고딕 B" panose="02020603020101020101" pitchFamily="18" charset="-127"/>
                        <a:cs typeface="+mn-cs"/>
                      </a:endParaRPr>
                    </a:p>
                  </a:txBody>
                  <a:tcPr marL="18000" marR="18000" anchor="ctr"/>
                </a:tc>
                <a:tc>
                  <a:txBody>
                    <a:bodyPr/>
                    <a:lstStyle/>
                    <a:p>
                      <a:pPr latinLnBrk="1">
                        <a:lnSpc>
                          <a:spcPct val="85000"/>
                        </a:lnSpc>
                      </a:pPr>
                      <a:endParaRPr lang="ko-KR" altLang="en-US" sz="1400" spc="-150" dirty="0">
                        <a:latin typeface="나눔스퀘어 ExtraBold" pitchFamily="50" charset="-127"/>
                        <a:ea typeface="나눔스퀘어 ExtraBold" pitchFamily="50" charset="-127"/>
                      </a:endParaRPr>
                    </a:p>
                  </a:txBody>
                  <a:tcPr marL="18000" marR="18000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atinLnBrk="1">
                        <a:lnSpc>
                          <a:spcPct val="85000"/>
                        </a:lnSpc>
                      </a:pPr>
                      <a:endParaRPr lang="ko-KR" altLang="en-US" sz="1400" spc="-150" dirty="0">
                        <a:latin typeface="나눔스퀘어 ExtraBold" pitchFamily="50" charset="-127"/>
                        <a:ea typeface="나눔스퀘어 ExtraBold" pitchFamily="50" charset="-127"/>
                      </a:endParaRPr>
                    </a:p>
                  </a:txBody>
                  <a:tcPr marL="18000" marR="18000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atinLnBrk="1">
                        <a:lnSpc>
                          <a:spcPct val="85000"/>
                        </a:lnSpc>
                      </a:pPr>
                      <a:endParaRPr lang="ko-KR" altLang="en-US" sz="1400" spc="-150" dirty="0">
                        <a:latin typeface="나눔스퀘어 ExtraBold" pitchFamily="50" charset="-127"/>
                        <a:ea typeface="나눔스퀘어 ExtraBold" pitchFamily="50" charset="-127"/>
                      </a:endParaRPr>
                    </a:p>
                  </a:txBody>
                  <a:tcPr marL="18000" marR="18000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atinLnBrk="1">
                        <a:lnSpc>
                          <a:spcPct val="85000"/>
                        </a:lnSpc>
                      </a:pPr>
                      <a:endParaRPr lang="ko-KR" altLang="en-US" sz="1400" spc="-150" dirty="0">
                        <a:latin typeface="나눔스퀘어 ExtraBold" pitchFamily="50" charset="-127"/>
                        <a:ea typeface="나눔스퀘어 ExtraBold" pitchFamily="50" charset="-127"/>
                      </a:endParaRPr>
                    </a:p>
                  </a:txBody>
                  <a:tcPr marL="18000" marR="18000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atinLnBrk="1">
                        <a:lnSpc>
                          <a:spcPct val="85000"/>
                        </a:lnSpc>
                      </a:pPr>
                      <a:endParaRPr lang="ko-KR" altLang="en-US" sz="1400" spc="-150" dirty="0">
                        <a:latin typeface="나눔스퀘어 ExtraBold" pitchFamily="50" charset="-127"/>
                        <a:ea typeface="나눔스퀘어 ExtraBold" pitchFamily="50" charset="-127"/>
                      </a:endParaRPr>
                    </a:p>
                  </a:txBody>
                  <a:tcPr marL="18000" marR="18000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atinLnBrk="1">
                        <a:lnSpc>
                          <a:spcPct val="85000"/>
                        </a:lnSpc>
                      </a:pPr>
                      <a:endParaRPr lang="ko-KR" altLang="en-US" sz="1400" spc="-150" dirty="0">
                        <a:latin typeface="나눔스퀘어 ExtraBold" pitchFamily="50" charset="-127"/>
                        <a:ea typeface="나눔스퀘어 ExtraBold" pitchFamily="50" charset="-127"/>
                      </a:endParaRPr>
                    </a:p>
                  </a:txBody>
                  <a:tcPr marL="18000" marR="18000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atinLnBrk="1">
                        <a:lnSpc>
                          <a:spcPct val="85000"/>
                        </a:lnSpc>
                      </a:pPr>
                      <a:endParaRPr lang="ko-KR" altLang="en-US" sz="1400" spc="-150" dirty="0">
                        <a:latin typeface="나눔스퀘어 ExtraBold" pitchFamily="50" charset="-127"/>
                        <a:ea typeface="나눔스퀘어 ExtraBold" pitchFamily="50" charset="-127"/>
                      </a:endParaRPr>
                    </a:p>
                  </a:txBody>
                  <a:tcPr marL="18000" marR="18000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atinLnBrk="1">
                        <a:lnSpc>
                          <a:spcPct val="85000"/>
                        </a:lnSpc>
                      </a:pPr>
                      <a:endParaRPr lang="ko-KR" altLang="en-US" sz="1400" spc="-150" dirty="0">
                        <a:latin typeface="나눔스퀘어 ExtraBold" pitchFamily="50" charset="-127"/>
                        <a:ea typeface="나눔스퀘어 ExtraBold" pitchFamily="50" charset="-127"/>
                      </a:endParaRPr>
                    </a:p>
                  </a:txBody>
                  <a:tcPr marL="18000" marR="18000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  <a:tr h="341392">
                <a:tc rowSpan="6">
                  <a:txBody>
                    <a:bodyPr/>
                    <a:lstStyle/>
                    <a:p>
                      <a:pPr algn="ctr" latinLnBrk="1">
                        <a:lnSpc>
                          <a:spcPct val="85000"/>
                        </a:lnSpc>
                      </a:pPr>
                      <a:endParaRPr kumimoji="0" lang="en-US" altLang="ko-KR" sz="1400" b="0" i="0" u="none" strike="noStrike" kern="1200" cap="none" spc="-150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나눔스퀘어 Bold" panose="020B0600000101010101" pitchFamily="50" charset="-127"/>
                        <a:ea typeface="나눔스퀘어 Bold" panose="020B0600000101010101" pitchFamily="50" charset="-127"/>
                        <a:cs typeface="+mn-cs"/>
                      </a:endParaRPr>
                    </a:p>
                    <a:p>
                      <a:pPr algn="ctr" latinLnBrk="1">
                        <a:lnSpc>
                          <a:spcPct val="85000"/>
                        </a:lnSpc>
                      </a:pPr>
                      <a:r>
                        <a:rPr kumimoji="0" lang="ko-KR" altLang="en-US" sz="1400" b="0" i="0" u="none" strike="noStrike" kern="1200" cap="none" spc="-150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+mn-cs"/>
                        </a:rPr>
                        <a:t>도</a:t>
                      </a:r>
                      <a:endParaRPr kumimoji="0" lang="en-US" altLang="ko-KR" sz="1400" b="0" i="0" u="none" strike="noStrike" kern="1200" cap="none" spc="-150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나눔스퀘어 Bold" panose="020B0600000101010101" pitchFamily="50" charset="-127"/>
                        <a:ea typeface="나눔스퀘어 Bold" panose="020B0600000101010101" pitchFamily="50" charset="-127"/>
                        <a:cs typeface="+mn-cs"/>
                      </a:endParaRPr>
                    </a:p>
                    <a:p>
                      <a:pPr algn="ctr" latinLnBrk="1">
                        <a:lnSpc>
                          <a:spcPct val="85000"/>
                        </a:lnSpc>
                      </a:pPr>
                      <a:r>
                        <a:rPr kumimoji="0" lang="ko-KR" altLang="en-US" sz="1400" b="0" i="0" u="none" strike="noStrike" kern="1200" cap="none" spc="-150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+mn-cs"/>
                        </a:rPr>
                        <a:t>로</a:t>
                      </a:r>
                      <a:endParaRPr kumimoji="0" lang="en-US" altLang="ko-KR" sz="1400" b="0" i="0" u="none" strike="noStrike" kern="1200" cap="none" spc="-150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나눔스퀘어 Bold" panose="020B0600000101010101" pitchFamily="50" charset="-127"/>
                        <a:ea typeface="나눔스퀘어 Bold" panose="020B0600000101010101" pitchFamily="50" charset="-127"/>
                        <a:cs typeface="+mn-cs"/>
                      </a:endParaRPr>
                    </a:p>
                    <a:p>
                      <a:pPr algn="ctr" latinLnBrk="1">
                        <a:lnSpc>
                          <a:spcPct val="85000"/>
                        </a:lnSpc>
                      </a:pPr>
                      <a:r>
                        <a:rPr kumimoji="0" lang="ko-KR" altLang="en-US" sz="1400" b="0" i="0" u="none" strike="noStrike" kern="1200" cap="none" spc="-150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+mn-cs"/>
                        </a:rPr>
                        <a:t>개</a:t>
                      </a:r>
                      <a:endParaRPr kumimoji="0" lang="en-US" altLang="ko-KR" sz="1400" b="0" i="0" u="none" strike="noStrike" kern="1200" cap="none" spc="-150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나눔스퀘어 Bold" panose="020B0600000101010101" pitchFamily="50" charset="-127"/>
                        <a:ea typeface="나눔스퀘어 Bold" panose="020B0600000101010101" pitchFamily="50" charset="-127"/>
                        <a:cs typeface="+mn-cs"/>
                      </a:endParaRPr>
                    </a:p>
                    <a:p>
                      <a:pPr algn="ctr" latinLnBrk="1">
                        <a:lnSpc>
                          <a:spcPct val="85000"/>
                        </a:lnSpc>
                      </a:pPr>
                      <a:r>
                        <a:rPr kumimoji="0" lang="ko-KR" altLang="en-US" sz="1400" b="0" i="0" u="none" strike="noStrike" kern="1200" cap="none" spc="-150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+mn-cs"/>
                        </a:rPr>
                        <a:t>량</a:t>
                      </a:r>
                      <a:endParaRPr kumimoji="0" lang="ko-KR" altLang="en-US" sz="1400" b="0" i="0" u="none" strike="noStrike" kern="1200" cap="none" spc="-150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나눔스퀘어 Bold" panose="020B0600000101010101" pitchFamily="50" charset="-127"/>
                        <a:ea typeface="나눔스퀘어 Bold" panose="020B0600000101010101" pitchFamily="50" charset="-127"/>
                        <a:cs typeface="+mn-cs"/>
                      </a:endParaRPr>
                    </a:p>
                  </a:txBody>
                  <a:tcPr marL="18000" marR="18000" anchor="ctr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ko-KR" altLang="en-US" sz="1400" b="0" i="0" u="none" strike="noStrike" kern="1200" cap="none" spc="-150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+mn-cs"/>
                        </a:rPr>
                        <a:t>인천기점 </a:t>
                      </a:r>
                      <a:r>
                        <a:rPr kumimoji="0" lang="en-US" altLang="ko-KR" sz="1400" b="0" i="0" u="none" strike="noStrike" kern="1200" cap="none" spc="-150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+mn-cs"/>
                        </a:rPr>
                        <a:t>~ </a:t>
                      </a:r>
                      <a:r>
                        <a:rPr kumimoji="0" lang="ko-KR" altLang="en-US" sz="1400" b="0" i="0" u="none" strike="noStrike" kern="1200" cap="none" spc="-150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+mn-cs"/>
                        </a:rPr>
                        <a:t>인하로</a:t>
                      </a:r>
                    </a:p>
                  </a:txBody>
                  <a:tcPr marL="18000" marR="1800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atinLnBrk="1">
                        <a:lnSpc>
                          <a:spcPct val="85000"/>
                        </a:lnSpc>
                      </a:pPr>
                      <a:endParaRPr lang="ko-KR" altLang="en-US" sz="1400" spc="-150" dirty="0">
                        <a:latin typeface="나눔스퀘어 ExtraBold" pitchFamily="50" charset="-127"/>
                        <a:ea typeface="나눔스퀘어 ExtraBold" pitchFamily="50" charset="-127"/>
                      </a:endParaRPr>
                    </a:p>
                  </a:txBody>
                  <a:tcPr marL="18000" marR="18000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atinLnBrk="1">
                        <a:lnSpc>
                          <a:spcPct val="85000"/>
                        </a:lnSpc>
                      </a:pPr>
                      <a:endParaRPr lang="ko-KR" altLang="en-US" sz="1400" spc="-150" dirty="0">
                        <a:latin typeface="나눔스퀘어 ExtraBold" pitchFamily="50" charset="-127"/>
                        <a:ea typeface="나눔스퀘어 ExtraBold" pitchFamily="50" charset="-127"/>
                      </a:endParaRPr>
                    </a:p>
                  </a:txBody>
                  <a:tcPr marL="18000" marR="18000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atinLnBrk="1">
                        <a:lnSpc>
                          <a:spcPct val="85000"/>
                        </a:lnSpc>
                      </a:pPr>
                      <a:endParaRPr lang="ko-KR" altLang="en-US" sz="1400" spc="-150" dirty="0">
                        <a:latin typeface="나눔스퀘어 ExtraBold" pitchFamily="50" charset="-127"/>
                        <a:ea typeface="나눔스퀘어 ExtraBold" pitchFamily="50" charset="-127"/>
                      </a:endParaRPr>
                    </a:p>
                  </a:txBody>
                  <a:tcPr marL="18000" marR="18000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atinLnBrk="1">
                        <a:lnSpc>
                          <a:spcPct val="85000"/>
                        </a:lnSpc>
                      </a:pPr>
                      <a:endParaRPr lang="ko-KR" altLang="en-US" sz="1400" spc="-150" dirty="0">
                        <a:latin typeface="나눔스퀘어 ExtraBold" pitchFamily="50" charset="-127"/>
                        <a:ea typeface="나눔스퀘어 ExtraBold" pitchFamily="50" charset="-127"/>
                      </a:endParaRPr>
                    </a:p>
                  </a:txBody>
                  <a:tcPr marL="18000" marR="18000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atinLnBrk="1">
                        <a:lnSpc>
                          <a:spcPct val="85000"/>
                        </a:lnSpc>
                      </a:pPr>
                      <a:endParaRPr lang="ko-KR" altLang="en-US" sz="1400" spc="-150" dirty="0">
                        <a:latin typeface="나눔스퀘어 ExtraBold" pitchFamily="50" charset="-127"/>
                        <a:ea typeface="나눔스퀘어 ExtraBold" pitchFamily="50" charset="-127"/>
                      </a:endParaRPr>
                    </a:p>
                  </a:txBody>
                  <a:tcPr marL="18000" marR="18000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atinLnBrk="1">
                        <a:lnSpc>
                          <a:spcPct val="85000"/>
                        </a:lnSpc>
                      </a:pPr>
                      <a:endParaRPr lang="ko-KR" altLang="en-US" sz="1400" spc="-150" dirty="0">
                        <a:latin typeface="나눔스퀘어 ExtraBold" pitchFamily="50" charset="-127"/>
                        <a:ea typeface="나눔스퀘어 ExtraBold" pitchFamily="50" charset="-127"/>
                      </a:endParaRPr>
                    </a:p>
                  </a:txBody>
                  <a:tcPr marL="18000" marR="18000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atinLnBrk="1">
                        <a:lnSpc>
                          <a:spcPct val="85000"/>
                        </a:lnSpc>
                      </a:pPr>
                      <a:endParaRPr lang="ko-KR" altLang="en-US" sz="1400" spc="-150" dirty="0">
                        <a:latin typeface="나눔스퀘어 ExtraBold" pitchFamily="50" charset="-127"/>
                        <a:ea typeface="나눔스퀘어 ExtraBold" pitchFamily="50" charset="-127"/>
                      </a:endParaRPr>
                    </a:p>
                  </a:txBody>
                  <a:tcPr marL="18000" marR="18000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atinLnBrk="1">
                        <a:lnSpc>
                          <a:spcPct val="85000"/>
                        </a:lnSpc>
                      </a:pPr>
                      <a:endParaRPr lang="ko-KR" altLang="en-US" sz="1400" spc="-150" dirty="0">
                        <a:latin typeface="나눔스퀘어 ExtraBold" pitchFamily="50" charset="-127"/>
                        <a:ea typeface="나눔스퀘어 ExtraBold" pitchFamily="50" charset="-127"/>
                      </a:endParaRPr>
                    </a:p>
                  </a:txBody>
                  <a:tcPr marL="18000" marR="18000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4"/>
                  </a:ext>
                </a:extLst>
              </a:tr>
              <a:tr h="341392">
                <a:tc vMerge="1">
                  <a:txBody>
                    <a:bodyPr/>
                    <a:lstStyle/>
                    <a:p>
                      <a:pPr latinLnBrk="1"/>
                      <a:endParaRPr lang="ko-KR" altLang="en-US" sz="1050" dirty="0"/>
                    </a:p>
                  </a:txBody>
                  <a:tcPr marL="18000" marR="18000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ko-KR" altLang="en-US" sz="1400" b="0" i="0" u="none" strike="noStrike" kern="1200" cap="none" spc="-150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+mn-cs"/>
                        </a:rPr>
                        <a:t>인하로 </a:t>
                      </a:r>
                      <a:r>
                        <a:rPr kumimoji="0" lang="en-US" altLang="ko-KR" sz="1400" b="0" i="0" u="none" strike="noStrike" kern="1200" cap="none" spc="-150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+mn-cs"/>
                        </a:rPr>
                        <a:t>~ </a:t>
                      </a:r>
                      <a:r>
                        <a:rPr kumimoji="0" lang="ko-KR" altLang="en-US" sz="1400" b="0" i="0" u="none" strike="noStrike" kern="1200" cap="none" spc="-150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+mn-cs"/>
                        </a:rPr>
                        <a:t>도화</a:t>
                      </a:r>
                      <a:r>
                        <a:rPr kumimoji="0" lang="en-US" altLang="ko-KR" sz="1400" b="0" i="0" u="none" strike="noStrike" kern="1200" cap="none" spc="-150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+mn-cs"/>
                        </a:rPr>
                        <a:t> </a:t>
                      </a:r>
                      <a:endParaRPr kumimoji="0" lang="ko-KR" altLang="en-US" sz="1400" b="0" i="0" u="none" strike="noStrike" kern="1200" cap="none" spc="-150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나눔스퀘어 Bold" panose="020B0600000101010101" pitchFamily="50" charset="-127"/>
                        <a:ea typeface="나눔스퀘어 Bold" panose="020B0600000101010101" pitchFamily="50" charset="-127"/>
                        <a:cs typeface="+mn-cs"/>
                      </a:endParaRPr>
                    </a:p>
                  </a:txBody>
                  <a:tcPr marL="18000" marR="1800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atinLnBrk="1">
                        <a:lnSpc>
                          <a:spcPct val="85000"/>
                        </a:lnSpc>
                      </a:pPr>
                      <a:endParaRPr lang="ko-KR" altLang="en-US" sz="1400" spc="-150" dirty="0">
                        <a:latin typeface="나눔스퀘어 ExtraBold" pitchFamily="50" charset="-127"/>
                        <a:ea typeface="나눔스퀘어 ExtraBold" pitchFamily="50" charset="-127"/>
                      </a:endParaRPr>
                    </a:p>
                  </a:txBody>
                  <a:tcPr marL="18000" marR="18000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atinLnBrk="1">
                        <a:lnSpc>
                          <a:spcPct val="85000"/>
                        </a:lnSpc>
                      </a:pPr>
                      <a:endParaRPr lang="ko-KR" altLang="en-US" sz="1400" spc="-150" dirty="0">
                        <a:latin typeface="나눔스퀘어 ExtraBold" pitchFamily="50" charset="-127"/>
                        <a:ea typeface="나눔스퀘어 ExtraBold" pitchFamily="50" charset="-127"/>
                      </a:endParaRPr>
                    </a:p>
                  </a:txBody>
                  <a:tcPr marL="18000" marR="18000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atinLnBrk="1">
                        <a:lnSpc>
                          <a:spcPct val="85000"/>
                        </a:lnSpc>
                      </a:pPr>
                      <a:endParaRPr lang="ko-KR" altLang="en-US" sz="1400" spc="-150" dirty="0">
                        <a:latin typeface="나눔스퀘어 ExtraBold" pitchFamily="50" charset="-127"/>
                        <a:ea typeface="나눔스퀘어 ExtraBold" pitchFamily="50" charset="-127"/>
                      </a:endParaRPr>
                    </a:p>
                  </a:txBody>
                  <a:tcPr marL="18000" marR="18000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atinLnBrk="1">
                        <a:lnSpc>
                          <a:spcPct val="85000"/>
                        </a:lnSpc>
                      </a:pPr>
                      <a:endParaRPr lang="ko-KR" altLang="en-US" sz="1400" spc="-150" dirty="0">
                        <a:latin typeface="나눔스퀘어 ExtraBold" pitchFamily="50" charset="-127"/>
                        <a:ea typeface="나눔스퀘어 ExtraBold" pitchFamily="50" charset="-127"/>
                      </a:endParaRPr>
                    </a:p>
                  </a:txBody>
                  <a:tcPr marL="18000" marR="18000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atinLnBrk="1">
                        <a:lnSpc>
                          <a:spcPct val="85000"/>
                        </a:lnSpc>
                      </a:pPr>
                      <a:endParaRPr lang="ko-KR" altLang="en-US" sz="1400" spc="-150" dirty="0">
                        <a:latin typeface="나눔스퀘어 ExtraBold" pitchFamily="50" charset="-127"/>
                        <a:ea typeface="나눔스퀘어 ExtraBold" pitchFamily="50" charset="-127"/>
                      </a:endParaRPr>
                    </a:p>
                  </a:txBody>
                  <a:tcPr marL="18000" marR="18000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atinLnBrk="1">
                        <a:lnSpc>
                          <a:spcPct val="85000"/>
                        </a:lnSpc>
                      </a:pPr>
                      <a:endParaRPr lang="ko-KR" altLang="en-US" sz="1400" spc="-150" dirty="0">
                        <a:latin typeface="나눔스퀘어 ExtraBold" pitchFamily="50" charset="-127"/>
                        <a:ea typeface="나눔스퀘어 ExtraBold" pitchFamily="50" charset="-127"/>
                      </a:endParaRPr>
                    </a:p>
                  </a:txBody>
                  <a:tcPr marL="18000" marR="18000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atinLnBrk="1">
                        <a:lnSpc>
                          <a:spcPct val="85000"/>
                        </a:lnSpc>
                      </a:pPr>
                      <a:endParaRPr lang="ko-KR" altLang="en-US" sz="1400" spc="-150" dirty="0">
                        <a:latin typeface="나눔스퀘어 ExtraBold" pitchFamily="50" charset="-127"/>
                        <a:ea typeface="나눔스퀘어 ExtraBold" pitchFamily="50" charset="-127"/>
                      </a:endParaRPr>
                    </a:p>
                  </a:txBody>
                  <a:tcPr marL="18000" marR="18000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atinLnBrk="1">
                        <a:lnSpc>
                          <a:spcPct val="85000"/>
                        </a:lnSpc>
                      </a:pPr>
                      <a:endParaRPr lang="ko-KR" altLang="en-US" sz="1400" spc="-150" dirty="0">
                        <a:latin typeface="나눔스퀘어 ExtraBold" pitchFamily="50" charset="-127"/>
                        <a:ea typeface="나눔스퀘어 ExtraBold" pitchFamily="50" charset="-127"/>
                      </a:endParaRPr>
                    </a:p>
                  </a:txBody>
                  <a:tcPr marL="18000" marR="18000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5"/>
                  </a:ext>
                </a:extLst>
              </a:tr>
              <a:tr h="341392">
                <a:tc vMerge="1">
                  <a:txBody>
                    <a:bodyPr/>
                    <a:lstStyle/>
                    <a:p>
                      <a:pPr latinLnBrk="1"/>
                      <a:endParaRPr lang="ko-KR" altLang="en-US" sz="1050" dirty="0"/>
                    </a:p>
                  </a:txBody>
                  <a:tcPr marL="18000" marR="18000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ko-KR" altLang="en-US" sz="1400" b="0" i="0" u="none" strike="noStrike" kern="1200" cap="none" spc="-150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+mn-cs"/>
                        </a:rPr>
                        <a:t>도화 </a:t>
                      </a:r>
                      <a:r>
                        <a:rPr kumimoji="0" lang="en-US" altLang="ko-KR" sz="1400" b="0" i="0" u="none" strike="noStrike" kern="1200" cap="none" spc="-150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+mn-cs"/>
                        </a:rPr>
                        <a:t>~ </a:t>
                      </a:r>
                      <a:r>
                        <a:rPr kumimoji="0" lang="ko-KR" altLang="en-US" sz="1400" b="0" i="0" u="none" strike="noStrike" kern="1200" cap="none" spc="-150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+mn-cs"/>
                        </a:rPr>
                        <a:t>가좌</a:t>
                      </a:r>
                      <a:endParaRPr kumimoji="0" lang="ko-KR" altLang="en-US" sz="1400" b="0" i="0" u="none" strike="noStrike" kern="1200" cap="none" spc="-150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나눔스퀘어 Bold" panose="020B0600000101010101" pitchFamily="50" charset="-127"/>
                        <a:ea typeface="나눔스퀘어 Bold" panose="020B0600000101010101" pitchFamily="50" charset="-127"/>
                        <a:cs typeface="+mn-cs"/>
                      </a:endParaRPr>
                    </a:p>
                  </a:txBody>
                  <a:tcPr marL="18000" marR="1800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atinLnBrk="1">
                        <a:lnSpc>
                          <a:spcPct val="85000"/>
                        </a:lnSpc>
                      </a:pPr>
                      <a:endParaRPr lang="ko-KR" altLang="en-US" sz="1400" spc="-150" dirty="0">
                        <a:latin typeface="나눔스퀘어 ExtraBold" pitchFamily="50" charset="-127"/>
                        <a:ea typeface="나눔스퀘어 ExtraBold" pitchFamily="50" charset="-127"/>
                      </a:endParaRPr>
                    </a:p>
                  </a:txBody>
                  <a:tcPr marL="18000" marR="18000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atinLnBrk="1">
                        <a:lnSpc>
                          <a:spcPct val="85000"/>
                        </a:lnSpc>
                      </a:pPr>
                      <a:endParaRPr lang="ko-KR" altLang="en-US" sz="1400" spc="-150" dirty="0">
                        <a:latin typeface="나눔스퀘어 ExtraBold" pitchFamily="50" charset="-127"/>
                        <a:ea typeface="나눔스퀘어 ExtraBold" pitchFamily="50" charset="-127"/>
                      </a:endParaRPr>
                    </a:p>
                  </a:txBody>
                  <a:tcPr marL="18000" marR="18000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atinLnBrk="1">
                        <a:lnSpc>
                          <a:spcPct val="85000"/>
                        </a:lnSpc>
                      </a:pPr>
                      <a:endParaRPr lang="ko-KR" altLang="en-US" sz="1400" spc="-150" dirty="0">
                        <a:latin typeface="나눔스퀘어 ExtraBold" pitchFamily="50" charset="-127"/>
                        <a:ea typeface="나눔스퀘어 ExtraBold" pitchFamily="50" charset="-127"/>
                      </a:endParaRPr>
                    </a:p>
                  </a:txBody>
                  <a:tcPr marL="18000" marR="18000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atinLnBrk="1">
                        <a:lnSpc>
                          <a:spcPct val="85000"/>
                        </a:lnSpc>
                      </a:pPr>
                      <a:endParaRPr lang="ko-KR" altLang="en-US" sz="1400" spc="-150" dirty="0">
                        <a:latin typeface="나눔스퀘어 ExtraBold" pitchFamily="50" charset="-127"/>
                        <a:ea typeface="나눔스퀘어 ExtraBold" pitchFamily="50" charset="-127"/>
                      </a:endParaRPr>
                    </a:p>
                  </a:txBody>
                  <a:tcPr marL="18000" marR="18000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atinLnBrk="1">
                        <a:lnSpc>
                          <a:spcPct val="85000"/>
                        </a:lnSpc>
                      </a:pPr>
                      <a:endParaRPr lang="ko-KR" altLang="en-US" sz="1400" spc="-150" dirty="0">
                        <a:latin typeface="나눔스퀘어 ExtraBold" pitchFamily="50" charset="-127"/>
                        <a:ea typeface="나눔스퀘어 ExtraBold" pitchFamily="50" charset="-127"/>
                      </a:endParaRPr>
                    </a:p>
                  </a:txBody>
                  <a:tcPr marL="18000" marR="18000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atinLnBrk="1">
                        <a:lnSpc>
                          <a:spcPct val="85000"/>
                        </a:lnSpc>
                      </a:pPr>
                      <a:endParaRPr lang="ko-KR" altLang="en-US" sz="1400" spc="-150" dirty="0">
                        <a:latin typeface="나눔스퀘어 ExtraBold" pitchFamily="50" charset="-127"/>
                        <a:ea typeface="나눔스퀘어 ExtraBold" pitchFamily="50" charset="-127"/>
                      </a:endParaRPr>
                    </a:p>
                  </a:txBody>
                  <a:tcPr marL="18000" marR="18000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atinLnBrk="1">
                        <a:lnSpc>
                          <a:spcPct val="85000"/>
                        </a:lnSpc>
                      </a:pPr>
                      <a:endParaRPr lang="ko-KR" altLang="en-US" sz="1400" spc="-150" dirty="0">
                        <a:latin typeface="나눔스퀘어 ExtraBold" pitchFamily="50" charset="-127"/>
                        <a:ea typeface="나눔스퀘어 ExtraBold" pitchFamily="50" charset="-127"/>
                      </a:endParaRPr>
                    </a:p>
                  </a:txBody>
                  <a:tcPr marL="18000" marR="18000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atinLnBrk="1">
                        <a:lnSpc>
                          <a:spcPct val="85000"/>
                        </a:lnSpc>
                      </a:pPr>
                      <a:endParaRPr lang="ko-KR" altLang="en-US" sz="1400" spc="-150" dirty="0">
                        <a:latin typeface="나눔스퀘어 ExtraBold" pitchFamily="50" charset="-127"/>
                        <a:ea typeface="나눔스퀘어 ExtraBold" pitchFamily="50" charset="-127"/>
                      </a:endParaRPr>
                    </a:p>
                  </a:txBody>
                  <a:tcPr marL="18000" marR="18000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6"/>
                  </a:ext>
                </a:extLst>
              </a:tr>
              <a:tr h="341392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85000"/>
                        </a:lnSpc>
                      </a:pPr>
                      <a:r>
                        <a:rPr kumimoji="0" lang="ko-KR" altLang="en-US" sz="1400" b="0" i="0" u="none" strike="noStrike" kern="1200" cap="none" spc="-150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+mn-cs"/>
                        </a:rPr>
                        <a:t>가좌</a:t>
                      </a:r>
                      <a:r>
                        <a:rPr kumimoji="0" lang="ko-KR" altLang="en-US" sz="1400" b="0" i="0" u="none" strike="noStrike" kern="1200" cap="none" spc="-150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+mn-cs"/>
                        </a:rPr>
                        <a:t> </a:t>
                      </a:r>
                      <a:r>
                        <a:rPr kumimoji="0" lang="en-US" altLang="ko-KR" sz="1400" b="0" i="0" u="none" strike="noStrike" kern="1200" cap="none" spc="-150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+mn-cs"/>
                        </a:rPr>
                        <a:t>~ </a:t>
                      </a:r>
                      <a:r>
                        <a:rPr kumimoji="0" lang="ko-KR" altLang="en-US" sz="1400" b="0" i="0" u="none" strike="noStrike" kern="1200" cap="none" spc="-150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+mn-cs"/>
                        </a:rPr>
                        <a:t>석남</a:t>
                      </a:r>
                      <a:r>
                        <a:rPr kumimoji="0" lang="en-US" altLang="ko-KR" sz="1400" b="0" i="0" u="none" strike="noStrike" kern="1200" cap="none" spc="-150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+mn-cs"/>
                        </a:rPr>
                        <a:t>1</a:t>
                      </a:r>
                      <a:r>
                        <a:rPr kumimoji="0" lang="ko-KR" altLang="en-US" sz="1400" b="0" i="0" u="none" strike="noStrike" kern="1200" cap="none" spc="-150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+mn-cs"/>
                        </a:rPr>
                        <a:t>고가</a:t>
                      </a:r>
                      <a:endParaRPr kumimoji="0" lang="ko-KR" altLang="en-US" sz="1400" b="0" i="0" u="none" strike="noStrike" kern="1200" cap="none" spc="-150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나눔스퀘어 Bold" panose="020B0600000101010101" pitchFamily="50" charset="-127"/>
                        <a:ea typeface="나눔스퀘어 Bold" panose="020B0600000101010101" pitchFamily="50" charset="-127"/>
                        <a:cs typeface="+mn-cs"/>
                      </a:endParaRPr>
                    </a:p>
                  </a:txBody>
                  <a:tcPr marL="18000" marR="1800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atinLnBrk="1">
                        <a:lnSpc>
                          <a:spcPct val="85000"/>
                        </a:lnSpc>
                      </a:pPr>
                      <a:endParaRPr lang="ko-KR" altLang="en-US" sz="1400" spc="-150" dirty="0">
                        <a:latin typeface="나눔스퀘어 ExtraBold" pitchFamily="50" charset="-127"/>
                        <a:ea typeface="나눔스퀘어 ExtraBold" pitchFamily="50" charset="-127"/>
                      </a:endParaRPr>
                    </a:p>
                  </a:txBody>
                  <a:tcPr marL="18000" marR="18000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atinLnBrk="1">
                        <a:lnSpc>
                          <a:spcPct val="85000"/>
                        </a:lnSpc>
                      </a:pPr>
                      <a:endParaRPr lang="ko-KR" altLang="en-US" sz="1400" spc="-150" dirty="0">
                        <a:latin typeface="나눔스퀘어 ExtraBold" pitchFamily="50" charset="-127"/>
                        <a:ea typeface="나눔스퀘어 ExtraBold" pitchFamily="50" charset="-127"/>
                      </a:endParaRPr>
                    </a:p>
                  </a:txBody>
                  <a:tcPr marL="18000" marR="18000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atinLnBrk="1">
                        <a:lnSpc>
                          <a:spcPct val="85000"/>
                        </a:lnSpc>
                      </a:pPr>
                      <a:endParaRPr lang="ko-KR" altLang="en-US" sz="1400" spc="-150" dirty="0">
                        <a:latin typeface="나눔스퀘어 ExtraBold" pitchFamily="50" charset="-127"/>
                        <a:ea typeface="나눔스퀘어 ExtraBold" pitchFamily="50" charset="-127"/>
                      </a:endParaRPr>
                    </a:p>
                  </a:txBody>
                  <a:tcPr marL="18000" marR="18000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atinLnBrk="1">
                        <a:lnSpc>
                          <a:spcPct val="85000"/>
                        </a:lnSpc>
                      </a:pPr>
                      <a:endParaRPr lang="ko-KR" altLang="en-US" sz="1400" spc="-150" dirty="0">
                        <a:latin typeface="나눔스퀘어 ExtraBold" pitchFamily="50" charset="-127"/>
                        <a:ea typeface="나눔스퀘어 ExtraBold" pitchFamily="50" charset="-127"/>
                      </a:endParaRPr>
                    </a:p>
                  </a:txBody>
                  <a:tcPr marL="18000" marR="18000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atinLnBrk="1">
                        <a:lnSpc>
                          <a:spcPct val="85000"/>
                        </a:lnSpc>
                      </a:pPr>
                      <a:endParaRPr lang="ko-KR" altLang="en-US" sz="1400" spc="-150" dirty="0">
                        <a:latin typeface="나눔스퀘어 ExtraBold" pitchFamily="50" charset="-127"/>
                        <a:ea typeface="나눔스퀘어 ExtraBold" pitchFamily="50" charset="-127"/>
                      </a:endParaRPr>
                    </a:p>
                  </a:txBody>
                  <a:tcPr marL="18000" marR="18000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atinLnBrk="1">
                        <a:lnSpc>
                          <a:spcPct val="85000"/>
                        </a:lnSpc>
                      </a:pPr>
                      <a:endParaRPr lang="ko-KR" altLang="en-US" sz="1400" spc="-150" dirty="0">
                        <a:latin typeface="나눔스퀘어 ExtraBold" pitchFamily="50" charset="-127"/>
                        <a:ea typeface="나눔스퀘어 ExtraBold" pitchFamily="50" charset="-127"/>
                      </a:endParaRPr>
                    </a:p>
                  </a:txBody>
                  <a:tcPr marL="18000" marR="18000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atinLnBrk="1">
                        <a:lnSpc>
                          <a:spcPct val="85000"/>
                        </a:lnSpc>
                      </a:pPr>
                      <a:endParaRPr lang="ko-KR" altLang="en-US" sz="1400" spc="-150" dirty="0">
                        <a:latin typeface="나눔스퀘어 ExtraBold" pitchFamily="50" charset="-127"/>
                        <a:ea typeface="나눔스퀘어 ExtraBold" pitchFamily="50" charset="-127"/>
                      </a:endParaRPr>
                    </a:p>
                  </a:txBody>
                  <a:tcPr marL="18000" marR="18000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atinLnBrk="1">
                        <a:lnSpc>
                          <a:spcPct val="85000"/>
                        </a:lnSpc>
                      </a:pPr>
                      <a:endParaRPr lang="ko-KR" altLang="en-US" sz="1400" spc="-150" dirty="0">
                        <a:latin typeface="나눔스퀘어 ExtraBold" pitchFamily="50" charset="-127"/>
                        <a:ea typeface="나눔스퀘어 ExtraBold" pitchFamily="50" charset="-127"/>
                      </a:endParaRPr>
                    </a:p>
                  </a:txBody>
                  <a:tcPr marL="18000" marR="18000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7"/>
                  </a:ext>
                </a:extLst>
              </a:tr>
              <a:tr h="341392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85000"/>
                        </a:lnSpc>
                      </a:pPr>
                      <a:r>
                        <a:rPr kumimoji="0" lang="ko-KR" altLang="en-US" sz="1400" b="0" i="0" u="none" strike="noStrike" kern="1200" cap="none" spc="-150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+mn-cs"/>
                        </a:rPr>
                        <a:t>석남</a:t>
                      </a:r>
                      <a:r>
                        <a:rPr kumimoji="0" lang="en-US" altLang="ko-KR" sz="1400" b="0" i="0" u="none" strike="noStrike" kern="1200" cap="none" spc="-150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+mn-cs"/>
                        </a:rPr>
                        <a:t>1</a:t>
                      </a:r>
                      <a:r>
                        <a:rPr kumimoji="0" lang="ko-KR" altLang="en-US" sz="1400" b="0" i="0" u="none" strike="noStrike" kern="1200" cap="none" spc="-150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+mn-cs"/>
                        </a:rPr>
                        <a:t>고가 </a:t>
                      </a:r>
                      <a:r>
                        <a:rPr kumimoji="0" lang="en-US" altLang="ko-KR" sz="1400" b="0" i="0" u="none" strike="noStrike" kern="1200" cap="none" spc="-150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+mn-cs"/>
                        </a:rPr>
                        <a:t>~ </a:t>
                      </a:r>
                      <a:r>
                        <a:rPr kumimoji="0" lang="ko-KR" altLang="en-US" sz="1400" b="0" i="0" u="none" strike="noStrike" kern="1200" cap="none" spc="-150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+mn-cs"/>
                        </a:rPr>
                        <a:t>서인천 </a:t>
                      </a:r>
                      <a:endParaRPr kumimoji="0" lang="ko-KR" altLang="en-US" sz="1400" b="0" i="0" u="none" strike="noStrike" kern="1200" cap="none" spc="-150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나눔스퀘어 Bold" panose="020B0600000101010101" pitchFamily="50" charset="-127"/>
                        <a:ea typeface="나눔스퀘어 Bold" panose="020B0600000101010101" pitchFamily="50" charset="-127"/>
                        <a:cs typeface="+mn-cs"/>
                      </a:endParaRPr>
                    </a:p>
                  </a:txBody>
                  <a:tcPr marL="18000" marR="1800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atinLnBrk="1">
                        <a:lnSpc>
                          <a:spcPct val="85000"/>
                        </a:lnSpc>
                      </a:pPr>
                      <a:endParaRPr lang="ko-KR" altLang="en-US" sz="1400" spc="-150" dirty="0">
                        <a:latin typeface="나눔스퀘어 ExtraBold" pitchFamily="50" charset="-127"/>
                        <a:ea typeface="나눔스퀘어 ExtraBold" pitchFamily="50" charset="-127"/>
                      </a:endParaRPr>
                    </a:p>
                  </a:txBody>
                  <a:tcPr marL="18000" marR="18000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atinLnBrk="1">
                        <a:lnSpc>
                          <a:spcPct val="85000"/>
                        </a:lnSpc>
                      </a:pPr>
                      <a:endParaRPr lang="ko-KR" altLang="en-US" sz="1400" spc="-150" dirty="0">
                        <a:latin typeface="나눔스퀘어 ExtraBold" pitchFamily="50" charset="-127"/>
                        <a:ea typeface="나눔스퀘어 ExtraBold" pitchFamily="50" charset="-127"/>
                      </a:endParaRPr>
                    </a:p>
                  </a:txBody>
                  <a:tcPr marL="18000" marR="18000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atinLnBrk="1">
                        <a:lnSpc>
                          <a:spcPct val="85000"/>
                        </a:lnSpc>
                      </a:pPr>
                      <a:endParaRPr lang="ko-KR" altLang="en-US" sz="1400" spc="-150" dirty="0">
                        <a:latin typeface="나눔스퀘어 ExtraBold" pitchFamily="50" charset="-127"/>
                        <a:ea typeface="나눔스퀘어 ExtraBold" pitchFamily="50" charset="-127"/>
                      </a:endParaRPr>
                    </a:p>
                  </a:txBody>
                  <a:tcPr marL="18000" marR="18000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atinLnBrk="1">
                        <a:lnSpc>
                          <a:spcPct val="85000"/>
                        </a:lnSpc>
                      </a:pPr>
                      <a:endParaRPr lang="ko-KR" altLang="en-US" sz="1400" spc="-150" dirty="0">
                        <a:latin typeface="나눔스퀘어 ExtraBold" pitchFamily="50" charset="-127"/>
                        <a:ea typeface="나눔스퀘어 ExtraBold" pitchFamily="50" charset="-127"/>
                      </a:endParaRPr>
                    </a:p>
                  </a:txBody>
                  <a:tcPr marL="18000" marR="18000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atinLnBrk="1">
                        <a:lnSpc>
                          <a:spcPct val="85000"/>
                        </a:lnSpc>
                      </a:pPr>
                      <a:endParaRPr lang="ko-KR" altLang="en-US" sz="1400" spc="-150" dirty="0">
                        <a:latin typeface="나눔스퀘어 ExtraBold" pitchFamily="50" charset="-127"/>
                        <a:ea typeface="나눔스퀘어 ExtraBold" pitchFamily="50" charset="-127"/>
                      </a:endParaRPr>
                    </a:p>
                  </a:txBody>
                  <a:tcPr marL="18000" marR="18000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atinLnBrk="1">
                        <a:lnSpc>
                          <a:spcPct val="85000"/>
                        </a:lnSpc>
                      </a:pPr>
                      <a:endParaRPr lang="ko-KR" altLang="en-US" sz="1400" spc="-150" dirty="0">
                        <a:latin typeface="나눔스퀘어 ExtraBold" pitchFamily="50" charset="-127"/>
                        <a:ea typeface="나눔스퀘어 ExtraBold" pitchFamily="50" charset="-127"/>
                      </a:endParaRPr>
                    </a:p>
                  </a:txBody>
                  <a:tcPr marL="18000" marR="18000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atinLnBrk="1">
                        <a:lnSpc>
                          <a:spcPct val="85000"/>
                        </a:lnSpc>
                      </a:pPr>
                      <a:endParaRPr lang="ko-KR" altLang="en-US" sz="1400" spc="-150" dirty="0">
                        <a:latin typeface="나눔스퀘어 ExtraBold" pitchFamily="50" charset="-127"/>
                        <a:ea typeface="나눔스퀘어 ExtraBold" pitchFamily="50" charset="-127"/>
                      </a:endParaRPr>
                    </a:p>
                  </a:txBody>
                  <a:tcPr marL="18000" marR="18000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atinLnBrk="1">
                        <a:lnSpc>
                          <a:spcPct val="85000"/>
                        </a:lnSpc>
                      </a:pPr>
                      <a:endParaRPr lang="ko-KR" altLang="en-US" sz="1400" spc="-150" dirty="0">
                        <a:latin typeface="나눔스퀘어 ExtraBold" pitchFamily="50" charset="-127"/>
                        <a:ea typeface="나눔스퀘어 ExtraBold" pitchFamily="50" charset="-127"/>
                      </a:endParaRPr>
                    </a:p>
                  </a:txBody>
                  <a:tcPr marL="18000" marR="18000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8"/>
                  </a:ext>
                </a:extLst>
              </a:tr>
              <a:tr h="351600">
                <a:tc vMerge="1">
                  <a:txBody>
                    <a:bodyPr/>
                    <a:lstStyle/>
                    <a:p>
                      <a:pPr algn="ctr" latinLnBrk="1">
                        <a:lnSpc>
                          <a:spcPct val="85000"/>
                        </a:lnSpc>
                      </a:pPr>
                      <a:endParaRPr kumimoji="0" lang="en-US" altLang="ko-KR" sz="1400" b="0" i="0" u="none" strike="noStrike" kern="1200" cap="none" spc="-150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나눔스퀘어 Bold" panose="020B0600000101010101" pitchFamily="50" charset="-127"/>
                        <a:ea typeface="나눔스퀘어 Bold" panose="020B0600000101010101" pitchFamily="50" charset="-127"/>
                        <a:cs typeface="+mn-cs"/>
                      </a:endParaRPr>
                    </a:p>
                  </a:txBody>
                  <a:tcPr marL="18000" marR="18000" anchor="ctr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ko-KR" altLang="en-US" sz="1400" b="0" i="0" u="none" strike="noStrike" kern="1200" cap="none" spc="-150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+mn-cs"/>
                        </a:rPr>
                        <a:t>합  계</a:t>
                      </a:r>
                      <a:endParaRPr kumimoji="0" lang="en-US" altLang="ko-KR" sz="1400" b="0" i="0" u="none" strike="noStrike" kern="1200" cap="none" spc="-150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나눔스퀘어 Bold" panose="020B0600000101010101" pitchFamily="50" charset="-127"/>
                        <a:ea typeface="나눔스퀘어 Bold" panose="020B0600000101010101" pitchFamily="50" charset="-127"/>
                        <a:cs typeface="+mn-cs"/>
                      </a:endParaRPr>
                    </a:p>
                  </a:txBody>
                  <a:tcPr marL="18000" marR="1800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atinLnBrk="1">
                        <a:lnSpc>
                          <a:spcPct val="85000"/>
                        </a:lnSpc>
                      </a:pPr>
                      <a:endParaRPr lang="ko-KR" altLang="en-US" sz="1400" spc="-150" dirty="0">
                        <a:latin typeface="나눔스퀘어 ExtraBold" pitchFamily="50" charset="-127"/>
                        <a:ea typeface="나눔스퀘어 ExtraBold" pitchFamily="50" charset="-127"/>
                      </a:endParaRPr>
                    </a:p>
                  </a:txBody>
                  <a:tcPr marL="18000" marR="18000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atinLnBrk="1">
                        <a:lnSpc>
                          <a:spcPct val="85000"/>
                        </a:lnSpc>
                      </a:pPr>
                      <a:endParaRPr lang="ko-KR" altLang="en-US" sz="1400" spc="-150" dirty="0">
                        <a:latin typeface="나눔스퀘어 ExtraBold" pitchFamily="50" charset="-127"/>
                        <a:ea typeface="나눔스퀘어 ExtraBold" pitchFamily="50" charset="-127"/>
                      </a:endParaRPr>
                    </a:p>
                  </a:txBody>
                  <a:tcPr marL="18000" marR="18000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atinLnBrk="1">
                        <a:lnSpc>
                          <a:spcPct val="85000"/>
                        </a:lnSpc>
                      </a:pPr>
                      <a:endParaRPr lang="ko-KR" altLang="en-US" sz="1400" spc="-150" dirty="0">
                        <a:latin typeface="나눔스퀘어 ExtraBold" pitchFamily="50" charset="-127"/>
                        <a:ea typeface="나눔스퀘어 ExtraBold" pitchFamily="50" charset="-127"/>
                      </a:endParaRPr>
                    </a:p>
                  </a:txBody>
                  <a:tcPr marL="18000" marR="18000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atinLnBrk="1">
                        <a:lnSpc>
                          <a:spcPct val="85000"/>
                        </a:lnSpc>
                      </a:pPr>
                      <a:endParaRPr lang="ko-KR" altLang="en-US" sz="1400" spc="-150" dirty="0">
                        <a:latin typeface="나눔스퀘어 ExtraBold" pitchFamily="50" charset="-127"/>
                        <a:ea typeface="나눔스퀘어 ExtraBold" pitchFamily="50" charset="-127"/>
                      </a:endParaRPr>
                    </a:p>
                  </a:txBody>
                  <a:tcPr marL="18000" marR="18000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atinLnBrk="1">
                        <a:lnSpc>
                          <a:spcPct val="85000"/>
                        </a:lnSpc>
                      </a:pPr>
                      <a:endParaRPr lang="ko-KR" altLang="en-US" sz="1400" spc="-150" dirty="0">
                        <a:latin typeface="나눔스퀘어 ExtraBold" pitchFamily="50" charset="-127"/>
                        <a:ea typeface="나눔스퀘어 ExtraBold" pitchFamily="50" charset="-127"/>
                      </a:endParaRPr>
                    </a:p>
                  </a:txBody>
                  <a:tcPr marL="18000" marR="18000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atinLnBrk="1">
                        <a:lnSpc>
                          <a:spcPct val="85000"/>
                        </a:lnSpc>
                      </a:pPr>
                      <a:endParaRPr lang="ko-KR" altLang="en-US" sz="1400" spc="-150" dirty="0">
                        <a:latin typeface="나눔스퀘어 ExtraBold" pitchFamily="50" charset="-127"/>
                        <a:ea typeface="나눔스퀘어 ExtraBold" pitchFamily="50" charset="-127"/>
                      </a:endParaRPr>
                    </a:p>
                  </a:txBody>
                  <a:tcPr marL="18000" marR="18000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atinLnBrk="1">
                        <a:lnSpc>
                          <a:spcPct val="85000"/>
                        </a:lnSpc>
                      </a:pPr>
                      <a:endParaRPr lang="ko-KR" altLang="en-US" sz="1400" spc="-150" dirty="0">
                        <a:latin typeface="나눔스퀘어 ExtraBold" pitchFamily="50" charset="-127"/>
                        <a:ea typeface="나눔스퀘어 ExtraBold" pitchFamily="50" charset="-127"/>
                      </a:endParaRPr>
                    </a:p>
                  </a:txBody>
                  <a:tcPr marL="18000" marR="18000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atinLnBrk="1">
                        <a:lnSpc>
                          <a:spcPct val="85000"/>
                        </a:lnSpc>
                      </a:pPr>
                      <a:endParaRPr lang="ko-KR" altLang="en-US" sz="1400" spc="-150" dirty="0">
                        <a:latin typeface="나눔스퀘어 ExtraBold" pitchFamily="50" charset="-127"/>
                        <a:ea typeface="나눔스퀘어 ExtraBold" pitchFamily="50" charset="-127"/>
                      </a:endParaRPr>
                    </a:p>
                  </a:txBody>
                  <a:tcPr marL="18000" marR="18000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9"/>
                  </a:ext>
                </a:extLst>
              </a:tr>
              <a:tr h="351600">
                <a:tc gridSpan="2">
                  <a:txBody>
                    <a:bodyPr/>
                    <a:lstStyle/>
                    <a:p>
                      <a:pPr algn="ctr" latinLnBrk="1"/>
                      <a:r>
                        <a:rPr kumimoji="0" lang="ko-KR" altLang="en-US" sz="1400" b="0" i="0" u="none" strike="noStrike" kern="1200" cap="none" spc="-150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+mn-cs"/>
                        </a:rPr>
                        <a:t>공 </a:t>
                      </a:r>
                      <a:r>
                        <a:rPr kumimoji="0" lang="ko-KR" altLang="en-US" sz="1400" b="0" i="0" u="none" strike="noStrike" kern="1200" cap="none" spc="-150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+mn-cs"/>
                        </a:rPr>
                        <a:t>원조성</a:t>
                      </a:r>
                      <a:endParaRPr kumimoji="0" lang="ko-KR" altLang="en-US" sz="1400" b="0" i="0" u="none" strike="noStrike" kern="1200" cap="none" spc="-150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나눔스퀘어 Bold" panose="020B0600000101010101" pitchFamily="50" charset="-127"/>
                        <a:ea typeface="나눔스퀘어 Bold" panose="020B0600000101010101" pitchFamily="50" charset="-127"/>
                        <a:cs typeface="+mn-cs"/>
                      </a:endParaRPr>
                    </a:p>
                  </a:txBody>
                  <a:tcPr marL="18000" marR="18000" anchor="ctr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latinLnBrk="1"/>
                      <a:endParaRPr kumimoji="0" lang="ko-KR" altLang="en-US" sz="1400" b="0" i="0" u="none" strike="noStrike" kern="1200" cap="none" spc="-150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나눔스퀘어 Bold" panose="020B0600000101010101" pitchFamily="50" charset="-127"/>
                        <a:ea typeface="나눔스퀘어 Bold" panose="020B0600000101010101" pitchFamily="50" charset="-127"/>
                        <a:cs typeface="+mn-cs"/>
                      </a:endParaRPr>
                    </a:p>
                  </a:txBody>
                  <a:tcPr marL="18000" marR="1800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atinLnBrk="1">
                        <a:lnSpc>
                          <a:spcPct val="85000"/>
                        </a:lnSpc>
                      </a:pPr>
                      <a:endParaRPr lang="ko-KR" altLang="en-US" sz="1400" spc="-150" dirty="0">
                        <a:latin typeface="나눔스퀘어 ExtraBold" pitchFamily="50" charset="-127"/>
                        <a:ea typeface="나눔스퀘어 ExtraBold" pitchFamily="50" charset="-127"/>
                      </a:endParaRPr>
                    </a:p>
                  </a:txBody>
                  <a:tcPr marL="18000" marR="18000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atinLnBrk="1">
                        <a:lnSpc>
                          <a:spcPct val="85000"/>
                        </a:lnSpc>
                      </a:pPr>
                      <a:endParaRPr lang="ko-KR" altLang="en-US" sz="1400" spc="-150" dirty="0">
                        <a:latin typeface="나눔스퀘어 ExtraBold" pitchFamily="50" charset="-127"/>
                        <a:ea typeface="나눔스퀘어 ExtraBold" pitchFamily="50" charset="-127"/>
                      </a:endParaRPr>
                    </a:p>
                  </a:txBody>
                  <a:tcPr marL="18000" marR="18000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atinLnBrk="1">
                        <a:lnSpc>
                          <a:spcPct val="85000"/>
                        </a:lnSpc>
                      </a:pPr>
                      <a:endParaRPr lang="ko-KR" altLang="en-US" sz="1400" spc="-150" dirty="0">
                        <a:latin typeface="나눔스퀘어 ExtraBold" pitchFamily="50" charset="-127"/>
                        <a:ea typeface="나눔스퀘어 ExtraBold" pitchFamily="50" charset="-127"/>
                      </a:endParaRPr>
                    </a:p>
                  </a:txBody>
                  <a:tcPr marL="18000" marR="18000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atinLnBrk="1">
                        <a:lnSpc>
                          <a:spcPct val="85000"/>
                        </a:lnSpc>
                      </a:pPr>
                      <a:endParaRPr lang="ko-KR" altLang="en-US" sz="1400" spc="-150" dirty="0">
                        <a:latin typeface="나눔스퀘어 ExtraBold" pitchFamily="50" charset="-127"/>
                        <a:ea typeface="나눔스퀘어 ExtraBold" pitchFamily="50" charset="-127"/>
                      </a:endParaRPr>
                    </a:p>
                  </a:txBody>
                  <a:tcPr marL="18000" marR="18000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atinLnBrk="1">
                        <a:lnSpc>
                          <a:spcPct val="85000"/>
                        </a:lnSpc>
                      </a:pPr>
                      <a:endParaRPr lang="ko-KR" altLang="en-US" sz="1400" spc="-150" dirty="0">
                        <a:latin typeface="나눔스퀘어 ExtraBold" pitchFamily="50" charset="-127"/>
                        <a:ea typeface="나눔스퀘어 ExtraBold" pitchFamily="50" charset="-127"/>
                      </a:endParaRPr>
                    </a:p>
                  </a:txBody>
                  <a:tcPr marL="18000" marR="18000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atinLnBrk="1">
                        <a:lnSpc>
                          <a:spcPct val="85000"/>
                        </a:lnSpc>
                      </a:pPr>
                      <a:endParaRPr lang="ko-KR" altLang="en-US" sz="1400" spc="-150" dirty="0">
                        <a:latin typeface="나눔스퀘어 ExtraBold" pitchFamily="50" charset="-127"/>
                        <a:ea typeface="나눔스퀘어 ExtraBold" pitchFamily="50" charset="-127"/>
                      </a:endParaRPr>
                    </a:p>
                  </a:txBody>
                  <a:tcPr marL="18000" marR="18000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atinLnBrk="1">
                        <a:lnSpc>
                          <a:spcPct val="85000"/>
                        </a:lnSpc>
                      </a:pPr>
                      <a:endParaRPr lang="ko-KR" altLang="en-US" sz="1400" spc="-150" dirty="0">
                        <a:latin typeface="나눔스퀘어 ExtraBold" pitchFamily="50" charset="-127"/>
                        <a:ea typeface="나눔스퀘어 ExtraBold" pitchFamily="50" charset="-127"/>
                      </a:endParaRPr>
                    </a:p>
                  </a:txBody>
                  <a:tcPr marL="18000" marR="18000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atinLnBrk="1">
                        <a:lnSpc>
                          <a:spcPct val="85000"/>
                        </a:lnSpc>
                      </a:pPr>
                      <a:endParaRPr lang="ko-KR" altLang="en-US" sz="1400" spc="-150" dirty="0">
                        <a:latin typeface="나눔스퀘어 ExtraBold" pitchFamily="50" charset="-127"/>
                        <a:ea typeface="나눔스퀘어 ExtraBold" pitchFamily="50" charset="-127"/>
                      </a:endParaRPr>
                    </a:p>
                  </a:txBody>
                  <a:tcPr marL="18000" marR="18000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10"/>
                  </a:ext>
                </a:extLst>
              </a:tr>
              <a:tr h="351600">
                <a:tc gridSpan="2">
                  <a:txBody>
                    <a:bodyPr/>
                    <a:lstStyle/>
                    <a:p>
                      <a:pPr algn="ctr" latinLnBrk="1"/>
                      <a:r>
                        <a:rPr kumimoji="0" lang="ko-KR" altLang="en-US" sz="1400" b="0" i="0" u="none" strike="noStrike" kern="1200" cap="none" spc="-150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+mn-cs"/>
                        </a:rPr>
                        <a:t>문화시설</a:t>
                      </a:r>
                      <a:endParaRPr kumimoji="0" lang="ko-KR" altLang="en-US" sz="1400" b="0" i="0" u="none" strike="noStrike" kern="1200" cap="none" spc="-150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나눔스퀘어 Bold" panose="020B0600000101010101" pitchFamily="50" charset="-127"/>
                        <a:ea typeface="나눔스퀘어 Bold" panose="020B0600000101010101" pitchFamily="50" charset="-127"/>
                        <a:cs typeface="+mn-cs"/>
                      </a:endParaRPr>
                    </a:p>
                  </a:txBody>
                  <a:tcPr marL="18000" marR="18000" anchor="ctr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latinLnBrk="1"/>
                      <a:endParaRPr kumimoji="0" lang="ko-KR" altLang="en-US" sz="1400" b="0" i="0" u="none" strike="noStrike" kern="1200" cap="none" spc="-150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나눔스퀘어 Bold" panose="020B0600000101010101" pitchFamily="50" charset="-127"/>
                        <a:ea typeface="나눔스퀘어 Bold" panose="020B0600000101010101" pitchFamily="50" charset="-127"/>
                        <a:cs typeface="+mn-cs"/>
                      </a:endParaRPr>
                    </a:p>
                  </a:txBody>
                  <a:tcPr marL="18000" marR="1800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atinLnBrk="1">
                        <a:lnSpc>
                          <a:spcPct val="85000"/>
                        </a:lnSpc>
                      </a:pPr>
                      <a:endParaRPr lang="ko-KR" altLang="en-US" sz="1400" spc="-150" dirty="0">
                        <a:latin typeface="나눔스퀘어 ExtraBold" pitchFamily="50" charset="-127"/>
                        <a:ea typeface="나눔스퀘어 ExtraBold" pitchFamily="50" charset="-127"/>
                      </a:endParaRPr>
                    </a:p>
                  </a:txBody>
                  <a:tcPr marL="18000" marR="18000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atinLnBrk="1">
                        <a:lnSpc>
                          <a:spcPct val="85000"/>
                        </a:lnSpc>
                      </a:pPr>
                      <a:endParaRPr lang="ko-KR" altLang="en-US" sz="1400" spc="-150" dirty="0">
                        <a:latin typeface="나눔스퀘어 ExtraBold" pitchFamily="50" charset="-127"/>
                        <a:ea typeface="나눔스퀘어 ExtraBold" pitchFamily="50" charset="-127"/>
                      </a:endParaRPr>
                    </a:p>
                  </a:txBody>
                  <a:tcPr marL="18000" marR="18000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atinLnBrk="1">
                        <a:lnSpc>
                          <a:spcPct val="85000"/>
                        </a:lnSpc>
                      </a:pPr>
                      <a:endParaRPr lang="ko-KR" altLang="en-US" sz="1400" spc="-150" dirty="0">
                        <a:latin typeface="나눔스퀘어 ExtraBold" pitchFamily="50" charset="-127"/>
                        <a:ea typeface="나눔스퀘어 ExtraBold" pitchFamily="50" charset="-127"/>
                      </a:endParaRPr>
                    </a:p>
                  </a:txBody>
                  <a:tcPr marL="18000" marR="18000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atinLnBrk="1">
                        <a:lnSpc>
                          <a:spcPct val="85000"/>
                        </a:lnSpc>
                      </a:pPr>
                      <a:endParaRPr lang="ko-KR" altLang="en-US" sz="1400" spc="-150" dirty="0">
                        <a:latin typeface="나눔스퀘어 ExtraBold" pitchFamily="50" charset="-127"/>
                        <a:ea typeface="나눔스퀘어 ExtraBold" pitchFamily="50" charset="-127"/>
                      </a:endParaRPr>
                    </a:p>
                  </a:txBody>
                  <a:tcPr marL="18000" marR="18000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atinLnBrk="1">
                        <a:lnSpc>
                          <a:spcPct val="85000"/>
                        </a:lnSpc>
                      </a:pPr>
                      <a:endParaRPr lang="ko-KR" altLang="en-US" sz="1400" spc="-150" dirty="0">
                        <a:latin typeface="나눔스퀘어 ExtraBold" pitchFamily="50" charset="-127"/>
                        <a:ea typeface="나눔스퀘어 ExtraBold" pitchFamily="50" charset="-127"/>
                      </a:endParaRPr>
                    </a:p>
                  </a:txBody>
                  <a:tcPr marL="18000" marR="18000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atinLnBrk="1">
                        <a:lnSpc>
                          <a:spcPct val="85000"/>
                        </a:lnSpc>
                      </a:pPr>
                      <a:endParaRPr lang="ko-KR" altLang="en-US" sz="1400" spc="-150" dirty="0">
                        <a:latin typeface="나눔스퀘어 ExtraBold" pitchFamily="50" charset="-127"/>
                        <a:ea typeface="나눔스퀘어 ExtraBold" pitchFamily="50" charset="-127"/>
                      </a:endParaRPr>
                    </a:p>
                  </a:txBody>
                  <a:tcPr marL="18000" marR="18000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atinLnBrk="1">
                        <a:lnSpc>
                          <a:spcPct val="85000"/>
                        </a:lnSpc>
                      </a:pPr>
                      <a:endParaRPr lang="ko-KR" altLang="en-US" sz="1400" spc="-150" dirty="0">
                        <a:latin typeface="나눔스퀘어 ExtraBold" pitchFamily="50" charset="-127"/>
                        <a:ea typeface="나눔스퀘어 ExtraBold" pitchFamily="50" charset="-127"/>
                      </a:endParaRPr>
                    </a:p>
                  </a:txBody>
                  <a:tcPr marL="18000" marR="18000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atinLnBrk="1">
                        <a:lnSpc>
                          <a:spcPct val="85000"/>
                        </a:lnSpc>
                      </a:pPr>
                      <a:endParaRPr lang="ko-KR" altLang="en-US" sz="1400" spc="-150" dirty="0">
                        <a:latin typeface="나눔스퀘어 ExtraBold" pitchFamily="50" charset="-127"/>
                        <a:ea typeface="나눔스퀘어 ExtraBold" pitchFamily="50" charset="-127"/>
                      </a:endParaRPr>
                    </a:p>
                  </a:txBody>
                  <a:tcPr marL="18000" marR="18000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11"/>
                  </a:ext>
                </a:extLst>
              </a:tr>
              <a:tr h="351600">
                <a:tc gridSpan="2">
                  <a:txBody>
                    <a:bodyPr/>
                    <a:lstStyle/>
                    <a:p>
                      <a:pPr algn="ctr" latinLnBrk="1"/>
                      <a:r>
                        <a:rPr kumimoji="0" lang="ko-KR" altLang="en-US" sz="1400" b="0" i="0" u="none" strike="noStrike" kern="1200" cap="none" spc="-150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+mn-cs"/>
                        </a:rPr>
                        <a:t>주  차  장</a:t>
                      </a:r>
                      <a:endParaRPr kumimoji="0" lang="ko-KR" altLang="en-US" sz="1400" b="0" i="0" u="none" strike="noStrike" kern="1200" cap="none" spc="-150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나눔스퀘어 Bold" panose="020B0600000101010101" pitchFamily="50" charset="-127"/>
                        <a:ea typeface="나눔스퀘어 Bold" panose="020B0600000101010101" pitchFamily="50" charset="-127"/>
                        <a:cs typeface="+mn-cs"/>
                      </a:endParaRPr>
                    </a:p>
                  </a:txBody>
                  <a:tcPr marL="18000" marR="18000" anchor="ctr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latinLnBrk="1"/>
                      <a:endParaRPr kumimoji="0" lang="ko-KR" altLang="en-US" sz="1400" b="0" i="0" u="none" strike="noStrike" kern="1200" cap="none" spc="-150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나눔스퀘어 Bold" panose="020B0600000101010101" pitchFamily="50" charset="-127"/>
                        <a:ea typeface="나눔스퀘어 Bold" panose="020B0600000101010101" pitchFamily="50" charset="-127"/>
                        <a:cs typeface="+mn-cs"/>
                      </a:endParaRPr>
                    </a:p>
                  </a:txBody>
                  <a:tcPr marL="18000" marR="1800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atinLnBrk="1">
                        <a:lnSpc>
                          <a:spcPct val="85000"/>
                        </a:lnSpc>
                      </a:pPr>
                      <a:endParaRPr lang="ko-KR" altLang="en-US" sz="1400" spc="-150" dirty="0">
                        <a:latin typeface="나눔스퀘어 ExtraBold" pitchFamily="50" charset="-127"/>
                        <a:ea typeface="나눔스퀘어 ExtraBold" pitchFamily="50" charset="-127"/>
                      </a:endParaRPr>
                    </a:p>
                  </a:txBody>
                  <a:tcPr marL="18000" marR="18000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atinLnBrk="1">
                        <a:lnSpc>
                          <a:spcPct val="85000"/>
                        </a:lnSpc>
                      </a:pPr>
                      <a:endParaRPr lang="ko-KR" altLang="en-US" sz="1400" spc="-150" dirty="0">
                        <a:latin typeface="나눔스퀘어 ExtraBold" pitchFamily="50" charset="-127"/>
                        <a:ea typeface="나눔스퀘어 ExtraBold" pitchFamily="50" charset="-127"/>
                      </a:endParaRPr>
                    </a:p>
                  </a:txBody>
                  <a:tcPr marL="18000" marR="18000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atinLnBrk="1">
                        <a:lnSpc>
                          <a:spcPct val="85000"/>
                        </a:lnSpc>
                      </a:pPr>
                      <a:endParaRPr lang="ko-KR" altLang="en-US" sz="1400" spc="-150" dirty="0">
                        <a:latin typeface="나눔스퀘어 ExtraBold" pitchFamily="50" charset="-127"/>
                        <a:ea typeface="나눔스퀘어 ExtraBold" pitchFamily="50" charset="-127"/>
                      </a:endParaRPr>
                    </a:p>
                  </a:txBody>
                  <a:tcPr marL="18000" marR="18000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atinLnBrk="1">
                        <a:lnSpc>
                          <a:spcPct val="85000"/>
                        </a:lnSpc>
                      </a:pPr>
                      <a:endParaRPr lang="ko-KR" altLang="en-US" sz="1400" spc="-150" dirty="0">
                        <a:latin typeface="나눔스퀘어 ExtraBold" pitchFamily="50" charset="-127"/>
                        <a:ea typeface="나눔스퀘어 ExtraBold" pitchFamily="50" charset="-127"/>
                      </a:endParaRPr>
                    </a:p>
                  </a:txBody>
                  <a:tcPr marL="18000" marR="18000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atinLnBrk="1">
                        <a:lnSpc>
                          <a:spcPct val="85000"/>
                        </a:lnSpc>
                      </a:pPr>
                      <a:endParaRPr lang="ko-KR" altLang="en-US" sz="1400" spc="-150" dirty="0">
                        <a:latin typeface="나눔스퀘어 ExtraBold" pitchFamily="50" charset="-127"/>
                        <a:ea typeface="나눔스퀘어 ExtraBold" pitchFamily="50" charset="-127"/>
                      </a:endParaRPr>
                    </a:p>
                  </a:txBody>
                  <a:tcPr marL="18000" marR="18000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atinLnBrk="1">
                        <a:lnSpc>
                          <a:spcPct val="85000"/>
                        </a:lnSpc>
                      </a:pPr>
                      <a:endParaRPr lang="ko-KR" altLang="en-US" sz="1400" spc="-150" dirty="0">
                        <a:latin typeface="나눔스퀘어 ExtraBold" pitchFamily="50" charset="-127"/>
                        <a:ea typeface="나눔스퀘어 ExtraBold" pitchFamily="50" charset="-127"/>
                      </a:endParaRPr>
                    </a:p>
                  </a:txBody>
                  <a:tcPr marL="18000" marR="18000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atinLnBrk="1">
                        <a:lnSpc>
                          <a:spcPct val="85000"/>
                        </a:lnSpc>
                      </a:pPr>
                      <a:endParaRPr lang="ko-KR" altLang="en-US" sz="1400" spc="-150" dirty="0">
                        <a:latin typeface="나눔스퀘어 ExtraBold" pitchFamily="50" charset="-127"/>
                        <a:ea typeface="나눔스퀘어 ExtraBold" pitchFamily="50" charset="-127"/>
                      </a:endParaRPr>
                    </a:p>
                  </a:txBody>
                  <a:tcPr marL="18000" marR="18000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atinLnBrk="1">
                        <a:lnSpc>
                          <a:spcPct val="85000"/>
                        </a:lnSpc>
                      </a:pPr>
                      <a:endParaRPr lang="ko-KR" altLang="en-US" sz="1400" spc="-150" dirty="0">
                        <a:latin typeface="나눔스퀘어 ExtraBold" pitchFamily="50" charset="-127"/>
                        <a:ea typeface="나눔스퀘어 ExtraBold" pitchFamily="50" charset="-127"/>
                      </a:endParaRPr>
                    </a:p>
                  </a:txBody>
                  <a:tcPr marL="18000" marR="18000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12"/>
                  </a:ext>
                </a:extLst>
              </a:tr>
              <a:tr h="351600">
                <a:tc gridSpan="2">
                  <a:txBody>
                    <a:bodyPr/>
                    <a:lstStyle/>
                    <a:p>
                      <a:pPr algn="ctr" latinLnBrk="1"/>
                      <a:r>
                        <a:rPr kumimoji="0" lang="ko-KR" altLang="en-US" sz="1400" b="0" i="0" u="none" strike="noStrike" kern="1200" cap="none" spc="-150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나눔스퀘어 ExtraBold" pitchFamily="50" charset="-127"/>
                          <a:ea typeface="나눔스퀘어 ExtraBold" pitchFamily="50" charset="-127"/>
                          <a:cs typeface="+mn-cs"/>
                        </a:rPr>
                        <a:t>총 사업비</a:t>
                      </a:r>
                      <a:endParaRPr kumimoji="0" lang="ko-KR" altLang="en-US" sz="1400" b="0" i="0" u="none" strike="noStrike" kern="1200" cap="none" spc="-150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나눔스퀘어 ExtraBold" pitchFamily="50" charset="-127"/>
                        <a:ea typeface="나눔스퀘어 ExtraBold" pitchFamily="50" charset="-127"/>
                        <a:cs typeface="+mn-cs"/>
                      </a:endParaRPr>
                    </a:p>
                  </a:txBody>
                  <a:tcPr marL="18000" marR="18000" anchor="ctr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solidFill>
                      <a:srgbClr val="D0D8E8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latinLnBrk="1"/>
                      <a:endParaRPr kumimoji="0" lang="ko-KR" altLang="en-US" sz="1400" b="0" i="0" u="none" strike="noStrike" kern="1200" cap="none" spc="-150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나눔스퀘어 Bold" panose="020B0600000101010101" pitchFamily="50" charset="-127"/>
                        <a:ea typeface="나눔스퀘어 Bold" panose="020B0600000101010101" pitchFamily="50" charset="-127"/>
                        <a:cs typeface="+mn-cs"/>
                      </a:endParaRPr>
                    </a:p>
                  </a:txBody>
                  <a:tcPr marL="18000" marR="1800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atinLnBrk="1">
                        <a:lnSpc>
                          <a:spcPct val="85000"/>
                        </a:lnSpc>
                      </a:pPr>
                      <a:endParaRPr kumimoji="0" lang="ko-KR" altLang="en-US" sz="1400" b="0" i="0" u="none" strike="noStrike" kern="1200" cap="none" spc="-150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나눔스퀘어 ExtraBold" pitchFamily="50" charset="-127"/>
                        <a:ea typeface="나눔스퀘어 ExtraBold" pitchFamily="50" charset="-127"/>
                        <a:cs typeface="+mn-cs"/>
                      </a:endParaRPr>
                    </a:p>
                  </a:txBody>
                  <a:tcPr marL="18000" marR="18000"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latinLnBrk="1">
                        <a:lnSpc>
                          <a:spcPct val="85000"/>
                        </a:lnSpc>
                      </a:pPr>
                      <a:endParaRPr kumimoji="0" lang="ko-KR" altLang="en-US" sz="1400" b="0" i="0" u="none" strike="noStrike" kern="1200" cap="none" spc="-150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나눔스퀘어 ExtraBold" pitchFamily="50" charset="-127"/>
                        <a:ea typeface="나눔스퀘어 ExtraBold" pitchFamily="50" charset="-127"/>
                        <a:cs typeface="+mn-cs"/>
                      </a:endParaRPr>
                    </a:p>
                  </a:txBody>
                  <a:tcPr marL="18000" marR="18000"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latinLnBrk="1">
                        <a:lnSpc>
                          <a:spcPct val="85000"/>
                        </a:lnSpc>
                      </a:pPr>
                      <a:endParaRPr kumimoji="0" lang="ko-KR" altLang="en-US" sz="1400" b="0" i="0" u="none" strike="noStrike" kern="1200" cap="none" spc="-150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나눔스퀘어 ExtraBold" pitchFamily="50" charset="-127"/>
                        <a:ea typeface="나눔스퀘어 ExtraBold" pitchFamily="50" charset="-127"/>
                        <a:cs typeface="+mn-cs"/>
                      </a:endParaRPr>
                    </a:p>
                  </a:txBody>
                  <a:tcPr marL="18000" marR="18000"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latinLnBrk="1">
                        <a:lnSpc>
                          <a:spcPct val="85000"/>
                        </a:lnSpc>
                      </a:pPr>
                      <a:endParaRPr kumimoji="0" lang="ko-KR" altLang="en-US" sz="1400" b="0" i="0" u="none" strike="noStrike" kern="1200" cap="none" spc="-150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나눔스퀘어 ExtraBold" pitchFamily="50" charset="-127"/>
                        <a:ea typeface="나눔스퀘어 ExtraBold" pitchFamily="50" charset="-127"/>
                        <a:cs typeface="+mn-cs"/>
                      </a:endParaRPr>
                    </a:p>
                  </a:txBody>
                  <a:tcPr marL="18000" marR="18000"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latinLnBrk="1">
                        <a:lnSpc>
                          <a:spcPct val="85000"/>
                        </a:lnSpc>
                      </a:pPr>
                      <a:endParaRPr kumimoji="0" lang="ko-KR" altLang="en-US" sz="1400" b="0" i="0" u="none" strike="noStrike" kern="1200" cap="none" spc="-150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나눔스퀘어 ExtraBold" pitchFamily="50" charset="-127"/>
                        <a:ea typeface="나눔스퀘어 ExtraBold" pitchFamily="50" charset="-127"/>
                        <a:cs typeface="+mn-cs"/>
                      </a:endParaRPr>
                    </a:p>
                  </a:txBody>
                  <a:tcPr marL="18000" marR="18000"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latinLnBrk="1">
                        <a:lnSpc>
                          <a:spcPct val="85000"/>
                        </a:lnSpc>
                      </a:pPr>
                      <a:endParaRPr kumimoji="0" lang="ko-KR" altLang="en-US" sz="1400" b="0" i="0" u="none" strike="noStrike" kern="1200" cap="none" spc="-150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나눔스퀘어 ExtraBold" pitchFamily="50" charset="-127"/>
                        <a:ea typeface="나눔스퀘어 ExtraBold" pitchFamily="50" charset="-127"/>
                        <a:cs typeface="+mn-cs"/>
                      </a:endParaRPr>
                    </a:p>
                  </a:txBody>
                  <a:tcPr marL="18000" marR="18000"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latinLnBrk="1">
                        <a:lnSpc>
                          <a:spcPct val="85000"/>
                        </a:lnSpc>
                      </a:pPr>
                      <a:endParaRPr kumimoji="0" lang="ko-KR" altLang="en-US" sz="1400" b="0" i="0" u="none" strike="noStrike" kern="1200" cap="none" spc="-150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나눔스퀘어 ExtraBold" pitchFamily="50" charset="-127"/>
                        <a:ea typeface="나눔스퀘어 ExtraBold" pitchFamily="50" charset="-127"/>
                        <a:cs typeface="+mn-cs"/>
                      </a:endParaRPr>
                    </a:p>
                  </a:txBody>
                  <a:tcPr marL="18000" marR="18000"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latinLnBrk="1">
                        <a:lnSpc>
                          <a:spcPct val="85000"/>
                        </a:lnSpc>
                      </a:pPr>
                      <a:endParaRPr kumimoji="0" lang="ko-KR" altLang="en-US" sz="1400" b="0" i="0" u="none" strike="noStrike" kern="1200" cap="none" spc="-150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나눔스퀘어 ExtraBold" pitchFamily="50" charset="-127"/>
                        <a:ea typeface="나눔스퀘어 ExtraBold" pitchFamily="50" charset="-127"/>
                        <a:cs typeface="+mn-cs"/>
                      </a:endParaRPr>
                    </a:p>
                  </a:txBody>
                  <a:tcPr marL="18000" marR="18000">
                    <a:solidFill>
                      <a:srgbClr val="D0D8E8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13"/>
                  </a:ext>
                </a:extLst>
              </a:tr>
            </a:tbl>
          </a:graphicData>
        </a:graphic>
      </p:graphicFrame>
      <p:sp>
        <p:nvSpPr>
          <p:cNvPr id="99" name="TextBox 118"/>
          <p:cNvSpPr txBox="1"/>
          <p:nvPr/>
        </p:nvSpPr>
        <p:spPr>
          <a:xfrm>
            <a:off x="2123728" y="2249050"/>
            <a:ext cx="799621" cy="215444"/>
          </a:xfrm>
          <a:prstGeom prst="rect">
            <a:avLst/>
          </a:prstGeom>
          <a:noFill/>
          <a:ln w="9525" cmpd="sng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wrap="square" lIns="0" tIns="0" rIns="0" bIns="0" rtlCol="0" anchor="ctr">
            <a:spAutoFit/>
            <a:scene3d>
              <a:camera prst="orthographicFront"/>
              <a:lightRig rig="threePt" dir="t"/>
            </a:scene3d>
            <a:sp3d extrusionH="38100" contourW="25400">
              <a:bevelT w="0" h="57150"/>
              <a:bevelB w="25400"/>
              <a:contourClr>
                <a:schemeClr val="bg1"/>
              </a:contourClr>
            </a:sp3d>
          </a:bodyPr>
          <a:lstStyle>
            <a:lvl1pPr marL="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r"/>
            <a:r>
              <a:rPr lang="en-US" altLang="ko-KR" sz="1400" b="1" spc="-150" baseline="0" dirty="0" smtClean="0">
                <a:ln>
                  <a:noFill/>
                </a:ln>
                <a:solidFill>
                  <a:srgbClr val="0000FF"/>
                </a:solidFill>
                <a:latin typeface="나눔스퀘어 ExtraBold" pitchFamily="50" charset="-127"/>
                <a:ea typeface="나눔스퀘어 ExtraBold" pitchFamily="50" charset="-127"/>
              </a:rPr>
              <a:t>35</a:t>
            </a:r>
            <a:endParaRPr lang="ko-KR" altLang="en-US" sz="1400" b="1" spc="-150" baseline="0" dirty="0">
              <a:ln>
                <a:noFill/>
              </a:ln>
              <a:solidFill>
                <a:srgbClr val="0000FF"/>
              </a:solidFill>
              <a:latin typeface="나눔스퀘어 ExtraBold" pitchFamily="50" charset="-127"/>
              <a:ea typeface="나눔스퀘어 ExtraBold" pitchFamily="50" charset="-127"/>
            </a:endParaRPr>
          </a:p>
        </p:txBody>
      </p:sp>
      <p:sp>
        <p:nvSpPr>
          <p:cNvPr id="62" name="TextBox 118"/>
          <p:cNvSpPr txBox="1"/>
          <p:nvPr/>
        </p:nvSpPr>
        <p:spPr>
          <a:xfrm>
            <a:off x="1691680" y="4689429"/>
            <a:ext cx="1261826" cy="215445"/>
          </a:xfrm>
          <a:prstGeom prst="rect">
            <a:avLst/>
          </a:prstGeom>
          <a:noFill/>
          <a:ln w="9525" cmpd="sng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wrap="square" lIns="0" tIns="0" rIns="0" bIns="0" rtlCol="0" anchor="ctr">
            <a:spAutoFit/>
            <a:scene3d>
              <a:camera prst="orthographicFront"/>
              <a:lightRig rig="threePt" dir="t"/>
            </a:scene3d>
            <a:sp3d extrusionH="38100" contourW="25400">
              <a:bevelT w="0" h="57150"/>
              <a:bevelB w="25400"/>
              <a:contourClr>
                <a:schemeClr val="bg1"/>
              </a:contourClr>
            </a:sp3d>
          </a:bodyPr>
          <a:lstStyle>
            <a:lvl1pPr marL="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r"/>
            <a:r>
              <a:rPr lang="en-US" altLang="ko-KR" sz="1400" b="1" spc="-150" dirty="0" smtClean="0">
                <a:solidFill>
                  <a:srgbClr val="0000FF"/>
                </a:solidFill>
                <a:latin typeface="나눔스퀘어 ExtraBold" pitchFamily="50" charset="-127"/>
                <a:ea typeface="나눔스퀘어 ExtraBold" pitchFamily="50" charset="-127"/>
              </a:rPr>
              <a:t>2,127</a:t>
            </a:r>
            <a:endParaRPr lang="ko-KR" altLang="en-US" sz="1400" b="1" spc="-150" baseline="0" dirty="0">
              <a:ln>
                <a:noFill/>
              </a:ln>
              <a:solidFill>
                <a:srgbClr val="0000FF"/>
              </a:solidFill>
              <a:latin typeface="나눔스퀘어 ExtraBold" pitchFamily="50" charset="-127"/>
              <a:ea typeface="나눔스퀘어 ExtraBold" pitchFamily="50" charset="-127"/>
            </a:endParaRPr>
          </a:p>
        </p:txBody>
      </p:sp>
      <p:sp>
        <p:nvSpPr>
          <p:cNvPr id="84" name="TextBox 118"/>
          <p:cNvSpPr txBox="1"/>
          <p:nvPr/>
        </p:nvSpPr>
        <p:spPr>
          <a:xfrm>
            <a:off x="2214612" y="4367928"/>
            <a:ext cx="749697" cy="184666"/>
          </a:xfrm>
          <a:prstGeom prst="rect">
            <a:avLst/>
          </a:prstGeom>
          <a:noFill/>
          <a:ln w="9525" cmpd="sng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wrap="square" lIns="0" tIns="0" rIns="0" bIns="0" rtlCol="0" anchor="ctr">
            <a:spAutoFit/>
            <a:scene3d>
              <a:camera prst="orthographicFront"/>
              <a:lightRig rig="threePt" dir="t"/>
            </a:scene3d>
            <a:sp3d extrusionH="38100" contourW="25400">
              <a:bevelT w="0" h="57150"/>
              <a:bevelB w="25400"/>
              <a:contourClr>
                <a:schemeClr val="bg1"/>
              </a:contourClr>
            </a:sp3d>
          </a:bodyPr>
          <a:lstStyle>
            <a:lvl1pPr marL="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r"/>
            <a:r>
              <a:rPr lang="en-US" altLang="ko-KR" sz="1200" b="1" spc="-150" dirty="0" smtClean="0">
                <a:solidFill>
                  <a:schemeClr val="tx1"/>
                </a:solidFill>
                <a:latin typeface="나눔스퀘어 ExtraBold" pitchFamily="50" charset="-127"/>
                <a:ea typeface="나눔스퀘어 ExtraBold" pitchFamily="50" charset="-127"/>
              </a:rPr>
              <a:t>276</a:t>
            </a:r>
            <a:endParaRPr lang="ko-KR" altLang="en-US" sz="1200" b="1" spc="-150" baseline="0" dirty="0">
              <a:ln>
                <a:noFill/>
              </a:ln>
              <a:solidFill>
                <a:schemeClr val="tx1"/>
              </a:solidFill>
              <a:latin typeface="나눔스퀘어 ExtraBold" pitchFamily="50" charset="-127"/>
              <a:ea typeface="나눔스퀘어 ExtraBold" pitchFamily="50" charset="-127"/>
            </a:endParaRPr>
          </a:p>
        </p:txBody>
      </p:sp>
      <p:sp>
        <p:nvSpPr>
          <p:cNvPr id="86" name="TextBox 118"/>
          <p:cNvSpPr txBox="1"/>
          <p:nvPr/>
        </p:nvSpPr>
        <p:spPr>
          <a:xfrm>
            <a:off x="2214612" y="4022730"/>
            <a:ext cx="749697" cy="184666"/>
          </a:xfrm>
          <a:prstGeom prst="rect">
            <a:avLst/>
          </a:prstGeom>
          <a:noFill/>
          <a:ln w="9525" cmpd="sng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wrap="square" lIns="0" tIns="0" rIns="0" bIns="0" rtlCol="0" anchor="ctr">
            <a:spAutoFit/>
            <a:scene3d>
              <a:camera prst="orthographicFront"/>
              <a:lightRig rig="threePt" dir="t"/>
            </a:scene3d>
            <a:sp3d extrusionH="38100" contourW="25400">
              <a:bevelT w="0" h="57150"/>
              <a:bevelB w="25400"/>
              <a:contourClr>
                <a:schemeClr val="bg1"/>
              </a:contourClr>
            </a:sp3d>
          </a:bodyPr>
          <a:lstStyle>
            <a:lvl1pPr marL="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r"/>
            <a:r>
              <a:rPr lang="en-US" altLang="ko-KR" sz="1200" b="1" spc="-150" dirty="0" smtClean="0">
                <a:solidFill>
                  <a:schemeClr val="tx1"/>
                </a:solidFill>
                <a:latin typeface="나눔스퀘어 ExtraBold" pitchFamily="50" charset="-127"/>
                <a:ea typeface="나눔스퀘어 ExtraBold" pitchFamily="50" charset="-127"/>
              </a:rPr>
              <a:t>342</a:t>
            </a:r>
            <a:endParaRPr lang="ko-KR" altLang="en-US" sz="1200" b="1" spc="-150" baseline="0" dirty="0">
              <a:ln>
                <a:noFill/>
              </a:ln>
              <a:solidFill>
                <a:schemeClr val="tx1"/>
              </a:solidFill>
              <a:latin typeface="나눔스퀘어 ExtraBold" pitchFamily="50" charset="-127"/>
              <a:ea typeface="나눔스퀘어 ExtraBold" pitchFamily="50" charset="-127"/>
            </a:endParaRPr>
          </a:p>
        </p:txBody>
      </p:sp>
      <p:sp>
        <p:nvSpPr>
          <p:cNvPr id="88" name="TextBox 118"/>
          <p:cNvSpPr txBox="1"/>
          <p:nvPr/>
        </p:nvSpPr>
        <p:spPr>
          <a:xfrm>
            <a:off x="2224461" y="3687182"/>
            <a:ext cx="738969" cy="184666"/>
          </a:xfrm>
          <a:prstGeom prst="rect">
            <a:avLst/>
          </a:prstGeom>
          <a:noFill/>
          <a:ln w="9525" cmpd="sng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wrap="square" lIns="0" tIns="0" rIns="0" bIns="0" rtlCol="0" anchor="ctr">
            <a:spAutoFit/>
            <a:scene3d>
              <a:camera prst="orthographicFront"/>
              <a:lightRig rig="threePt" dir="t"/>
            </a:scene3d>
            <a:sp3d extrusionH="38100" contourW="25400">
              <a:bevelT w="0" h="57150"/>
              <a:bevelB w="25400"/>
              <a:contourClr>
                <a:schemeClr val="bg1"/>
              </a:contourClr>
            </a:sp3d>
          </a:bodyPr>
          <a:lstStyle>
            <a:lvl1pPr marL="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r"/>
            <a:r>
              <a:rPr lang="en-US" altLang="ko-KR" sz="1200" b="1" spc="-150" dirty="0" smtClean="0">
                <a:solidFill>
                  <a:schemeClr val="tx1"/>
                </a:solidFill>
                <a:latin typeface="나눔스퀘어 ExtraBold" pitchFamily="50" charset="-127"/>
                <a:ea typeface="나눔스퀘어 ExtraBold" pitchFamily="50" charset="-127"/>
              </a:rPr>
              <a:t>751</a:t>
            </a:r>
            <a:endParaRPr lang="ko-KR" altLang="en-US" sz="1200" b="1" spc="-150" baseline="0" dirty="0">
              <a:ln>
                <a:noFill/>
              </a:ln>
              <a:solidFill>
                <a:schemeClr val="tx1"/>
              </a:solidFill>
              <a:latin typeface="나눔스퀘어 ExtraBold" pitchFamily="50" charset="-127"/>
              <a:ea typeface="나눔스퀘어 ExtraBold" pitchFamily="50" charset="-127"/>
            </a:endParaRPr>
          </a:p>
        </p:txBody>
      </p:sp>
      <p:sp>
        <p:nvSpPr>
          <p:cNvPr id="90" name="TextBox 118"/>
          <p:cNvSpPr txBox="1"/>
          <p:nvPr/>
        </p:nvSpPr>
        <p:spPr>
          <a:xfrm>
            <a:off x="2219977" y="3343503"/>
            <a:ext cx="738969" cy="184666"/>
          </a:xfrm>
          <a:prstGeom prst="rect">
            <a:avLst/>
          </a:prstGeom>
          <a:noFill/>
          <a:ln w="9525" cmpd="sng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wrap="square" lIns="0" tIns="0" rIns="0" bIns="0" rtlCol="0" anchor="ctr">
            <a:spAutoFit/>
            <a:scene3d>
              <a:camera prst="orthographicFront"/>
              <a:lightRig rig="threePt" dir="t"/>
            </a:scene3d>
            <a:sp3d extrusionH="38100" contourW="25400">
              <a:bevelT w="0" h="57150"/>
              <a:bevelB w="25400"/>
              <a:contourClr>
                <a:schemeClr val="bg1"/>
              </a:contourClr>
            </a:sp3d>
          </a:bodyPr>
          <a:lstStyle>
            <a:lvl1pPr marL="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r"/>
            <a:r>
              <a:rPr lang="en-US" altLang="ko-KR" sz="1200" b="1" spc="-150" dirty="0" smtClean="0">
                <a:solidFill>
                  <a:schemeClr val="tx1"/>
                </a:solidFill>
                <a:latin typeface="나눔스퀘어 ExtraBold" pitchFamily="50" charset="-127"/>
                <a:ea typeface="나눔스퀘어 ExtraBold" pitchFamily="50" charset="-127"/>
              </a:rPr>
              <a:t>417</a:t>
            </a:r>
            <a:endParaRPr lang="ko-KR" altLang="en-US" sz="1200" b="1" spc="-150" baseline="0" dirty="0">
              <a:ln>
                <a:noFill/>
              </a:ln>
              <a:solidFill>
                <a:schemeClr val="tx1"/>
              </a:solidFill>
              <a:latin typeface="나눔스퀘어 ExtraBold" pitchFamily="50" charset="-127"/>
              <a:ea typeface="나눔스퀘어 ExtraBold" pitchFamily="50" charset="-127"/>
            </a:endParaRPr>
          </a:p>
        </p:txBody>
      </p:sp>
      <p:sp>
        <p:nvSpPr>
          <p:cNvPr id="92" name="TextBox 118"/>
          <p:cNvSpPr txBox="1"/>
          <p:nvPr/>
        </p:nvSpPr>
        <p:spPr>
          <a:xfrm>
            <a:off x="2218360" y="2991287"/>
            <a:ext cx="738969" cy="184666"/>
          </a:xfrm>
          <a:prstGeom prst="rect">
            <a:avLst/>
          </a:prstGeom>
          <a:noFill/>
          <a:ln w="9525" cmpd="sng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wrap="square" lIns="0" tIns="0" rIns="0" bIns="0" rtlCol="0" anchor="ctr">
            <a:spAutoFit/>
            <a:scene3d>
              <a:camera prst="orthographicFront"/>
              <a:lightRig rig="threePt" dir="t"/>
            </a:scene3d>
            <a:sp3d extrusionH="38100" contourW="25400">
              <a:bevelT w="0" h="57150"/>
              <a:bevelB w="25400"/>
              <a:contourClr>
                <a:schemeClr val="bg1"/>
              </a:contourClr>
            </a:sp3d>
          </a:bodyPr>
          <a:lstStyle>
            <a:lvl1pPr marL="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r"/>
            <a:r>
              <a:rPr lang="en-US" altLang="ko-KR" sz="1200" b="1" spc="-150" dirty="0" smtClean="0">
                <a:solidFill>
                  <a:schemeClr val="tx1"/>
                </a:solidFill>
                <a:latin typeface="나눔스퀘어 ExtraBold" pitchFamily="50" charset="-127"/>
                <a:ea typeface="나눔스퀘어 ExtraBold" pitchFamily="50" charset="-127"/>
              </a:rPr>
              <a:t>341</a:t>
            </a:r>
            <a:endParaRPr lang="ko-KR" altLang="en-US" sz="1200" b="1" spc="-150" baseline="0" dirty="0">
              <a:ln>
                <a:noFill/>
              </a:ln>
              <a:solidFill>
                <a:schemeClr val="tx1"/>
              </a:solidFill>
              <a:latin typeface="나눔스퀘어 ExtraBold" pitchFamily="50" charset="-127"/>
              <a:ea typeface="나눔스퀘어 ExtraBold" pitchFamily="50" charset="-127"/>
            </a:endParaRPr>
          </a:p>
        </p:txBody>
      </p:sp>
      <p:sp>
        <p:nvSpPr>
          <p:cNvPr id="94" name="TextBox 118"/>
          <p:cNvSpPr txBox="1"/>
          <p:nvPr/>
        </p:nvSpPr>
        <p:spPr>
          <a:xfrm>
            <a:off x="2166858" y="2637491"/>
            <a:ext cx="799621" cy="215445"/>
          </a:xfrm>
          <a:prstGeom prst="rect">
            <a:avLst/>
          </a:prstGeom>
          <a:noFill/>
          <a:ln w="9525" cmpd="sng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wrap="square" lIns="0" tIns="0" rIns="0" bIns="0" rtlCol="0" anchor="ctr">
            <a:spAutoFit/>
            <a:scene3d>
              <a:camera prst="orthographicFront"/>
              <a:lightRig rig="threePt" dir="t"/>
            </a:scene3d>
            <a:sp3d extrusionH="38100" contourW="25400">
              <a:bevelT w="0" h="57150"/>
              <a:bevelB w="25400"/>
              <a:contourClr>
                <a:schemeClr val="bg1"/>
              </a:contourClr>
            </a:sp3d>
          </a:bodyPr>
          <a:lstStyle>
            <a:lvl1pPr marL="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r"/>
            <a:r>
              <a:rPr lang="en-US" altLang="ko-KR" sz="1400" b="1" spc="-150" dirty="0" smtClean="0">
                <a:solidFill>
                  <a:srgbClr val="0000FF"/>
                </a:solidFill>
                <a:latin typeface="나눔스퀘어 ExtraBold" pitchFamily="50" charset="-127"/>
                <a:ea typeface="나눔스퀘어 ExtraBold" pitchFamily="50" charset="-127"/>
              </a:rPr>
              <a:t>163</a:t>
            </a:r>
            <a:endParaRPr lang="ko-KR" altLang="en-US" sz="1400" b="1" spc="-150" baseline="0" dirty="0">
              <a:ln>
                <a:noFill/>
              </a:ln>
              <a:solidFill>
                <a:srgbClr val="0000FF"/>
              </a:solidFill>
              <a:latin typeface="나눔스퀘어 ExtraBold" pitchFamily="50" charset="-127"/>
              <a:ea typeface="나눔스퀘어 ExtraBold" pitchFamily="50" charset="-127"/>
            </a:endParaRPr>
          </a:p>
        </p:txBody>
      </p:sp>
      <p:sp>
        <p:nvSpPr>
          <p:cNvPr id="96" name="TextBox 118"/>
          <p:cNvSpPr txBox="1"/>
          <p:nvPr/>
        </p:nvSpPr>
        <p:spPr>
          <a:xfrm>
            <a:off x="1700075" y="5064932"/>
            <a:ext cx="1261826" cy="215445"/>
          </a:xfrm>
          <a:prstGeom prst="rect">
            <a:avLst/>
          </a:prstGeom>
          <a:noFill/>
          <a:ln w="9525" cmpd="sng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wrap="square" lIns="0" tIns="0" rIns="0" bIns="0" rtlCol="0" anchor="ctr">
            <a:spAutoFit/>
            <a:scene3d>
              <a:camera prst="orthographicFront"/>
              <a:lightRig rig="threePt" dir="t"/>
            </a:scene3d>
            <a:sp3d extrusionH="38100" contourW="25400">
              <a:bevelT w="0" h="57150"/>
              <a:bevelB w="25400"/>
              <a:contourClr>
                <a:schemeClr val="bg1"/>
              </a:contourClr>
            </a:sp3d>
          </a:bodyPr>
          <a:lstStyle>
            <a:lvl1pPr marL="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r"/>
            <a:r>
              <a:rPr lang="en-US" altLang="ko-KR" sz="1400" b="1" spc="-150" dirty="0" smtClean="0">
                <a:solidFill>
                  <a:srgbClr val="0000FF"/>
                </a:solidFill>
                <a:latin typeface="나눔스퀘어 ExtraBold" pitchFamily="50" charset="-127"/>
                <a:ea typeface="나눔스퀘어 ExtraBold" pitchFamily="50" charset="-127"/>
              </a:rPr>
              <a:t>667</a:t>
            </a:r>
            <a:endParaRPr lang="ko-KR" altLang="en-US" sz="1400" b="1" spc="-150" baseline="0" dirty="0">
              <a:ln>
                <a:noFill/>
              </a:ln>
              <a:solidFill>
                <a:srgbClr val="0000FF"/>
              </a:solidFill>
              <a:latin typeface="나눔스퀘어 ExtraBold" pitchFamily="50" charset="-127"/>
              <a:ea typeface="나눔스퀘어 ExtraBold" pitchFamily="50" charset="-127"/>
            </a:endParaRPr>
          </a:p>
        </p:txBody>
      </p:sp>
      <p:sp>
        <p:nvSpPr>
          <p:cNvPr id="66" name="TextBox 118"/>
          <p:cNvSpPr txBox="1"/>
          <p:nvPr/>
        </p:nvSpPr>
        <p:spPr>
          <a:xfrm>
            <a:off x="1700075" y="5387372"/>
            <a:ext cx="1261826" cy="215445"/>
          </a:xfrm>
          <a:prstGeom prst="rect">
            <a:avLst/>
          </a:prstGeom>
          <a:noFill/>
          <a:ln w="9525" cmpd="sng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wrap="square" lIns="0" tIns="0" rIns="0" bIns="0" rtlCol="0" anchor="ctr">
            <a:spAutoFit/>
            <a:scene3d>
              <a:camera prst="orthographicFront"/>
              <a:lightRig rig="threePt" dir="t"/>
            </a:scene3d>
            <a:sp3d extrusionH="38100" contourW="25400">
              <a:bevelT w="0" h="57150"/>
              <a:bevelB w="25400"/>
              <a:contourClr>
                <a:schemeClr val="bg1"/>
              </a:contourClr>
            </a:sp3d>
          </a:bodyPr>
          <a:lstStyle>
            <a:lvl1pPr marL="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r"/>
            <a:r>
              <a:rPr lang="en-US" altLang="ko-KR" sz="1400" b="1" spc="-150" dirty="0" smtClean="0">
                <a:solidFill>
                  <a:srgbClr val="0000FF"/>
                </a:solidFill>
                <a:latin typeface="나눔스퀘어 ExtraBold" pitchFamily="50" charset="-127"/>
                <a:ea typeface="나눔스퀘어 ExtraBold" pitchFamily="50" charset="-127"/>
              </a:rPr>
              <a:t>216</a:t>
            </a:r>
            <a:endParaRPr lang="ko-KR" altLang="en-US" sz="1400" b="1" spc="-150" baseline="0" dirty="0">
              <a:ln>
                <a:noFill/>
              </a:ln>
              <a:solidFill>
                <a:srgbClr val="0000FF"/>
              </a:solidFill>
              <a:latin typeface="나눔스퀘어 ExtraBold" pitchFamily="50" charset="-127"/>
              <a:ea typeface="나눔스퀘어 ExtraBold" pitchFamily="50" charset="-127"/>
            </a:endParaRPr>
          </a:p>
        </p:txBody>
      </p:sp>
      <p:sp>
        <p:nvSpPr>
          <p:cNvPr id="67" name="TextBox 118"/>
          <p:cNvSpPr txBox="1"/>
          <p:nvPr/>
        </p:nvSpPr>
        <p:spPr>
          <a:xfrm>
            <a:off x="1700075" y="5714499"/>
            <a:ext cx="1261826" cy="215445"/>
          </a:xfrm>
          <a:prstGeom prst="rect">
            <a:avLst/>
          </a:prstGeom>
          <a:noFill/>
          <a:ln w="9525" cmpd="sng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wrap="square" lIns="0" tIns="0" rIns="0" bIns="0" rtlCol="0" anchor="ctr">
            <a:spAutoFit/>
            <a:scene3d>
              <a:camera prst="orthographicFront"/>
              <a:lightRig rig="threePt" dir="t"/>
            </a:scene3d>
            <a:sp3d extrusionH="38100" contourW="25400">
              <a:bevelT w="0" h="57150"/>
              <a:bevelB w="25400"/>
              <a:contourClr>
                <a:schemeClr val="bg1"/>
              </a:contourClr>
            </a:sp3d>
          </a:bodyPr>
          <a:lstStyle>
            <a:lvl1pPr marL="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r"/>
            <a:r>
              <a:rPr lang="en-US" altLang="ko-KR" sz="1400" b="1" spc="-150" dirty="0" smtClean="0">
                <a:solidFill>
                  <a:srgbClr val="0000FF"/>
                </a:solidFill>
                <a:latin typeface="나눔스퀘어 ExtraBold" pitchFamily="50" charset="-127"/>
                <a:ea typeface="나눔스퀘어 ExtraBold" pitchFamily="50" charset="-127"/>
              </a:rPr>
              <a:t>800</a:t>
            </a:r>
            <a:endParaRPr lang="ko-KR" altLang="en-US" sz="1400" b="1" spc="-150" baseline="0" dirty="0">
              <a:ln>
                <a:noFill/>
              </a:ln>
              <a:solidFill>
                <a:srgbClr val="0000FF"/>
              </a:solidFill>
              <a:latin typeface="나눔스퀘어 ExtraBold" pitchFamily="50" charset="-127"/>
              <a:ea typeface="나눔스퀘어 ExtraBold" pitchFamily="50" charset="-127"/>
            </a:endParaRPr>
          </a:p>
        </p:txBody>
      </p:sp>
      <p:grpSp>
        <p:nvGrpSpPr>
          <p:cNvPr id="3" name="그룹 2"/>
          <p:cNvGrpSpPr/>
          <p:nvPr/>
        </p:nvGrpSpPr>
        <p:grpSpPr>
          <a:xfrm>
            <a:off x="3376439" y="2226838"/>
            <a:ext cx="5507485" cy="3968321"/>
            <a:chOff x="3395970" y="2658886"/>
            <a:chExt cx="6130766" cy="3968321"/>
          </a:xfrm>
        </p:grpSpPr>
        <p:sp>
          <p:nvSpPr>
            <p:cNvPr id="49" name="TextBox 118"/>
            <p:cNvSpPr txBox="1"/>
            <p:nvPr/>
          </p:nvSpPr>
          <p:spPr>
            <a:xfrm>
              <a:off x="3476127" y="2658886"/>
              <a:ext cx="1261826" cy="107722"/>
            </a:xfrm>
            <a:prstGeom prst="rect">
              <a:avLst/>
            </a:prstGeom>
            <a:noFill/>
            <a:ln w="9525" cmpd="sng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wrap="square" lIns="0" tIns="0" rIns="0" bIns="0" rtlCol="0" anchor="ctr">
              <a:spAutoFit/>
              <a:scene3d>
                <a:camera prst="orthographicFront"/>
                <a:lightRig rig="threePt" dir="t"/>
              </a:scene3d>
              <a:sp3d extrusionH="38100" contourW="25400">
                <a:bevelT w="0" h="57150"/>
                <a:bevelB w="25400"/>
                <a:contourClr>
                  <a:schemeClr val="bg1"/>
                </a:contourClr>
              </a:sp3d>
            </a:bodyPr>
            <a:lstStyle>
              <a:lvl1pPr marL="0" indent="0">
                <a:defRPr sz="11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1pPr>
              <a:lvl2pPr marL="457200" indent="0">
                <a:defRPr sz="11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2pPr>
              <a:lvl3pPr marL="914400" indent="0">
                <a:defRPr sz="11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3pPr>
              <a:lvl4pPr marL="1371600" indent="0">
                <a:defRPr sz="11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4pPr>
              <a:lvl5pPr marL="1828800" indent="0">
                <a:defRPr sz="11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5pPr>
              <a:lvl6pPr marL="2286000" indent="0">
                <a:defRPr sz="11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6pPr>
              <a:lvl7pPr marL="2743200" indent="0">
                <a:defRPr sz="11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7pPr>
              <a:lvl8pPr marL="3200400" indent="0">
                <a:defRPr sz="11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8pPr>
              <a:lvl9pPr marL="3657600" indent="0">
                <a:defRPr sz="11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 algn="ctr"/>
              <a:r>
                <a:rPr lang="ko-KR" altLang="en-US" sz="700" b="1" dirty="0" smtClean="0">
                  <a:solidFill>
                    <a:srgbClr val="0000FF"/>
                  </a:solidFill>
                  <a:latin typeface="나눔스퀘어 ExtraBold" pitchFamily="50" charset="-127"/>
                  <a:ea typeface="나눔스퀘어 ExtraBold" pitchFamily="50" charset="-127"/>
                </a:rPr>
                <a:t>기본구상 </a:t>
              </a:r>
              <a:endParaRPr lang="ko-KR" altLang="en-US" sz="700" b="1" baseline="0" dirty="0">
                <a:ln>
                  <a:noFill/>
                </a:ln>
                <a:solidFill>
                  <a:srgbClr val="0000FF"/>
                </a:solidFill>
                <a:latin typeface="나눔스퀘어 ExtraBold" pitchFamily="50" charset="-127"/>
                <a:ea typeface="나눔스퀘어 ExtraBold" pitchFamily="50" charset="-127"/>
              </a:endParaRPr>
            </a:p>
          </p:txBody>
        </p:sp>
        <p:sp>
          <p:nvSpPr>
            <p:cNvPr id="50" name="TextBox 118"/>
            <p:cNvSpPr txBox="1"/>
            <p:nvPr/>
          </p:nvSpPr>
          <p:spPr>
            <a:xfrm>
              <a:off x="4628255" y="2667053"/>
              <a:ext cx="1261826" cy="107722"/>
            </a:xfrm>
            <a:prstGeom prst="rect">
              <a:avLst/>
            </a:prstGeom>
            <a:noFill/>
            <a:ln w="9525" cmpd="sng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wrap="square" lIns="0" tIns="0" rIns="0" bIns="0" rtlCol="0" anchor="ctr">
              <a:spAutoFit/>
              <a:scene3d>
                <a:camera prst="orthographicFront"/>
                <a:lightRig rig="threePt" dir="t"/>
              </a:scene3d>
              <a:sp3d extrusionH="38100" contourW="25400">
                <a:bevelT w="0" h="57150"/>
                <a:bevelB w="25400"/>
                <a:contourClr>
                  <a:schemeClr val="bg1"/>
                </a:contourClr>
              </a:sp3d>
            </a:bodyPr>
            <a:lstStyle>
              <a:lvl1pPr marL="0" indent="0">
                <a:defRPr sz="11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1pPr>
              <a:lvl2pPr marL="457200" indent="0">
                <a:defRPr sz="11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2pPr>
              <a:lvl3pPr marL="914400" indent="0">
                <a:defRPr sz="11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3pPr>
              <a:lvl4pPr marL="1371600" indent="0">
                <a:defRPr sz="11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4pPr>
              <a:lvl5pPr marL="1828800" indent="0">
                <a:defRPr sz="11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5pPr>
              <a:lvl6pPr marL="2286000" indent="0">
                <a:defRPr sz="11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6pPr>
              <a:lvl7pPr marL="2743200" indent="0">
                <a:defRPr sz="11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7pPr>
              <a:lvl8pPr marL="3200400" indent="0">
                <a:defRPr sz="11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8pPr>
              <a:lvl9pPr marL="3657600" indent="0">
                <a:defRPr sz="11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 algn="ctr"/>
              <a:r>
                <a:rPr lang="ko-KR" altLang="en-US" sz="700" b="1" dirty="0" smtClean="0">
                  <a:solidFill>
                    <a:srgbClr val="0000FF"/>
                  </a:solidFill>
                  <a:latin typeface="나눔스퀘어 ExtraBold" pitchFamily="50" charset="-127"/>
                  <a:ea typeface="나눔스퀘어 ExtraBold" pitchFamily="50" charset="-127"/>
                </a:rPr>
                <a:t>기본계획</a:t>
              </a:r>
              <a:endParaRPr lang="ko-KR" altLang="en-US" sz="700" b="1" baseline="0" dirty="0">
                <a:ln>
                  <a:noFill/>
                </a:ln>
                <a:solidFill>
                  <a:srgbClr val="0000FF"/>
                </a:solidFill>
                <a:latin typeface="나눔스퀘어 ExtraBold" pitchFamily="50" charset="-127"/>
                <a:ea typeface="나눔스퀘어 ExtraBold" pitchFamily="50" charset="-127"/>
              </a:endParaRPr>
            </a:p>
          </p:txBody>
        </p:sp>
        <p:cxnSp>
          <p:nvCxnSpPr>
            <p:cNvPr id="54" name="직선 연결선 53"/>
            <p:cNvCxnSpPr/>
            <p:nvPr/>
          </p:nvCxnSpPr>
          <p:spPr>
            <a:xfrm>
              <a:off x="3476541" y="2803140"/>
              <a:ext cx="1308977" cy="0"/>
            </a:xfrm>
            <a:prstGeom prst="line">
              <a:avLst/>
            </a:prstGeom>
            <a:ln w="38100">
              <a:solidFill>
                <a:srgbClr val="FFC000"/>
              </a:solidFill>
              <a:headEnd type="oval" w="sm" len="sm"/>
              <a:tailEnd type="none" w="sm" len="sm"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8" name="직선 연결선 57"/>
            <p:cNvCxnSpPr/>
            <p:nvPr/>
          </p:nvCxnSpPr>
          <p:spPr>
            <a:xfrm>
              <a:off x="3604633" y="3212976"/>
              <a:ext cx="881727" cy="0"/>
            </a:xfrm>
            <a:prstGeom prst="line">
              <a:avLst/>
            </a:prstGeom>
            <a:ln w="38100">
              <a:solidFill>
                <a:srgbClr val="FFC000"/>
              </a:solidFill>
              <a:headEnd type="oval" w="sm" len="sm"/>
              <a:tailEnd type="none" w="sm" len="sm"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0" name="TextBox 118"/>
            <p:cNvSpPr txBox="1"/>
            <p:nvPr/>
          </p:nvSpPr>
          <p:spPr>
            <a:xfrm>
              <a:off x="3395970" y="3052296"/>
              <a:ext cx="1261826" cy="107722"/>
            </a:xfrm>
            <a:prstGeom prst="rect">
              <a:avLst/>
            </a:prstGeom>
            <a:noFill/>
            <a:ln w="9525" cmpd="sng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wrap="square" lIns="0" tIns="0" rIns="0" bIns="0" rtlCol="0" anchor="ctr">
              <a:spAutoFit/>
              <a:scene3d>
                <a:camera prst="orthographicFront"/>
                <a:lightRig rig="threePt" dir="t"/>
              </a:scene3d>
              <a:sp3d extrusionH="38100" contourW="25400">
                <a:bevelT w="0" h="57150"/>
                <a:bevelB w="25400"/>
                <a:contourClr>
                  <a:schemeClr val="bg1"/>
                </a:contourClr>
              </a:sp3d>
            </a:bodyPr>
            <a:lstStyle>
              <a:lvl1pPr marL="0" indent="0">
                <a:defRPr sz="11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1pPr>
              <a:lvl2pPr marL="457200" indent="0">
                <a:defRPr sz="11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2pPr>
              <a:lvl3pPr marL="914400" indent="0">
                <a:defRPr sz="11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3pPr>
              <a:lvl4pPr marL="1371600" indent="0">
                <a:defRPr sz="11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4pPr>
              <a:lvl5pPr marL="1828800" indent="0">
                <a:defRPr sz="11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5pPr>
              <a:lvl6pPr marL="2286000" indent="0">
                <a:defRPr sz="11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6pPr>
              <a:lvl7pPr marL="2743200" indent="0">
                <a:defRPr sz="11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7pPr>
              <a:lvl8pPr marL="3200400" indent="0">
                <a:defRPr sz="11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8pPr>
              <a:lvl9pPr marL="3657600" indent="0">
                <a:defRPr sz="11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 algn="ctr"/>
              <a:r>
                <a:rPr lang="ko-KR" altLang="en-US" sz="700" b="1" dirty="0" smtClean="0">
                  <a:solidFill>
                    <a:srgbClr val="0000FF"/>
                  </a:solidFill>
                  <a:latin typeface="나눔스퀘어 ExtraBold" pitchFamily="50" charset="-127"/>
                  <a:ea typeface="나눔스퀘어 ExtraBold" pitchFamily="50" charset="-127"/>
                </a:rPr>
                <a:t>기본 </a:t>
              </a:r>
              <a:r>
                <a:rPr lang="en-US" altLang="ko-KR" sz="700" b="1" dirty="0" smtClean="0">
                  <a:solidFill>
                    <a:srgbClr val="0000FF"/>
                  </a:solidFill>
                  <a:latin typeface="나눔스퀘어 ExtraBold" pitchFamily="50" charset="-127"/>
                  <a:ea typeface="나눔스퀘어 ExtraBold" pitchFamily="50" charset="-127"/>
                </a:rPr>
                <a:t>/ </a:t>
              </a:r>
              <a:r>
                <a:rPr lang="ko-KR" altLang="en-US" sz="700" b="1" dirty="0" smtClean="0">
                  <a:solidFill>
                    <a:srgbClr val="0000FF"/>
                  </a:solidFill>
                  <a:latin typeface="나눔스퀘어 ExtraBold" pitchFamily="50" charset="-127"/>
                  <a:ea typeface="나눔스퀘어 ExtraBold" pitchFamily="50" charset="-127"/>
                </a:rPr>
                <a:t>실시설계</a:t>
              </a:r>
              <a:endParaRPr lang="ko-KR" altLang="en-US" sz="700" b="1" baseline="0" dirty="0">
                <a:ln>
                  <a:noFill/>
                </a:ln>
                <a:solidFill>
                  <a:srgbClr val="0000FF"/>
                </a:solidFill>
                <a:latin typeface="나눔스퀘어 ExtraBold" pitchFamily="50" charset="-127"/>
                <a:ea typeface="나눔스퀘어 ExtraBold" pitchFamily="50" charset="-127"/>
              </a:endParaRPr>
            </a:p>
          </p:txBody>
        </p:sp>
        <p:sp>
          <p:nvSpPr>
            <p:cNvPr id="61" name="TextBox 118"/>
            <p:cNvSpPr txBox="1"/>
            <p:nvPr/>
          </p:nvSpPr>
          <p:spPr>
            <a:xfrm>
              <a:off x="4593464" y="3052296"/>
              <a:ext cx="1261826" cy="107722"/>
            </a:xfrm>
            <a:prstGeom prst="rect">
              <a:avLst/>
            </a:prstGeom>
            <a:noFill/>
            <a:ln w="9525" cmpd="sng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wrap="square" lIns="0" tIns="0" rIns="0" bIns="0" rtlCol="0" anchor="ctr">
              <a:spAutoFit/>
              <a:scene3d>
                <a:camera prst="orthographicFront"/>
                <a:lightRig rig="threePt" dir="t"/>
              </a:scene3d>
              <a:sp3d extrusionH="38100" contourW="25400">
                <a:bevelT w="0" h="57150"/>
                <a:bevelB w="25400"/>
                <a:contourClr>
                  <a:schemeClr val="bg1"/>
                </a:contourClr>
              </a:sp3d>
            </a:bodyPr>
            <a:lstStyle>
              <a:lvl1pPr marL="0" indent="0">
                <a:defRPr sz="11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1pPr>
              <a:lvl2pPr marL="457200" indent="0">
                <a:defRPr sz="11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2pPr>
              <a:lvl3pPr marL="914400" indent="0">
                <a:defRPr sz="11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3pPr>
              <a:lvl4pPr marL="1371600" indent="0">
                <a:defRPr sz="11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4pPr>
              <a:lvl5pPr marL="1828800" indent="0">
                <a:defRPr sz="11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5pPr>
              <a:lvl6pPr marL="2286000" indent="0">
                <a:defRPr sz="11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6pPr>
              <a:lvl7pPr marL="2743200" indent="0">
                <a:defRPr sz="11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7pPr>
              <a:lvl8pPr marL="3200400" indent="0">
                <a:defRPr sz="11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8pPr>
              <a:lvl9pPr marL="3657600" indent="0">
                <a:defRPr sz="11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 algn="ctr"/>
              <a:r>
                <a:rPr lang="ko-KR" altLang="en-US" sz="700" b="1" dirty="0" smtClean="0">
                  <a:solidFill>
                    <a:srgbClr val="0000FF"/>
                  </a:solidFill>
                  <a:latin typeface="나눔스퀘어 ExtraBold" pitchFamily="50" charset="-127"/>
                  <a:ea typeface="나눔스퀘어 ExtraBold" pitchFamily="50" charset="-127"/>
                </a:rPr>
                <a:t>공사시</a:t>
              </a:r>
              <a:r>
                <a:rPr lang="ko-KR" altLang="en-US" sz="700" b="1" dirty="0">
                  <a:solidFill>
                    <a:srgbClr val="0000FF"/>
                  </a:solidFill>
                  <a:latin typeface="나눔스퀘어 ExtraBold" pitchFamily="50" charset="-127"/>
                  <a:ea typeface="나눔스퀘어 ExtraBold" pitchFamily="50" charset="-127"/>
                </a:rPr>
                <a:t>행</a:t>
              </a:r>
              <a:endParaRPr lang="ko-KR" altLang="en-US" sz="700" b="1" baseline="0" dirty="0">
                <a:ln>
                  <a:noFill/>
                </a:ln>
                <a:solidFill>
                  <a:srgbClr val="0000FF"/>
                </a:solidFill>
                <a:latin typeface="나눔스퀘어 ExtraBold" pitchFamily="50" charset="-127"/>
                <a:ea typeface="나눔스퀘어 ExtraBold" pitchFamily="50" charset="-127"/>
              </a:endParaRPr>
            </a:p>
          </p:txBody>
        </p:sp>
        <p:cxnSp>
          <p:nvCxnSpPr>
            <p:cNvPr id="34" name="직선 연결선 33"/>
            <p:cNvCxnSpPr/>
            <p:nvPr/>
          </p:nvCxnSpPr>
          <p:spPr>
            <a:xfrm>
              <a:off x="5075597" y="3499128"/>
              <a:ext cx="862180" cy="0"/>
            </a:xfrm>
            <a:prstGeom prst="line">
              <a:avLst/>
            </a:prstGeom>
            <a:ln w="38100">
              <a:solidFill>
                <a:srgbClr val="FFC000"/>
              </a:solidFill>
              <a:headEnd type="oval" w="sm" len="sm"/>
              <a:tailEnd type="none" w="sm" len="sm"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" name="직선 연결선 35"/>
            <p:cNvCxnSpPr/>
            <p:nvPr/>
          </p:nvCxnSpPr>
          <p:spPr>
            <a:xfrm>
              <a:off x="5075597" y="3837669"/>
              <a:ext cx="862180" cy="0"/>
            </a:xfrm>
            <a:prstGeom prst="line">
              <a:avLst/>
            </a:prstGeom>
            <a:ln w="38100">
              <a:solidFill>
                <a:srgbClr val="FFC000"/>
              </a:solidFill>
              <a:headEnd type="oval" w="sm" len="sm"/>
              <a:tailEnd type="none" w="sm" len="sm"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" name="직선 연결선 40"/>
            <p:cNvCxnSpPr/>
            <p:nvPr/>
          </p:nvCxnSpPr>
          <p:spPr>
            <a:xfrm>
              <a:off x="5075597" y="4527005"/>
              <a:ext cx="741626" cy="0"/>
            </a:xfrm>
            <a:prstGeom prst="line">
              <a:avLst/>
            </a:prstGeom>
            <a:ln w="38100">
              <a:solidFill>
                <a:srgbClr val="FFC000"/>
              </a:solidFill>
              <a:headEnd type="oval" w="sm" len="sm"/>
              <a:tailEnd type="none" w="sm" len="sm"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2" name="직선 연결선 41"/>
            <p:cNvCxnSpPr/>
            <p:nvPr/>
          </p:nvCxnSpPr>
          <p:spPr>
            <a:xfrm>
              <a:off x="5075597" y="4865546"/>
              <a:ext cx="741626" cy="0"/>
            </a:xfrm>
            <a:prstGeom prst="line">
              <a:avLst/>
            </a:prstGeom>
            <a:ln w="38100">
              <a:solidFill>
                <a:srgbClr val="FFC000"/>
              </a:solidFill>
              <a:headEnd type="oval" w="sm" len="sm"/>
              <a:tailEnd type="none" w="sm" len="sm"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3" name="TextBox 118"/>
            <p:cNvSpPr txBox="1"/>
            <p:nvPr/>
          </p:nvSpPr>
          <p:spPr>
            <a:xfrm>
              <a:off x="4819792" y="3339424"/>
              <a:ext cx="1261826" cy="107722"/>
            </a:xfrm>
            <a:prstGeom prst="rect">
              <a:avLst/>
            </a:prstGeom>
            <a:noFill/>
            <a:ln w="9525" cmpd="sng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wrap="square" lIns="0" tIns="0" rIns="0" bIns="0" rtlCol="0" anchor="ctr">
              <a:spAutoFit/>
              <a:scene3d>
                <a:camera prst="orthographicFront"/>
                <a:lightRig rig="threePt" dir="t"/>
              </a:scene3d>
              <a:sp3d extrusionH="38100" contourW="25400">
                <a:bevelT w="0" h="57150"/>
                <a:bevelB w="25400"/>
                <a:contourClr>
                  <a:schemeClr val="bg1"/>
                </a:contourClr>
              </a:sp3d>
            </a:bodyPr>
            <a:lstStyle>
              <a:lvl1pPr marL="0" indent="0">
                <a:defRPr sz="11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1pPr>
              <a:lvl2pPr marL="457200" indent="0">
                <a:defRPr sz="11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2pPr>
              <a:lvl3pPr marL="914400" indent="0">
                <a:defRPr sz="11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3pPr>
              <a:lvl4pPr marL="1371600" indent="0">
                <a:defRPr sz="11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4pPr>
              <a:lvl5pPr marL="1828800" indent="0">
                <a:defRPr sz="11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5pPr>
              <a:lvl6pPr marL="2286000" indent="0">
                <a:defRPr sz="11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6pPr>
              <a:lvl7pPr marL="2743200" indent="0">
                <a:defRPr sz="11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7pPr>
              <a:lvl8pPr marL="3200400" indent="0">
                <a:defRPr sz="11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8pPr>
              <a:lvl9pPr marL="3657600" indent="0">
                <a:defRPr sz="11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 algn="ctr"/>
              <a:r>
                <a:rPr lang="ko-KR" altLang="en-US" sz="700" b="1" baseline="0" dirty="0" smtClean="0">
                  <a:ln>
                    <a:noFill/>
                  </a:ln>
                  <a:solidFill>
                    <a:srgbClr val="0000FF"/>
                  </a:solidFill>
                  <a:latin typeface="나눔스퀘어 ExtraBold" pitchFamily="50" charset="-127"/>
                  <a:ea typeface="나눔스퀘어 ExtraBold" pitchFamily="50" charset="-127"/>
                </a:rPr>
                <a:t>기본</a:t>
              </a:r>
              <a:r>
                <a:rPr lang="en-US" altLang="ko-KR" sz="700" b="1" baseline="0" dirty="0" smtClean="0">
                  <a:ln>
                    <a:noFill/>
                  </a:ln>
                  <a:solidFill>
                    <a:srgbClr val="0000FF"/>
                  </a:solidFill>
                  <a:latin typeface="나눔스퀘어 ExtraBold" pitchFamily="50" charset="-127"/>
                  <a:ea typeface="나눔스퀘어 ExtraBold" pitchFamily="50" charset="-127"/>
                </a:rPr>
                <a:t>/</a:t>
              </a:r>
              <a:r>
                <a:rPr lang="ko-KR" altLang="en-US" sz="700" b="1" baseline="0" dirty="0" smtClean="0">
                  <a:ln>
                    <a:noFill/>
                  </a:ln>
                  <a:solidFill>
                    <a:srgbClr val="0000FF"/>
                  </a:solidFill>
                  <a:latin typeface="나눔스퀘어 ExtraBold" pitchFamily="50" charset="-127"/>
                  <a:ea typeface="나눔스퀘어 ExtraBold" pitchFamily="50" charset="-127"/>
                </a:rPr>
                <a:t>실시설계</a:t>
              </a:r>
              <a:endParaRPr lang="ko-KR" altLang="en-US" sz="700" b="1" baseline="0" dirty="0">
                <a:ln>
                  <a:noFill/>
                </a:ln>
                <a:solidFill>
                  <a:srgbClr val="0000FF"/>
                </a:solidFill>
                <a:latin typeface="나눔스퀘어 ExtraBold" pitchFamily="50" charset="-127"/>
                <a:ea typeface="나눔스퀘어 ExtraBold" pitchFamily="50" charset="-127"/>
              </a:endParaRPr>
            </a:p>
          </p:txBody>
        </p:sp>
        <p:sp>
          <p:nvSpPr>
            <p:cNvPr id="63" name="TextBox 118"/>
            <p:cNvSpPr txBox="1"/>
            <p:nvPr/>
          </p:nvSpPr>
          <p:spPr>
            <a:xfrm>
              <a:off x="6655941" y="3339424"/>
              <a:ext cx="1261826" cy="107722"/>
            </a:xfrm>
            <a:prstGeom prst="rect">
              <a:avLst/>
            </a:prstGeom>
            <a:noFill/>
            <a:ln w="9525" cmpd="sng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wrap="square" lIns="0" tIns="0" rIns="0" bIns="0" rtlCol="0" anchor="ctr">
              <a:spAutoFit/>
              <a:scene3d>
                <a:camera prst="orthographicFront"/>
                <a:lightRig rig="threePt" dir="t"/>
              </a:scene3d>
              <a:sp3d extrusionH="38100" contourW="25400">
                <a:bevelT w="0" h="57150"/>
                <a:bevelB w="25400"/>
                <a:contourClr>
                  <a:schemeClr val="bg1"/>
                </a:contourClr>
              </a:sp3d>
            </a:bodyPr>
            <a:lstStyle>
              <a:lvl1pPr marL="0" indent="0">
                <a:defRPr sz="11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1pPr>
              <a:lvl2pPr marL="457200" indent="0">
                <a:defRPr sz="11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2pPr>
              <a:lvl3pPr marL="914400" indent="0">
                <a:defRPr sz="11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3pPr>
              <a:lvl4pPr marL="1371600" indent="0">
                <a:defRPr sz="11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4pPr>
              <a:lvl5pPr marL="1828800" indent="0">
                <a:defRPr sz="11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5pPr>
              <a:lvl6pPr marL="2286000" indent="0">
                <a:defRPr sz="11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6pPr>
              <a:lvl7pPr marL="2743200" indent="0">
                <a:defRPr sz="11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7pPr>
              <a:lvl8pPr marL="3200400" indent="0">
                <a:defRPr sz="11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8pPr>
              <a:lvl9pPr marL="3657600" indent="0">
                <a:defRPr sz="11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 algn="ctr"/>
              <a:r>
                <a:rPr lang="ko-KR" altLang="en-US" sz="700" b="1" baseline="0" dirty="0" smtClean="0">
                  <a:ln>
                    <a:noFill/>
                  </a:ln>
                  <a:solidFill>
                    <a:srgbClr val="0000FF"/>
                  </a:solidFill>
                  <a:latin typeface="나눔스퀘어 ExtraBold" pitchFamily="50" charset="-127"/>
                  <a:ea typeface="나눔스퀘어 ExtraBold" pitchFamily="50" charset="-127"/>
                </a:rPr>
                <a:t>공사시행</a:t>
              </a:r>
              <a:endParaRPr lang="ko-KR" altLang="en-US" sz="700" b="1" baseline="0" dirty="0">
                <a:ln>
                  <a:noFill/>
                </a:ln>
                <a:solidFill>
                  <a:srgbClr val="0000FF"/>
                </a:solidFill>
                <a:latin typeface="나눔스퀘어 ExtraBold" pitchFamily="50" charset="-127"/>
                <a:ea typeface="나눔스퀘어 ExtraBold" pitchFamily="50" charset="-127"/>
              </a:endParaRPr>
            </a:p>
          </p:txBody>
        </p:sp>
        <p:sp>
          <p:nvSpPr>
            <p:cNvPr id="75" name="TextBox 118"/>
            <p:cNvSpPr txBox="1"/>
            <p:nvPr/>
          </p:nvSpPr>
          <p:spPr>
            <a:xfrm>
              <a:off x="4819792" y="3694640"/>
              <a:ext cx="1261826" cy="107722"/>
            </a:xfrm>
            <a:prstGeom prst="rect">
              <a:avLst/>
            </a:prstGeom>
            <a:noFill/>
            <a:ln w="9525" cmpd="sng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wrap="square" lIns="0" tIns="0" rIns="0" bIns="0" rtlCol="0" anchor="ctr">
              <a:spAutoFit/>
              <a:scene3d>
                <a:camera prst="orthographicFront"/>
                <a:lightRig rig="threePt" dir="t"/>
              </a:scene3d>
              <a:sp3d extrusionH="38100" contourW="25400">
                <a:bevelT w="0" h="57150"/>
                <a:bevelB w="25400"/>
                <a:contourClr>
                  <a:schemeClr val="bg1"/>
                </a:contourClr>
              </a:sp3d>
            </a:bodyPr>
            <a:lstStyle>
              <a:lvl1pPr marL="0" indent="0">
                <a:defRPr sz="11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1pPr>
              <a:lvl2pPr marL="457200" indent="0">
                <a:defRPr sz="11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2pPr>
              <a:lvl3pPr marL="914400" indent="0">
                <a:defRPr sz="11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3pPr>
              <a:lvl4pPr marL="1371600" indent="0">
                <a:defRPr sz="11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4pPr>
              <a:lvl5pPr marL="1828800" indent="0">
                <a:defRPr sz="11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5pPr>
              <a:lvl6pPr marL="2286000" indent="0">
                <a:defRPr sz="11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6pPr>
              <a:lvl7pPr marL="2743200" indent="0">
                <a:defRPr sz="11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7pPr>
              <a:lvl8pPr marL="3200400" indent="0">
                <a:defRPr sz="11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8pPr>
              <a:lvl9pPr marL="3657600" indent="0">
                <a:defRPr sz="11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 algn="ctr"/>
              <a:r>
                <a:rPr lang="ko-KR" altLang="en-US" sz="700" b="1" baseline="0" dirty="0" smtClean="0">
                  <a:ln>
                    <a:noFill/>
                  </a:ln>
                  <a:solidFill>
                    <a:srgbClr val="0000FF"/>
                  </a:solidFill>
                  <a:latin typeface="나눔스퀘어 ExtraBold" pitchFamily="50" charset="-127"/>
                  <a:ea typeface="나눔스퀘어 ExtraBold" pitchFamily="50" charset="-127"/>
                </a:rPr>
                <a:t>기본</a:t>
              </a:r>
              <a:r>
                <a:rPr lang="en-US" altLang="ko-KR" sz="700" b="1" baseline="0" dirty="0" smtClean="0">
                  <a:ln>
                    <a:noFill/>
                  </a:ln>
                  <a:solidFill>
                    <a:srgbClr val="0000FF"/>
                  </a:solidFill>
                  <a:latin typeface="나눔스퀘어 ExtraBold" pitchFamily="50" charset="-127"/>
                  <a:ea typeface="나눔스퀘어 ExtraBold" pitchFamily="50" charset="-127"/>
                </a:rPr>
                <a:t>/</a:t>
              </a:r>
              <a:r>
                <a:rPr lang="ko-KR" altLang="en-US" sz="700" b="1" baseline="0" dirty="0" smtClean="0">
                  <a:ln>
                    <a:noFill/>
                  </a:ln>
                  <a:solidFill>
                    <a:srgbClr val="0000FF"/>
                  </a:solidFill>
                  <a:latin typeface="나눔스퀘어 ExtraBold" pitchFamily="50" charset="-127"/>
                  <a:ea typeface="나눔스퀘어 ExtraBold" pitchFamily="50" charset="-127"/>
                </a:rPr>
                <a:t>실시설계</a:t>
              </a:r>
              <a:endParaRPr lang="ko-KR" altLang="en-US" sz="700" b="1" baseline="0" dirty="0">
                <a:ln>
                  <a:noFill/>
                </a:ln>
                <a:solidFill>
                  <a:srgbClr val="0000FF"/>
                </a:solidFill>
                <a:latin typeface="나눔스퀘어 ExtraBold" pitchFamily="50" charset="-127"/>
                <a:ea typeface="나눔스퀘어 ExtraBold" pitchFamily="50" charset="-127"/>
              </a:endParaRPr>
            </a:p>
          </p:txBody>
        </p:sp>
        <p:sp>
          <p:nvSpPr>
            <p:cNvPr id="76" name="TextBox 118"/>
            <p:cNvSpPr txBox="1"/>
            <p:nvPr/>
          </p:nvSpPr>
          <p:spPr>
            <a:xfrm>
              <a:off x="6655941" y="3694640"/>
              <a:ext cx="1261826" cy="107722"/>
            </a:xfrm>
            <a:prstGeom prst="rect">
              <a:avLst/>
            </a:prstGeom>
            <a:noFill/>
            <a:ln w="9525" cmpd="sng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wrap="square" lIns="0" tIns="0" rIns="0" bIns="0" rtlCol="0" anchor="ctr">
              <a:spAutoFit/>
              <a:scene3d>
                <a:camera prst="orthographicFront"/>
                <a:lightRig rig="threePt" dir="t"/>
              </a:scene3d>
              <a:sp3d extrusionH="38100" contourW="25400">
                <a:bevelT w="0" h="57150"/>
                <a:bevelB w="25400"/>
                <a:contourClr>
                  <a:schemeClr val="bg1"/>
                </a:contourClr>
              </a:sp3d>
            </a:bodyPr>
            <a:lstStyle>
              <a:lvl1pPr marL="0" indent="0">
                <a:defRPr sz="11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1pPr>
              <a:lvl2pPr marL="457200" indent="0">
                <a:defRPr sz="11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2pPr>
              <a:lvl3pPr marL="914400" indent="0">
                <a:defRPr sz="11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3pPr>
              <a:lvl4pPr marL="1371600" indent="0">
                <a:defRPr sz="11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4pPr>
              <a:lvl5pPr marL="1828800" indent="0">
                <a:defRPr sz="11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5pPr>
              <a:lvl6pPr marL="2286000" indent="0">
                <a:defRPr sz="11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6pPr>
              <a:lvl7pPr marL="2743200" indent="0">
                <a:defRPr sz="11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7pPr>
              <a:lvl8pPr marL="3200400" indent="0">
                <a:defRPr sz="11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8pPr>
              <a:lvl9pPr marL="3657600" indent="0">
                <a:defRPr sz="11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 algn="ctr"/>
              <a:r>
                <a:rPr lang="ko-KR" altLang="en-US" sz="700" b="1" baseline="0" dirty="0" smtClean="0">
                  <a:ln>
                    <a:noFill/>
                  </a:ln>
                  <a:solidFill>
                    <a:srgbClr val="0000FF"/>
                  </a:solidFill>
                  <a:latin typeface="나눔스퀘어 ExtraBold" pitchFamily="50" charset="-127"/>
                  <a:ea typeface="나눔스퀘어 ExtraBold" pitchFamily="50" charset="-127"/>
                </a:rPr>
                <a:t>공사시행</a:t>
              </a:r>
              <a:endParaRPr lang="ko-KR" altLang="en-US" sz="700" b="1" baseline="0" dirty="0">
                <a:ln>
                  <a:noFill/>
                </a:ln>
                <a:solidFill>
                  <a:srgbClr val="0000FF"/>
                </a:solidFill>
                <a:latin typeface="나눔스퀘어 ExtraBold" pitchFamily="50" charset="-127"/>
                <a:ea typeface="나눔스퀘어 ExtraBold" pitchFamily="50" charset="-127"/>
              </a:endParaRPr>
            </a:p>
          </p:txBody>
        </p:sp>
        <p:cxnSp>
          <p:nvCxnSpPr>
            <p:cNvPr id="77" name="직선 연결선 76"/>
            <p:cNvCxnSpPr/>
            <p:nvPr/>
          </p:nvCxnSpPr>
          <p:spPr>
            <a:xfrm>
              <a:off x="6304149" y="4175848"/>
              <a:ext cx="772366" cy="0"/>
            </a:xfrm>
            <a:prstGeom prst="line">
              <a:avLst/>
            </a:prstGeom>
            <a:ln w="38100">
              <a:solidFill>
                <a:srgbClr val="FFC000"/>
              </a:solidFill>
              <a:headEnd type="oval" w="sm" len="sm"/>
              <a:tailEnd type="none" w="sm" len="sm"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85" name="TextBox 118"/>
            <p:cNvSpPr txBox="1"/>
            <p:nvPr/>
          </p:nvSpPr>
          <p:spPr>
            <a:xfrm>
              <a:off x="6064879" y="4032737"/>
              <a:ext cx="1261826" cy="107722"/>
            </a:xfrm>
            <a:prstGeom prst="rect">
              <a:avLst/>
            </a:prstGeom>
            <a:noFill/>
            <a:ln w="9525" cmpd="sng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wrap="square" lIns="0" tIns="0" rIns="0" bIns="0" rtlCol="0" anchor="ctr">
              <a:spAutoFit/>
              <a:scene3d>
                <a:camera prst="orthographicFront"/>
                <a:lightRig rig="threePt" dir="t"/>
              </a:scene3d>
              <a:sp3d extrusionH="38100" contourW="25400">
                <a:bevelT w="0" h="57150"/>
                <a:bevelB w="25400"/>
                <a:contourClr>
                  <a:schemeClr val="bg1"/>
                </a:contourClr>
              </a:sp3d>
            </a:bodyPr>
            <a:lstStyle>
              <a:lvl1pPr marL="0" indent="0">
                <a:defRPr sz="11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1pPr>
              <a:lvl2pPr marL="457200" indent="0">
                <a:defRPr sz="11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2pPr>
              <a:lvl3pPr marL="914400" indent="0">
                <a:defRPr sz="11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3pPr>
              <a:lvl4pPr marL="1371600" indent="0">
                <a:defRPr sz="11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4pPr>
              <a:lvl5pPr marL="1828800" indent="0">
                <a:defRPr sz="11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5pPr>
              <a:lvl6pPr marL="2286000" indent="0">
                <a:defRPr sz="11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6pPr>
              <a:lvl7pPr marL="2743200" indent="0">
                <a:defRPr sz="11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7pPr>
              <a:lvl8pPr marL="3200400" indent="0">
                <a:defRPr sz="11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8pPr>
              <a:lvl9pPr marL="3657600" indent="0">
                <a:defRPr sz="11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 algn="ctr"/>
              <a:r>
                <a:rPr lang="ko-KR" altLang="en-US" sz="700" b="1" baseline="0" dirty="0" smtClean="0">
                  <a:ln>
                    <a:noFill/>
                  </a:ln>
                  <a:solidFill>
                    <a:srgbClr val="0000FF"/>
                  </a:solidFill>
                  <a:latin typeface="나눔스퀘어 ExtraBold" pitchFamily="50" charset="-127"/>
                  <a:ea typeface="나눔스퀘어 ExtraBold" pitchFamily="50" charset="-127"/>
                </a:rPr>
                <a:t>기본</a:t>
              </a:r>
              <a:r>
                <a:rPr lang="en-US" altLang="ko-KR" sz="700" b="1" baseline="0" dirty="0" smtClean="0">
                  <a:ln>
                    <a:noFill/>
                  </a:ln>
                  <a:solidFill>
                    <a:srgbClr val="0000FF"/>
                  </a:solidFill>
                  <a:latin typeface="나눔스퀘어 ExtraBold" pitchFamily="50" charset="-127"/>
                  <a:ea typeface="나눔스퀘어 ExtraBold" pitchFamily="50" charset="-127"/>
                </a:rPr>
                <a:t>/</a:t>
              </a:r>
              <a:r>
                <a:rPr lang="ko-KR" altLang="en-US" sz="700" b="1" baseline="0" dirty="0" smtClean="0">
                  <a:ln>
                    <a:noFill/>
                  </a:ln>
                  <a:solidFill>
                    <a:srgbClr val="0000FF"/>
                  </a:solidFill>
                  <a:latin typeface="나눔스퀘어 ExtraBold" pitchFamily="50" charset="-127"/>
                  <a:ea typeface="나눔스퀘어 ExtraBold" pitchFamily="50" charset="-127"/>
                </a:rPr>
                <a:t>실시설계</a:t>
              </a:r>
              <a:endParaRPr lang="ko-KR" altLang="en-US" sz="700" b="1" baseline="0" dirty="0">
                <a:ln>
                  <a:noFill/>
                </a:ln>
                <a:solidFill>
                  <a:srgbClr val="0000FF"/>
                </a:solidFill>
                <a:latin typeface="나눔스퀘어 ExtraBold" pitchFamily="50" charset="-127"/>
                <a:ea typeface="나눔스퀘어 ExtraBold" pitchFamily="50" charset="-127"/>
              </a:endParaRPr>
            </a:p>
          </p:txBody>
        </p:sp>
        <p:sp>
          <p:nvSpPr>
            <p:cNvPr id="89" name="TextBox 118"/>
            <p:cNvSpPr txBox="1"/>
            <p:nvPr/>
          </p:nvSpPr>
          <p:spPr>
            <a:xfrm>
              <a:off x="7290687" y="5469253"/>
              <a:ext cx="2066054" cy="110984"/>
            </a:xfrm>
            <a:prstGeom prst="rect">
              <a:avLst/>
            </a:prstGeom>
            <a:noFill/>
            <a:ln w="9525" cmpd="sng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wrap="square" lIns="0" tIns="0" rIns="0" bIns="0" rtlCol="0" anchor="ctr">
              <a:spAutoFit/>
              <a:scene3d>
                <a:camera prst="orthographicFront"/>
                <a:lightRig rig="threePt" dir="t"/>
              </a:scene3d>
              <a:sp3d extrusionH="38100" contourW="25400">
                <a:bevelT w="0" h="57150"/>
                <a:bevelB w="25400"/>
                <a:contourClr>
                  <a:schemeClr val="bg1"/>
                </a:contourClr>
              </a:sp3d>
            </a:bodyPr>
            <a:lstStyle>
              <a:lvl1pPr marL="0" indent="0">
                <a:defRPr sz="11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1pPr>
              <a:lvl2pPr marL="457200" indent="0">
                <a:defRPr sz="11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2pPr>
              <a:lvl3pPr marL="914400" indent="0">
                <a:defRPr sz="11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3pPr>
              <a:lvl4pPr marL="1371600" indent="0">
                <a:defRPr sz="11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4pPr>
              <a:lvl5pPr marL="1828800" indent="0">
                <a:defRPr sz="11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5pPr>
              <a:lvl6pPr marL="2286000" indent="0">
                <a:defRPr sz="11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6pPr>
              <a:lvl7pPr marL="2743200" indent="0">
                <a:defRPr sz="11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7pPr>
              <a:lvl8pPr marL="3200400" indent="0">
                <a:defRPr sz="11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8pPr>
              <a:lvl9pPr marL="3657600" indent="0">
                <a:defRPr sz="11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 algn="ctr"/>
              <a:r>
                <a:rPr lang="ko-KR" altLang="en-US" sz="700" b="1" baseline="0" dirty="0" smtClean="0">
                  <a:ln>
                    <a:noFill/>
                  </a:ln>
                  <a:solidFill>
                    <a:srgbClr val="0000FF"/>
                  </a:solidFill>
                  <a:latin typeface="나눔스퀘어 ExtraBold" pitchFamily="50" charset="-127"/>
                  <a:ea typeface="나눔스퀘어 ExtraBold" pitchFamily="50" charset="-127"/>
                </a:rPr>
                <a:t>공사시행</a:t>
              </a:r>
              <a:endParaRPr lang="ko-KR" altLang="en-US" sz="700" b="1" baseline="0" dirty="0">
                <a:ln>
                  <a:noFill/>
                </a:ln>
                <a:solidFill>
                  <a:srgbClr val="0000FF"/>
                </a:solidFill>
                <a:latin typeface="나눔스퀘어 ExtraBold" pitchFamily="50" charset="-127"/>
                <a:ea typeface="나눔스퀘어 ExtraBold" pitchFamily="50" charset="-127"/>
              </a:endParaRPr>
            </a:p>
          </p:txBody>
        </p:sp>
        <p:sp>
          <p:nvSpPr>
            <p:cNvPr id="105" name="TextBox 118"/>
            <p:cNvSpPr txBox="1"/>
            <p:nvPr/>
          </p:nvSpPr>
          <p:spPr>
            <a:xfrm>
              <a:off x="4805591" y="4376902"/>
              <a:ext cx="1261826" cy="107722"/>
            </a:xfrm>
            <a:prstGeom prst="rect">
              <a:avLst/>
            </a:prstGeom>
            <a:noFill/>
            <a:ln w="9525" cmpd="sng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wrap="square" lIns="0" tIns="0" rIns="0" bIns="0" rtlCol="0" anchor="ctr">
              <a:spAutoFit/>
              <a:scene3d>
                <a:camera prst="orthographicFront"/>
                <a:lightRig rig="threePt" dir="t"/>
              </a:scene3d>
              <a:sp3d extrusionH="38100" contourW="25400">
                <a:bevelT w="0" h="57150"/>
                <a:bevelB w="25400"/>
                <a:contourClr>
                  <a:schemeClr val="bg1"/>
                </a:contourClr>
              </a:sp3d>
            </a:bodyPr>
            <a:lstStyle>
              <a:lvl1pPr marL="0" indent="0">
                <a:defRPr sz="11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1pPr>
              <a:lvl2pPr marL="457200" indent="0">
                <a:defRPr sz="11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2pPr>
              <a:lvl3pPr marL="914400" indent="0">
                <a:defRPr sz="11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3pPr>
              <a:lvl4pPr marL="1371600" indent="0">
                <a:defRPr sz="11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4pPr>
              <a:lvl5pPr marL="1828800" indent="0">
                <a:defRPr sz="11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5pPr>
              <a:lvl6pPr marL="2286000" indent="0">
                <a:defRPr sz="11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6pPr>
              <a:lvl7pPr marL="2743200" indent="0">
                <a:defRPr sz="11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7pPr>
              <a:lvl8pPr marL="3200400" indent="0">
                <a:defRPr sz="11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8pPr>
              <a:lvl9pPr marL="3657600" indent="0">
                <a:defRPr sz="11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 algn="ctr"/>
              <a:r>
                <a:rPr lang="ko-KR" altLang="en-US" sz="700" b="1" baseline="0" dirty="0" smtClean="0">
                  <a:ln>
                    <a:noFill/>
                  </a:ln>
                  <a:solidFill>
                    <a:srgbClr val="0000FF"/>
                  </a:solidFill>
                  <a:latin typeface="나눔스퀘어 ExtraBold" pitchFamily="50" charset="-127"/>
                  <a:ea typeface="나눔스퀘어 ExtraBold" pitchFamily="50" charset="-127"/>
                </a:rPr>
                <a:t>기본</a:t>
              </a:r>
              <a:r>
                <a:rPr lang="en-US" altLang="ko-KR" sz="700" b="1" baseline="0" dirty="0" smtClean="0">
                  <a:ln>
                    <a:noFill/>
                  </a:ln>
                  <a:solidFill>
                    <a:srgbClr val="0000FF"/>
                  </a:solidFill>
                  <a:latin typeface="나눔스퀘어 ExtraBold" pitchFamily="50" charset="-127"/>
                  <a:ea typeface="나눔스퀘어 ExtraBold" pitchFamily="50" charset="-127"/>
                </a:rPr>
                <a:t>/</a:t>
              </a:r>
              <a:r>
                <a:rPr lang="ko-KR" altLang="en-US" sz="700" b="1" baseline="0" dirty="0" smtClean="0">
                  <a:ln>
                    <a:noFill/>
                  </a:ln>
                  <a:solidFill>
                    <a:srgbClr val="0000FF"/>
                  </a:solidFill>
                  <a:latin typeface="나눔스퀘어 ExtraBold" pitchFamily="50" charset="-127"/>
                  <a:ea typeface="나눔스퀘어 ExtraBold" pitchFamily="50" charset="-127"/>
                </a:rPr>
                <a:t>실시설계</a:t>
              </a:r>
              <a:endParaRPr lang="ko-KR" altLang="en-US" sz="700" b="1" baseline="0" dirty="0">
                <a:ln>
                  <a:noFill/>
                </a:ln>
                <a:solidFill>
                  <a:srgbClr val="0000FF"/>
                </a:solidFill>
                <a:latin typeface="나눔스퀘어 ExtraBold" pitchFamily="50" charset="-127"/>
                <a:ea typeface="나눔스퀘어 ExtraBold" pitchFamily="50" charset="-127"/>
              </a:endParaRPr>
            </a:p>
          </p:txBody>
        </p:sp>
        <p:sp>
          <p:nvSpPr>
            <p:cNvPr id="106" name="TextBox 118"/>
            <p:cNvSpPr txBox="1"/>
            <p:nvPr/>
          </p:nvSpPr>
          <p:spPr>
            <a:xfrm>
              <a:off x="6546243" y="4394154"/>
              <a:ext cx="1261826" cy="107722"/>
            </a:xfrm>
            <a:prstGeom prst="rect">
              <a:avLst/>
            </a:prstGeom>
            <a:noFill/>
            <a:ln w="9525" cmpd="sng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wrap="square" lIns="0" tIns="0" rIns="0" bIns="0" rtlCol="0" anchor="ctr">
              <a:spAutoFit/>
              <a:scene3d>
                <a:camera prst="orthographicFront"/>
                <a:lightRig rig="threePt" dir="t"/>
              </a:scene3d>
              <a:sp3d extrusionH="38100" contourW="25400">
                <a:bevelT w="0" h="57150"/>
                <a:bevelB w="25400"/>
                <a:contourClr>
                  <a:schemeClr val="bg1"/>
                </a:contourClr>
              </a:sp3d>
            </a:bodyPr>
            <a:lstStyle>
              <a:lvl1pPr marL="0" indent="0">
                <a:defRPr sz="11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1pPr>
              <a:lvl2pPr marL="457200" indent="0">
                <a:defRPr sz="11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2pPr>
              <a:lvl3pPr marL="914400" indent="0">
                <a:defRPr sz="11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3pPr>
              <a:lvl4pPr marL="1371600" indent="0">
                <a:defRPr sz="11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4pPr>
              <a:lvl5pPr marL="1828800" indent="0">
                <a:defRPr sz="11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5pPr>
              <a:lvl6pPr marL="2286000" indent="0">
                <a:defRPr sz="11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6pPr>
              <a:lvl7pPr marL="2743200" indent="0">
                <a:defRPr sz="11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7pPr>
              <a:lvl8pPr marL="3200400" indent="0">
                <a:defRPr sz="11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8pPr>
              <a:lvl9pPr marL="3657600" indent="0">
                <a:defRPr sz="11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 algn="ctr"/>
              <a:r>
                <a:rPr lang="ko-KR" altLang="en-US" sz="700" b="1" baseline="0" dirty="0" smtClean="0">
                  <a:ln>
                    <a:noFill/>
                  </a:ln>
                  <a:solidFill>
                    <a:srgbClr val="0000FF"/>
                  </a:solidFill>
                  <a:latin typeface="나눔스퀘어 ExtraBold" pitchFamily="50" charset="-127"/>
                  <a:ea typeface="나눔스퀘어 ExtraBold" pitchFamily="50" charset="-127"/>
                </a:rPr>
                <a:t>공사시행</a:t>
              </a:r>
              <a:endParaRPr lang="ko-KR" altLang="en-US" sz="700" b="1" baseline="0" dirty="0">
                <a:ln>
                  <a:noFill/>
                </a:ln>
                <a:solidFill>
                  <a:srgbClr val="0000FF"/>
                </a:solidFill>
                <a:latin typeface="나눔스퀘어 ExtraBold" pitchFamily="50" charset="-127"/>
                <a:ea typeface="나눔스퀘어 ExtraBold" pitchFamily="50" charset="-127"/>
              </a:endParaRPr>
            </a:p>
          </p:txBody>
        </p:sp>
        <p:sp>
          <p:nvSpPr>
            <p:cNvPr id="107" name="TextBox 118"/>
            <p:cNvSpPr txBox="1"/>
            <p:nvPr/>
          </p:nvSpPr>
          <p:spPr>
            <a:xfrm>
              <a:off x="4805591" y="4713474"/>
              <a:ext cx="1261826" cy="107722"/>
            </a:xfrm>
            <a:prstGeom prst="rect">
              <a:avLst/>
            </a:prstGeom>
            <a:noFill/>
            <a:ln w="9525" cmpd="sng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wrap="square" lIns="0" tIns="0" rIns="0" bIns="0" rtlCol="0" anchor="ctr">
              <a:spAutoFit/>
              <a:scene3d>
                <a:camera prst="orthographicFront"/>
                <a:lightRig rig="threePt" dir="t"/>
              </a:scene3d>
              <a:sp3d extrusionH="38100" contourW="25400">
                <a:bevelT w="0" h="57150"/>
                <a:bevelB w="25400"/>
                <a:contourClr>
                  <a:schemeClr val="bg1"/>
                </a:contourClr>
              </a:sp3d>
            </a:bodyPr>
            <a:lstStyle>
              <a:lvl1pPr marL="0" indent="0">
                <a:defRPr sz="11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1pPr>
              <a:lvl2pPr marL="457200" indent="0">
                <a:defRPr sz="11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2pPr>
              <a:lvl3pPr marL="914400" indent="0">
                <a:defRPr sz="11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3pPr>
              <a:lvl4pPr marL="1371600" indent="0">
                <a:defRPr sz="11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4pPr>
              <a:lvl5pPr marL="1828800" indent="0">
                <a:defRPr sz="11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5pPr>
              <a:lvl6pPr marL="2286000" indent="0">
                <a:defRPr sz="11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6pPr>
              <a:lvl7pPr marL="2743200" indent="0">
                <a:defRPr sz="11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7pPr>
              <a:lvl8pPr marL="3200400" indent="0">
                <a:defRPr sz="11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8pPr>
              <a:lvl9pPr marL="3657600" indent="0">
                <a:defRPr sz="11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 algn="ctr"/>
              <a:r>
                <a:rPr lang="ko-KR" altLang="en-US" sz="700" b="1" baseline="0" dirty="0" smtClean="0">
                  <a:ln>
                    <a:noFill/>
                  </a:ln>
                  <a:solidFill>
                    <a:srgbClr val="0000FF"/>
                  </a:solidFill>
                  <a:latin typeface="나눔스퀘어 ExtraBold" pitchFamily="50" charset="-127"/>
                  <a:ea typeface="나눔스퀘어 ExtraBold" pitchFamily="50" charset="-127"/>
                </a:rPr>
                <a:t>기본</a:t>
              </a:r>
              <a:r>
                <a:rPr lang="en-US" altLang="ko-KR" sz="700" b="1" baseline="0" dirty="0" smtClean="0">
                  <a:ln>
                    <a:noFill/>
                  </a:ln>
                  <a:solidFill>
                    <a:srgbClr val="0000FF"/>
                  </a:solidFill>
                  <a:latin typeface="나눔스퀘어 ExtraBold" pitchFamily="50" charset="-127"/>
                  <a:ea typeface="나눔스퀘어 ExtraBold" pitchFamily="50" charset="-127"/>
                </a:rPr>
                <a:t>/</a:t>
              </a:r>
              <a:r>
                <a:rPr lang="ko-KR" altLang="en-US" sz="700" b="1" baseline="0" dirty="0" smtClean="0">
                  <a:ln>
                    <a:noFill/>
                  </a:ln>
                  <a:solidFill>
                    <a:srgbClr val="0000FF"/>
                  </a:solidFill>
                  <a:latin typeface="나눔스퀘어 ExtraBold" pitchFamily="50" charset="-127"/>
                  <a:ea typeface="나눔스퀘어 ExtraBold" pitchFamily="50" charset="-127"/>
                </a:rPr>
                <a:t>실시설계</a:t>
              </a:r>
              <a:endParaRPr lang="ko-KR" altLang="en-US" sz="700" b="1" baseline="0" dirty="0">
                <a:ln>
                  <a:noFill/>
                </a:ln>
                <a:solidFill>
                  <a:srgbClr val="0000FF"/>
                </a:solidFill>
                <a:latin typeface="나눔스퀘어 ExtraBold" pitchFamily="50" charset="-127"/>
                <a:ea typeface="나눔스퀘어 ExtraBold" pitchFamily="50" charset="-127"/>
              </a:endParaRPr>
            </a:p>
          </p:txBody>
        </p:sp>
        <p:sp>
          <p:nvSpPr>
            <p:cNvPr id="108" name="TextBox 118"/>
            <p:cNvSpPr txBox="1"/>
            <p:nvPr/>
          </p:nvSpPr>
          <p:spPr>
            <a:xfrm>
              <a:off x="6546243" y="4730726"/>
              <a:ext cx="1261826" cy="107722"/>
            </a:xfrm>
            <a:prstGeom prst="rect">
              <a:avLst/>
            </a:prstGeom>
            <a:noFill/>
            <a:ln w="9525" cmpd="sng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wrap="square" lIns="0" tIns="0" rIns="0" bIns="0" rtlCol="0" anchor="ctr">
              <a:spAutoFit/>
              <a:scene3d>
                <a:camera prst="orthographicFront"/>
                <a:lightRig rig="threePt" dir="t"/>
              </a:scene3d>
              <a:sp3d extrusionH="38100" contourW="25400">
                <a:bevelT w="0" h="57150"/>
                <a:bevelB w="25400"/>
                <a:contourClr>
                  <a:schemeClr val="bg1"/>
                </a:contourClr>
              </a:sp3d>
            </a:bodyPr>
            <a:lstStyle>
              <a:lvl1pPr marL="0" indent="0">
                <a:defRPr sz="11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1pPr>
              <a:lvl2pPr marL="457200" indent="0">
                <a:defRPr sz="11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2pPr>
              <a:lvl3pPr marL="914400" indent="0">
                <a:defRPr sz="11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3pPr>
              <a:lvl4pPr marL="1371600" indent="0">
                <a:defRPr sz="11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4pPr>
              <a:lvl5pPr marL="1828800" indent="0">
                <a:defRPr sz="11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5pPr>
              <a:lvl6pPr marL="2286000" indent="0">
                <a:defRPr sz="11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6pPr>
              <a:lvl7pPr marL="2743200" indent="0">
                <a:defRPr sz="11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7pPr>
              <a:lvl8pPr marL="3200400" indent="0">
                <a:defRPr sz="11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8pPr>
              <a:lvl9pPr marL="3657600" indent="0">
                <a:defRPr sz="11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 algn="ctr"/>
              <a:r>
                <a:rPr lang="ko-KR" altLang="en-US" sz="700" b="1" baseline="0" dirty="0" smtClean="0">
                  <a:ln>
                    <a:noFill/>
                  </a:ln>
                  <a:solidFill>
                    <a:srgbClr val="0000FF"/>
                  </a:solidFill>
                  <a:latin typeface="나눔스퀘어 ExtraBold" pitchFamily="50" charset="-127"/>
                  <a:ea typeface="나눔스퀘어 ExtraBold" pitchFamily="50" charset="-127"/>
                </a:rPr>
                <a:t>공사시행</a:t>
              </a:r>
              <a:endParaRPr lang="ko-KR" altLang="en-US" sz="700" b="1" baseline="0" dirty="0">
                <a:ln>
                  <a:noFill/>
                </a:ln>
                <a:solidFill>
                  <a:srgbClr val="0000FF"/>
                </a:solidFill>
                <a:latin typeface="나눔스퀘어 ExtraBold" pitchFamily="50" charset="-127"/>
                <a:ea typeface="나눔스퀘어 ExtraBold" pitchFamily="50" charset="-127"/>
              </a:endParaRPr>
            </a:p>
          </p:txBody>
        </p:sp>
        <p:cxnSp>
          <p:nvCxnSpPr>
            <p:cNvPr id="81" name="직선 연결선 80"/>
            <p:cNvCxnSpPr/>
            <p:nvPr/>
          </p:nvCxnSpPr>
          <p:spPr>
            <a:xfrm>
              <a:off x="4783733" y="2804473"/>
              <a:ext cx="936104" cy="9321"/>
            </a:xfrm>
            <a:prstGeom prst="line">
              <a:avLst/>
            </a:prstGeom>
            <a:ln w="38100">
              <a:headEnd type="oval" w="sm" len="sm"/>
              <a:tailEnd type="oval" w="sm" len="sm"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3" name="직선 연결선 82"/>
            <p:cNvCxnSpPr/>
            <p:nvPr/>
          </p:nvCxnSpPr>
          <p:spPr>
            <a:xfrm>
              <a:off x="5819139" y="3503537"/>
              <a:ext cx="2755762" cy="12131"/>
            </a:xfrm>
            <a:prstGeom prst="line">
              <a:avLst/>
            </a:prstGeom>
            <a:ln w="38100">
              <a:headEnd type="oval" w="sm" len="sm"/>
              <a:tailEnd type="oval" w="sm" len="sm"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7" name="직선 연결선 86"/>
            <p:cNvCxnSpPr/>
            <p:nvPr/>
          </p:nvCxnSpPr>
          <p:spPr>
            <a:xfrm flipV="1">
              <a:off x="7076516" y="4175848"/>
              <a:ext cx="1498386" cy="415"/>
            </a:xfrm>
            <a:prstGeom prst="line">
              <a:avLst/>
            </a:prstGeom>
            <a:ln w="38100">
              <a:headEnd type="oval" w="sm" len="sm"/>
              <a:tailEnd type="oval" w="sm" len="sm"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3" name="직선 연결선 92"/>
            <p:cNvCxnSpPr/>
            <p:nvPr/>
          </p:nvCxnSpPr>
          <p:spPr>
            <a:xfrm>
              <a:off x="4486361" y="3212976"/>
              <a:ext cx="1377492" cy="0"/>
            </a:xfrm>
            <a:prstGeom prst="line">
              <a:avLst/>
            </a:prstGeom>
            <a:ln w="38100">
              <a:headEnd type="oval" w="sm" len="sm"/>
              <a:tailEnd type="oval" w="sm" len="sm"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0" name="직선 연결선 79"/>
            <p:cNvCxnSpPr/>
            <p:nvPr/>
          </p:nvCxnSpPr>
          <p:spPr>
            <a:xfrm>
              <a:off x="5819139" y="3837669"/>
              <a:ext cx="2755762" cy="0"/>
            </a:xfrm>
            <a:prstGeom prst="line">
              <a:avLst/>
            </a:prstGeom>
            <a:ln w="38100">
              <a:headEnd type="oval" w="sm" len="sm"/>
              <a:tailEnd type="oval" w="sm" len="sm"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2" name="직선 연결선 81"/>
            <p:cNvCxnSpPr/>
            <p:nvPr/>
          </p:nvCxnSpPr>
          <p:spPr>
            <a:xfrm>
              <a:off x="5819139" y="4532751"/>
              <a:ext cx="2755762" cy="0"/>
            </a:xfrm>
            <a:prstGeom prst="line">
              <a:avLst/>
            </a:prstGeom>
            <a:ln w="38100">
              <a:headEnd type="oval" w="sm" len="sm"/>
              <a:tailEnd type="oval" w="sm" len="sm"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1" name="직선 연결선 100"/>
            <p:cNvCxnSpPr/>
            <p:nvPr/>
          </p:nvCxnSpPr>
          <p:spPr>
            <a:xfrm flipV="1">
              <a:off x="5817223" y="4865546"/>
              <a:ext cx="2757678" cy="2715"/>
            </a:xfrm>
            <a:prstGeom prst="line">
              <a:avLst/>
            </a:prstGeom>
            <a:ln w="38100">
              <a:headEnd type="oval" w="sm" len="sm"/>
              <a:tailEnd type="oval" w="sm" len="sm"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5" name="직선 연결선 54"/>
            <p:cNvCxnSpPr/>
            <p:nvPr/>
          </p:nvCxnSpPr>
          <p:spPr>
            <a:xfrm>
              <a:off x="6262247" y="5616916"/>
              <a:ext cx="914908" cy="0"/>
            </a:xfrm>
            <a:prstGeom prst="line">
              <a:avLst/>
            </a:prstGeom>
            <a:ln w="38100">
              <a:solidFill>
                <a:srgbClr val="FFC000"/>
              </a:solidFill>
              <a:headEnd type="oval" w="sm" len="sm"/>
              <a:tailEnd type="none" w="sm" len="sm"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7" name="TextBox 118"/>
            <p:cNvSpPr txBox="1"/>
            <p:nvPr/>
          </p:nvSpPr>
          <p:spPr>
            <a:xfrm>
              <a:off x="6114658" y="5478885"/>
              <a:ext cx="1261826" cy="107722"/>
            </a:xfrm>
            <a:prstGeom prst="rect">
              <a:avLst/>
            </a:prstGeom>
            <a:noFill/>
            <a:ln w="9525" cmpd="sng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wrap="square" lIns="0" tIns="0" rIns="0" bIns="0" rtlCol="0" anchor="ctr">
              <a:spAutoFit/>
              <a:scene3d>
                <a:camera prst="orthographicFront"/>
                <a:lightRig rig="threePt" dir="t"/>
              </a:scene3d>
              <a:sp3d extrusionH="38100" contourW="25400">
                <a:bevelT w="0" h="57150"/>
                <a:bevelB w="25400"/>
                <a:contourClr>
                  <a:schemeClr val="bg1"/>
                </a:contourClr>
              </a:sp3d>
            </a:bodyPr>
            <a:lstStyle>
              <a:lvl1pPr marL="0" indent="0">
                <a:defRPr sz="11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1pPr>
              <a:lvl2pPr marL="457200" indent="0">
                <a:defRPr sz="11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2pPr>
              <a:lvl3pPr marL="914400" indent="0">
                <a:defRPr sz="11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3pPr>
              <a:lvl4pPr marL="1371600" indent="0">
                <a:defRPr sz="11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4pPr>
              <a:lvl5pPr marL="1828800" indent="0">
                <a:defRPr sz="11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5pPr>
              <a:lvl6pPr marL="2286000" indent="0">
                <a:defRPr sz="11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6pPr>
              <a:lvl7pPr marL="2743200" indent="0">
                <a:defRPr sz="11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7pPr>
              <a:lvl8pPr marL="3200400" indent="0">
                <a:defRPr sz="11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8pPr>
              <a:lvl9pPr marL="3657600" indent="0">
                <a:defRPr sz="11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 algn="ctr"/>
              <a:r>
                <a:rPr lang="ko-KR" altLang="en-US" sz="700" b="1" baseline="0" dirty="0" smtClean="0">
                  <a:ln>
                    <a:noFill/>
                  </a:ln>
                  <a:solidFill>
                    <a:srgbClr val="0000FF"/>
                  </a:solidFill>
                  <a:latin typeface="나눔스퀘어 ExtraBold" pitchFamily="50" charset="-127"/>
                  <a:ea typeface="나눔스퀘어 ExtraBold" pitchFamily="50" charset="-127"/>
                </a:rPr>
                <a:t>기본</a:t>
              </a:r>
              <a:r>
                <a:rPr lang="en-US" altLang="ko-KR" sz="700" b="1" baseline="0" dirty="0" smtClean="0">
                  <a:ln>
                    <a:noFill/>
                  </a:ln>
                  <a:solidFill>
                    <a:srgbClr val="0000FF"/>
                  </a:solidFill>
                  <a:latin typeface="나눔스퀘어 ExtraBold" pitchFamily="50" charset="-127"/>
                  <a:ea typeface="나눔스퀘어 ExtraBold" pitchFamily="50" charset="-127"/>
                </a:rPr>
                <a:t>/</a:t>
              </a:r>
              <a:r>
                <a:rPr lang="ko-KR" altLang="en-US" sz="700" b="1" baseline="0" dirty="0" smtClean="0">
                  <a:ln>
                    <a:noFill/>
                  </a:ln>
                  <a:solidFill>
                    <a:srgbClr val="0000FF"/>
                  </a:solidFill>
                  <a:latin typeface="나눔스퀘어 ExtraBold" pitchFamily="50" charset="-127"/>
                  <a:ea typeface="나눔스퀘어 ExtraBold" pitchFamily="50" charset="-127"/>
                </a:rPr>
                <a:t>실시설계</a:t>
              </a:r>
              <a:endParaRPr lang="ko-KR" altLang="en-US" sz="700" b="1" baseline="0" dirty="0">
                <a:ln>
                  <a:noFill/>
                </a:ln>
                <a:solidFill>
                  <a:srgbClr val="0000FF"/>
                </a:solidFill>
                <a:latin typeface="나눔스퀘어 ExtraBold" pitchFamily="50" charset="-127"/>
                <a:ea typeface="나눔스퀘어 ExtraBold" pitchFamily="50" charset="-127"/>
              </a:endParaRPr>
            </a:p>
          </p:txBody>
        </p:sp>
        <p:sp>
          <p:nvSpPr>
            <p:cNvPr id="59" name="TextBox 118"/>
            <p:cNvSpPr txBox="1"/>
            <p:nvPr/>
          </p:nvSpPr>
          <p:spPr>
            <a:xfrm>
              <a:off x="7290687" y="5798906"/>
              <a:ext cx="2066054" cy="110984"/>
            </a:xfrm>
            <a:prstGeom prst="rect">
              <a:avLst/>
            </a:prstGeom>
            <a:noFill/>
            <a:ln w="9525" cmpd="sng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wrap="square" lIns="0" tIns="0" rIns="0" bIns="0" rtlCol="0" anchor="ctr">
              <a:spAutoFit/>
              <a:scene3d>
                <a:camera prst="orthographicFront"/>
                <a:lightRig rig="threePt" dir="t"/>
              </a:scene3d>
              <a:sp3d extrusionH="38100" contourW="25400">
                <a:bevelT w="0" h="57150"/>
                <a:bevelB w="25400"/>
                <a:contourClr>
                  <a:schemeClr val="bg1"/>
                </a:contourClr>
              </a:sp3d>
            </a:bodyPr>
            <a:lstStyle>
              <a:lvl1pPr marL="0" indent="0">
                <a:defRPr sz="11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1pPr>
              <a:lvl2pPr marL="457200" indent="0">
                <a:defRPr sz="11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2pPr>
              <a:lvl3pPr marL="914400" indent="0">
                <a:defRPr sz="11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3pPr>
              <a:lvl4pPr marL="1371600" indent="0">
                <a:defRPr sz="11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4pPr>
              <a:lvl5pPr marL="1828800" indent="0">
                <a:defRPr sz="11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5pPr>
              <a:lvl6pPr marL="2286000" indent="0">
                <a:defRPr sz="11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6pPr>
              <a:lvl7pPr marL="2743200" indent="0">
                <a:defRPr sz="11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7pPr>
              <a:lvl8pPr marL="3200400" indent="0">
                <a:defRPr sz="11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8pPr>
              <a:lvl9pPr marL="3657600" indent="0">
                <a:defRPr sz="11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 algn="ctr"/>
              <a:r>
                <a:rPr lang="ko-KR" altLang="en-US" sz="700" b="1" baseline="0" dirty="0" smtClean="0">
                  <a:ln>
                    <a:noFill/>
                  </a:ln>
                  <a:solidFill>
                    <a:srgbClr val="0000FF"/>
                  </a:solidFill>
                  <a:latin typeface="나눔스퀘어 ExtraBold" pitchFamily="50" charset="-127"/>
                  <a:ea typeface="나눔스퀘어 ExtraBold" pitchFamily="50" charset="-127"/>
                </a:rPr>
                <a:t>공사시행</a:t>
              </a:r>
              <a:endParaRPr lang="ko-KR" altLang="en-US" sz="700" b="1" baseline="0" dirty="0">
                <a:ln>
                  <a:noFill/>
                </a:ln>
                <a:solidFill>
                  <a:srgbClr val="0000FF"/>
                </a:solidFill>
                <a:latin typeface="나눔스퀘어 ExtraBold" pitchFamily="50" charset="-127"/>
                <a:ea typeface="나눔스퀘어 ExtraBold" pitchFamily="50" charset="-127"/>
              </a:endParaRPr>
            </a:p>
          </p:txBody>
        </p:sp>
        <p:cxnSp>
          <p:nvCxnSpPr>
            <p:cNvPr id="68" name="직선 연결선 67"/>
            <p:cNvCxnSpPr/>
            <p:nvPr/>
          </p:nvCxnSpPr>
          <p:spPr>
            <a:xfrm>
              <a:off x="6262247" y="5946569"/>
              <a:ext cx="914908" cy="0"/>
            </a:xfrm>
            <a:prstGeom prst="line">
              <a:avLst/>
            </a:prstGeom>
            <a:ln w="38100">
              <a:solidFill>
                <a:srgbClr val="FFC000"/>
              </a:solidFill>
              <a:headEnd type="oval" w="sm" len="sm"/>
              <a:tailEnd type="none" w="sm" len="sm"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9" name="TextBox 118"/>
            <p:cNvSpPr txBox="1"/>
            <p:nvPr/>
          </p:nvSpPr>
          <p:spPr>
            <a:xfrm>
              <a:off x="6114658" y="5808538"/>
              <a:ext cx="1261826" cy="107722"/>
            </a:xfrm>
            <a:prstGeom prst="rect">
              <a:avLst/>
            </a:prstGeom>
            <a:noFill/>
            <a:ln w="9525" cmpd="sng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wrap="square" lIns="0" tIns="0" rIns="0" bIns="0" rtlCol="0" anchor="ctr">
              <a:spAutoFit/>
              <a:scene3d>
                <a:camera prst="orthographicFront"/>
                <a:lightRig rig="threePt" dir="t"/>
              </a:scene3d>
              <a:sp3d extrusionH="38100" contourW="25400">
                <a:bevelT w="0" h="57150"/>
                <a:bevelB w="25400"/>
                <a:contourClr>
                  <a:schemeClr val="bg1"/>
                </a:contourClr>
              </a:sp3d>
            </a:bodyPr>
            <a:lstStyle>
              <a:lvl1pPr marL="0" indent="0">
                <a:defRPr sz="11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1pPr>
              <a:lvl2pPr marL="457200" indent="0">
                <a:defRPr sz="11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2pPr>
              <a:lvl3pPr marL="914400" indent="0">
                <a:defRPr sz="11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3pPr>
              <a:lvl4pPr marL="1371600" indent="0">
                <a:defRPr sz="11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4pPr>
              <a:lvl5pPr marL="1828800" indent="0">
                <a:defRPr sz="11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5pPr>
              <a:lvl6pPr marL="2286000" indent="0">
                <a:defRPr sz="11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6pPr>
              <a:lvl7pPr marL="2743200" indent="0">
                <a:defRPr sz="11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7pPr>
              <a:lvl8pPr marL="3200400" indent="0">
                <a:defRPr sz="11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8pPr>
              <a:lvl9pPr marL="3657600" indent="0">
                <a:defRPr sz="11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 algn="ctr"/>
              <a:r>
                <a:rPr lang="ko-KR" altLang="en-US" sz="700" b="1" baseline="0" dirty="0" smtClean="0">
                  <a:ln>
                    <a:noFill/>
                  </a:ln>
                  <a:solidFill>
                    <a:srgbClr val="0000FF"/>
                  </a:solidFill>
                  <a:latin typeface="나눔스퀘어 ExtraBold" pitchFamily="50" charset="-127"/>
                  <a:ea typeface="나눔스퀘어 ExtraBold" pitchFamily="50" charset="-127"/>
                </a:rPr>
                <a:t>기본</a:t>
              </a:r>
              <a:r>
                <a:rPr lang="en-US" altLang="ko-KR" sz="700" b="1" baseline="0" dirty="0" smtClean="0">
                  <a:ln>
                    <a:noFill/>
                  </a:ln>
                  <a:solidFill>
                    <a:srgbClr val="0000FF"/>
                  </a:solidFill>
                  <a:latin typeface="나눔스퀘어 ExtraBold" pitchFamily="50" charset="-127"/>
                  <a:ea typeface="나눔스퀘어 ExtraBold" pitchFamily="50" charset="-127"/>
                </a:rPr>
                <a:t>/</a:t>
              </a:r>
              <a:r>
                <a:rPr lang="ko-KR" altLang="en-US" sz="700" b="1" baseline="0" dirty="0" smtClean="0">
                  <a:ln>
                    <a:noFill/>
                  </a:ln>
                  <a:solidFill>
                    <a:srgbClr val="0000FF"/>
                  </a:solidFill>
                  <a:latin typeface="나눔스퀘어 ExtraBold" pitchFamily="50" charset="-127"/>
                  <a:ea typeface="나눔스퀘어 ExtraBold" pitchFamily="50" charset="-127"/>
                </a:rPr>
                <a:t>실시설계</a:t>
              </a:r>
              <a:endParaRPr lang="ko-KR" altLang="en-US" sz="700" b="1" baseline="0" dirty="0">
                <a:ln>
                  <a:noFill/>
                </a:ln>
                <a:solidFill>
                  <a:srgbClr val="0000FF"/>
                </a:solidFill>
                <a:latin typeface="나눔스퀘어 ExtraBold" pitchFamily="50" charset="-127"/>
                <a:ea typeface="나눔스퀘어 ExtraBold" pitchFamily="50" charset="-127"/>
              </a:endParaRPr>
            </a:p>
          </p:txBody>
        </p:sp>
        <p:sp>
          <p:nvSpPr>
            <p:cNvPr id="70" name="TextBox 118"/>
            <p:cNvSpPr txBox="1"/>
            <p:nvPr/>
          </p:nvSpPr>
          <p:spPr>
            <a:xfrm>
              <a:off x="6490289" y="6129295"/>
              <a:ext cx="2066054" cy="110984"/>
            </a:xfrm>
            <a:prstGeom prst="rect">
              <a:avLst/>
            </a:prstGeom>
            <a:noFill/>
            <a:ln w="9525" cmpd="sng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wrap="square" lIns="0" tIns="0" rIns="0" bIns="0" rtlCol="0" anchor="ctr">
              <a:spAutoFit/>
              <a:scene3d>
                <a:camera prst="orthographicFront"/>
                <a:lightRig rig="threePt" dir="t"/>
              </a:scene3d>
              <a:sp3d extrusionH="38100" contourW="25400">
                <a:bevelT w="0" h="57150"/>
                <a:bevelB w="25400"/>
                <a:contourClr>
                  <a:schemeClr val="bg1"/>
                </a:contourClr>
              </a:sp3d>
            </a:bodyPr>
            <a:lstStyle>
              <a:lvl1pPr marL="0" indent="0">
                <a:defRPr sz="11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1pPr>
              <a:lvl2pPr marL="457200" indent="0">
                <a:defRPr sz="11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2pPr>
              <a:lvl3pPr marL="914400" indent="0">
                <a:defRPr sz="11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3pPr>
              <a:lvl4pPr marL="1371600" indent="0">
                <a:defRPr sz="11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4pPr>
              <a:lvl5pPr marL="1828800" indent="0">
                <a:defRPr sz="11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5pPr>
              <a:lvl6pPr marL="2286000" indent="0">
                <a:defRPr sz="11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6pPr>
              <a:lvl7pPr marL="2743200" indent="0">
                <a:defRPr sz="11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7pPr>
              <a:lvl8pPr marL="3200400" indent="0">
                <a:defRPr sz="11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8pPr>
              <a:lvl9pPr marL="3657600" indent="0">
                <a:defRPr sz="11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 algn="ctr"/>
              <a:r>
                <a:rPr lang="ko-KR" altLang="en-US" sz="700" b="1" baseline="0" dirty="0" smtClean="0">
                  <a:ln>
                    <a:noFill/>
                  </a:ln>
                  <a:solidFill>
                    <a:srgbClr val="0000FF"/>
                  </a:solidFill>
                  <a:latin typeface="나눔스퀘어 ExtraBold" pitchFamily="50" charset="-127"/>
                  <a:ea typeface="나눔스퀘어 ExtraBold" pitchFamily="50" charset="-127"/>
                </a:rPr>
                <a:t>공사시행</a:t>
              </a:r>
              <a:endParaRPr lang="ko-KR" altLang="en-US" sz="700" b="1" baseline="0" dirty="0">
                <a:ln>
                  <a:noFill/>
                </a:ln>
                <a:solidFill>
                  <a:srgbClr val="0000FF"/>
                </a:solidFill>
                <a:latin typeface="나눔스퀘어 ExtraBold" pitchFamily="50" charset="-127"/>
                <a:ea typeface="나눔스퀘어 ExtraBold" pitchFamily="50" charset="-127"/>
              </a:endParaRPr>
            </a:p>
          </p:txBody>
        </p:sp>
        <p:sp>
          <p:nvSpPr>
            <p:cNvPr id="72" name="TextBox 118"/>
            <p:cNvSpPr txBox="1"/>
            <p:nvPr/>
          </p:nvSpPr>
          <p:spPr>
            <a:xfrm>
              <a:off x="4887147" y="6138927"/>
              <a:ext cx="1261826" cy="107722"/>
            </a:xfrm>
            <a:prstGeom prst="rect">
              <a:avLst/>
            </a:prstGeom>
            <a:noFill/>
            <a:ln w="9525" cmpd="sng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wrap="square" lIns="0" tIns="0" rIns="0" bIns="0" rtlCol="0" anchor="ctr">
              <a:spAutoFit/>
              <a:scene3d>
                <a:camera prst="orthographicFront"/>
                <a:lightRig rig="threePt" dir="t"/>
              </a:scene3d>
              <a:sp3d extrusionH="38100" contourW="25400">
                <a:bevelT w="0" h="57150"/>
                <a:bevelB w="25400"/>
                <a:contourClr>
                  <a:schemeClr val="bg1"/>
                </a:contourClr>
              </a:sp3d>
            </a:bodyPr>
            <a:lstStyle>
              <a:lvl1pPr marL="0" indent="0">
                <a:defRPr sz="11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1pPr>
              <a:lvl2pPr marL="457200" indent="0">
                <a:defRPr sz="11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2pPr>
              <a:lvl3pPr marL="914400" indent="0">
                <a:defRPr sz="11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3pPr>
              <a:lvl4pPr marL="1371600" indent="0">
                <a:defRPr sz="11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4pPr>
              <a:lvl5pPr marL="1828800" indent="0">
                <a:defRPr sz="11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5pPr>
              <a:lvl6pPr marL="2286000" indent="0">
                <a:defRPr sz="11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6pPr>
              <a:lvl7pPr marL="2743200" indent="0">
                <a:defRPr sz="11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7pPr>
              <a:lvl8pPr marL="3200400" indent="0">
                <a:defRPr sz="11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8pPr>
              <a:lvl9pPr marL="3657600" indent="0">
                <a:defRPr sz="11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 algn="ctr"/>
              <a:r>
                <a:rPr lang="ko-KR" altLang="en-US" sz="700" b="1" baseline="0" dirty="0" smtClean="0">
                  <a:ln>
                    <a:noFill/>
                  </a:ln>
                  <a:solidFill>
                    <a:srgbClr val="0000FF"/>
                  </a:solidFill>
                  <a:latin typeface="나눔스퀘어 ExtraBold" pitchFamily="50" charset="-127"/>
                  <a:ea typeface="나눔스퀘어 ExtraBold" pitchFamily="50" charset="-127"/>
                </a:rPr>
                <a:t>기본</a:t>
              </a:r>
              <a:r>
                <a:rPr lang="en-US" altLang="ko-KR" sz="700" b="1" baseline="0" dirty="0" smtClean="0">
                  <a:ln>
                    <a:noFill/>
                  </a:ln>
                  <a:solidFill>
                    <a:srgbClr val="0000FF"/>
                  </a:solidFill>
                  <a:latin typeface="나눔스퀘어 ExtraBold" pitchFamily="50" charset="-127"/>
                  <a:ea typeface="나눔스퀘어 ExtraBold" pitchFamily="50" charset="-127"/>
                </a:rPr>
                <a:t>/</a:t>
              </a:r>
              <a:r>
                <a:rPr lang="ko-KR" altLang="en-US" sz="700" b="1" baseline="0" dirty="0" smtClean="0">
                  <a:ln>
                    <a:noFill/>
                  </a:ln>
                  <a:solidFill>
                    <a:srgbClr val="0000FF"/>
                  </a:solidFill>
                  <a:latin typeface="나눔스퀘어 ExtraBold" pitchFamily="50" charset="-127"/>
                  <a:ea typeface="나눔스퀘어 ExtraBold" pitchFamily="50" charset="-127"/>
                </a:rPr>
                <a:t>실시설계</a:t>
              </a:r>
              <a:endParaRPr lang="ko-KR" altLang="en-US" sz="700" b="1" baseline="0" dirty="0">
                <a:ln>
                  <a:noFill/>
                </a:ln>
                <a:solidFill>
                  <a:srgbClr val="0000FF"/>
                </a:solidFill>
                <a:latin typeface="나눔스퀘어 ExtraBold" pitchFamily="50" charset="-127"/>
                <a:ea typeface="나눔스퀘어 ExtraBold" pitchFamily="50" charset="-127"/>
              </a:endParaRPr>
            </a:p>
          </p:txBody>
        </p:sp>
        <p:sp>
          <p:nvSpPr>
            <p:cNvPr id="73" name="TextBox 118"/>
            <p:cNvSpPr txBox="1"/>
            <p:nvPr/>
          </p:nvSpPr>
          <p:spPr>
            <a:xfrm>
              <a:off x="7313075" y="4032737"/>
              <a:ext cx="1261826" cy="107722"/>
            </a:xfrm>
            <a:prstGeom prst="rect">
              <a:avLst/>
            </a:prstGeom>
            <a:noFill/>
            <a:ln w="9525" cmpd="sng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wrap="square" lIns="0" tIns="0" rIns="0" bIns="0" rtlCol="0" anchor="ctr">
              <a:spAutoFit/>
              <a:scene3d>
                <a:camera prst="orthographicFront"/>
                <a:lightRig rig="threePt" dir="t"/>
              </a:scene3d>
              <a:sp3d extrusionH="38100" contourW="25400">
                <a:bevelT w="0" h="57150"/>
                <a:bevelB w="25400"/>
                <a:contourClr>
                  <a:schemeClr val="bg1"/>
                </a:contourClr>
              </a:sp3d>
            </a:bodyPr>
            <a:lstStyle>
              <a:lvl1pPr marL="0" indent="0">
                <a:defRPr sz="11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1pPr>
              <a:lvl2pPr marL="457200" indent="0">
                <a:defRPr sz="11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2pPr>
              <a:lvl3pPr marL="914400" indent="0">
                <a:defRPr sz="11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3pPr>
              <a:lvl4pPr marL="1371600" indent="0">
                <a:defRPr sz="11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4pPr>
              <a:lvl5pPr marL="1828800" indent="0">
                <a:defRPr sz="11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5pPr>
              <a:lvl6pPr marL="2286000" indent="0">
                <a:defRPr sz="11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6pPr>
              <a:lvl7pPr marL="2743200" indent="0">
                <a:defRPr sz="11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7pPr>
              <a:lvl8pPr marL="3200400" indent="0">
                <a:defRPr sz="11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8pPr>
              <a:lvl9pPr marL="3657600" indent="0">
                <a:defRPr sz="11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 algn="ctr"/>
              <a:r>
                <a:rPr lang="ko-KR" altLang="en-US" sz="700" b="1" baseline="0" dirty="0" smtClean="0">
                  <a:ln>
                    <a:noFill/>
                  </a:ln>
                  <a:solidFill>
                    <a:srgbClr val="0000FF"/>
                  </a:solidFill>
                  <a:latin typeface="나눔스퀘어 ExtraBold" pitchFamily="50" charset="-127"/>
                  <a:ea typeface="나눔스퀘어 ExtraBold" pitchFamily="50" charset="-127"/>
                </a:rPr>
                <a:t>공사시행</a:t>
              </a:r>
              <a:endParaRPr lang="ko-KR" altLang="en-US" sz="700" b="1" baseline="0" dirty="0">
                <a:ln>
                  <a:noFill/>
                </a:ln>
                <a:solidFill>
                  <a:srgbClr val="0000FF"/>
                </a:solidFill>
                <a:latin typeface="나눔스퀘어 ExtraBold" pitchFamily="50" charset="-127"/>
                <a:ea typeface="나눔스퀘어 ExtraBold" pitchFamily="50" charset="-127"/>
              </a:endParaRPr>
            </a:p>
          </p:txBody>
        </p:sp>
        <p:cxnSp>
          <p:nvCxnSpPr>
            <p:cNvPr id="95" name="직선 연결선 94"/>
            <p:cNvCxnSpPr/>
            <p:nvPr/>
          </p:nvCxnSpPr>
          <p:spPr>
            <a:xfrm>
              <a:off x="7177155" y="5613044"/>
              <a:ext cx="2349581" cy="0"/>
            </a:xfrm>
            <a:prstGeom prst="line">
              <a:avLst/>
            </a:prstGeom>
            <a:ln w="38100">
              <a:headEnd type="oval" w="sm" len="sm"/>
              <a:tailEnd type="triangle" w="med" len="med"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4" name="직선 연결선 63"/>
            <p:cNvCxnSpPr/>
            <p:nvPr/>
          </p:nvCxnSpPr>
          <p:spPr>
            <a:xfrm>
              <a:off x="7177155" y="5949280"/>
              <a:ext cx="2349581" cy="0"/>
            </a:xfrm>
            <a:prstGeom prst="line">
              <a:avLst/>
            </a:prstGeom>
            <a:ln w="38100">
              <a:headEnd type="oval" w="sm" len="sm"/>
              <a:tailEnd type="triangle" w="med" len="med"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4" name="직선 연결선 73"/>
            <p:cNvCxnSpPr/>
            <p:nvPr/>
          </p:nvCxnSpPr>
          <p:spPr>
            <a:xfrm>
              <a:off x="3476127" y="6627207"/>
              <a:ext cx="6050609" cy="0"/>
            </a:xfrm>
            <a:prstGeom prst="line">
              <a:avLst/>
            </a:prstGeom>
            <a:ln w="38100">
              <a:headEnd type="oval" w="sm" len="sm"/>
              <a:tailEnd type="triangle" w="med" len="med"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56" name="TextBox 118"/>
          <p:cNvSpPr txBox="1"/>
          <p:nvPr/>
        </p:nvSpPr>
        <p:spPr>
          <a:xfrm>
            <a:off x="2322592" y="6113441"/>
            <a:ext cx="630913" cy="215445"/>
          </a:xfrm>
          <a:prstGeom prst="rect">
            <a:avLst/>
          </a:prstGeom>
          <a:noFill/>
          <a:ln w="9525" cmpd="sng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wrap="square" lIns="0" tIns="0" rIns="0" bIns="0" rtlCol="0" anchor="ctr">
            <a:spAutoFit/>
            <a:scene3d>
              <a:camera prst="orthographicFront"/>
              <a:lightRig rig="threePt" dir="t"/>
            </a:scene3d>
            <a:sp3d extrusionH="38100" contourW="25400">
              <a:bevelT w="0" h="57150"/>
              <a:bevelB w="25400"/>
              <a:contourClr>
                <a:schemeClr val="bg1"/>
              </a:contourClr>
            </a:sp3d>
          </a:bodyPr>
          <a:lstStyle>
            <a:lvl1pPr marL="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r"/>
            <a:r>
              <a:rPr lang="en-US" altLang="ko-KR" sz="1400" b="1" spc="-150" dirty="0" smtClean="0">
                <a:solidFill>
                  <a:srgbClr val="0000FF"/>
                </a:solidFill>
                <a:latin typeface="나눔스퀘어 ExtraBold" pitchFamily="50" charset="-127"/>
                <a:ea typeface="나눔스퀘어 ExtraBold" pitchFamily="50" charset="-127"/>
              </a:rPr>
              <a:t>4,008</a:t>
            </a:r>
            <a:endParaRPr lang="ko-KR" altLang="en-US" sz="1400" b="1" spc="-150" baseline="0" dirty="0">
              <a:ln>
                <a:noFill/>
              </a:ln>
              <a:solidFill>
                <a:srgbClr val="0000FF"/>
              </a:solidFill>
              <a:latin typeface="나눔스퀘어 ExtraBold" pitchFamily="50" charset="-127"/>
              <a:ea typeface="나눔스퀘어 ExtraBold" pitchFamily="50" charset="-127"/>
            </a:endParaRPr>
          </a:p>
        </p:txBody>
      </p:sp>
      <p:sp>
        <p:nvSpPr>
          <p:cNvPr id="78" name="슬라이드 번호 개체 틀 5"/>
          <p:cNvSpPr txBox="1">
            <a:spLocks/>
          </p:cNvSpPr>
          <p:nvPr/>
        </p:nvSpPr>
        <p:spPr>
          <a:xfrm>
            <a:off x="8597737" y="6520259"/>
            <a:ext cx="5107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ko-KR"/>
            </a:defPPr>
            <a:lvl1pPr marL="0" algn="r" defTabSz="914400" rtl="0" eaLnBrk="1" latinLnBrk="1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F26BD57E-2DF4-4293-8FA1-A2AB16AABCDB}" type="slidenum">
              <a:rPr lang="ko-KR" altLang="en-US" sz="1600" b="1" smtClean="0">
                <a:latin typeface="나눔스퀘어 ExtraBold" pitchFamily="50" charset="-127"/>
                <a:ea typeface="나눔스퀘어 ExtraBold" pitchFamily="50" charset="-127"/>
              </a:rPr>
              <a:pPr/>
              <a:t>35</a:t>
            </a:fld>
            <a:endParaRPr lang="ko-KR" altLang="en-US" sz="1600" b="1" dirty="0">
              <a:latin typeface="나눔스퀘어 ExtraBold" pitchFamily="50" charset="-127"/>
              <a:ea typeface="나눔스퀘어 ExtraBold" pitchFamily="50" charset="-127"/>
            </a:endParaRPr>
          </a:p>
        </p:txBody>
      </p:sp>
      <p:cxnSp>
        <p:nvCxnSpPr>
          <p:cNvPr id="97" name="직선 연결선 96"/>
          <p:cNvCxnSpPr/>
          <p:nvPr/>
        </p:nvCxnSpPr>
        <p:spPr>
          <a:xfrm>
            <a:off x="4885308" y="5860181"/>
            <a:ext cx="666229" cy="0"/>
          </a:xfrm>
          <a:prstGeom prst="line">
            <a:avLst/>
          </a:prstGeom>
          <a:ln w="38100">
            <a:solidFill>
              <a:srgbClr val="FFC000"/>
            </a:solidFill>
            <a:headEnd type="oval" w="sm" len="sm"/>
            <a:tailEnd type="none" w="sm" len="sm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1" name="직선 연결선 90"/>
          <p:cNvCxnSpPr/>
          <p:nvPr/>
        </p:nvCxnSpPr>
        <p:spPr>
          <a:xfrm>
            <a:off x="5513894" y="5860181"/>
            <a:ext cx="2514963" cy="0"/>
          </a:xfrm>
          <a:prstGeom prst="line">
            <a:avLst/>
          </a:prstGeom>
          <a:ln w="38100">
            <a:headEnd type="oval" w="sm" len="sm"/>
            <a:tailEnd type="oval" w="sm" len="sm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5485146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" name="모서리가 둥근 직사각형 73"/>
          <p:cNvSpPr/>
          <p:nvPr/>
        </p:nvSpPr>
        <p:spPr>
          <a:xfrm>
            <a:off x="231116" y="1774256"/>
            <a:ext cx="5133047" cy="4793232"/>
          </a:xfrm>
          <a:prstGeom prst="roundRect">
            <a:avLst>
              <a:gd name="adj" fmla="val 3026"/>
            </a:avLst>
          </a:prstGeom>
          <a:solidFill>
            <a:schemeClr val="bg1">
              <a:lumMod val="95000"/>
            </a:schemeClr>
          </a:solidFill>
          <a:ln w="19050">
            <a:noFill/>
            <a:prstDash val="solid"/>
          </a:ln>
          <a:effectLst>
            <a:outerShdw blurRad="25400" dist="127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 w="254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200">
              <a:latin typeface="나눔스퀘어 ExtraBold" pitchFamily="50" charset="-127"/>
              <a:ea typeface="나눔스퀘어 ExtraBold" pitchFamily="50" charset="-127"/>
            </a:endParaRPr>
          </a:p>
        </p:txBody>
      </p:sp>
      <p:sp>
        <p:nvSpPr>
          <p:cNvPr id="70" name="모서리가 둥근 직사각형 69"/>
          <p:cNvSpPr/>
          <p:nvPr/>
        </p:nvSpPr>
        <p:spPr>
          <a:xfrm>
            <a:off x="5651500" y="1774256"/>
            <a:ext cx="3390881" cy="4793232"/>
          </a:xfrm>
          <a:prstGeom prst="roundRect">
            <a:avLst>
              <a:gd name="adj" fmla="val 3026"/>
            </a:avLst>
          </a:prstGeom>
          <a:solidFill>
            <a:schemeClr val="bg1">
              <a:lumMod val="85000"/>
            </a:schemeClr>
          </a:solidFill>
          <a:ln w="19050">
            <a:noFill/>
            <a:prstDash val="solid"/>
          </a:ln>
          <a:effectLst>
            <a:outerShdw blurRad="25400" dist="127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 w="254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200">
              <a:latin typeface="나눔스퀘어 ExtraBold" pitchFamily="50" charset="-127"/>
              <a:ea typeface="나눔스퀘어 ExtraBold" pitchFamily="50" charset="-127"/>
            </a:endParaRPr>
          </a:p>
        </p:txBody>
      </p:sp>
      <p:sp>
        <p:nvSpPr>
          <p:cNvPr id="72" name="직사각형 71"/>
          <p:cNvSpPr/>
          <p:nvPr/>
        </p:nvSpPr>
        <p:spPr>
          <a:xfrm>
            <a:off x="5774721" y="3550574"/>
            <a:ext cx="3117759" cy="142236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3" name="직사각형 72"/>
          <p:cNvSpPr/>
          <p:nvPr/>
        </p:nvSpPr>
        <p:spPr>
          <a:xfrm>
            <a:off x="5774721" y="5053742"/>
            <a:ext cx="3117759" cy="142236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6" name="직사각형 15"/>
          <p:cNvSpPr/>
          <p:nvPr/>
        </p:nvSpPr>
        <p:spPr>
          <a:xfrm>
            <a:off x="5774721" y="2047406"/>
            <a:ext cx="3117759" cy="142236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20" name="제목 1"/>
          <p:cNvSpPr>
            <a:spLocks noGrp="1"/>
          </p:cNvSpPr>
          <p:nvPr>
            <p:ph type="title"/>
          </p:nvPr>
        </p:nvSpPr>
        <p:spPr>
          <a:xfrm>
            <a:off x="1574234" y="347002"/>
            <a:ext cx="7246237" cy="523220"/>
          </a:xfrm>
        </p:spPr>
        <p:txBody>
          <a:bodyPr vert="horz" wrap="square" lIns="91440" tIns="45720" rIns="91440" bIns="45720" rtlCol="0" anchor="ctr">
            <a:spAutoFit/>
          </a:bodyPr>
          <a:lstStyle/>
          <a:p>
            <a:pPr latinLnBrk="0">
              <a:spcBef>
                <a:spcPts val="0"/>
              </a:spcBef>
            </a:pPr>
            <a:r>
              <a:rPr lang="ko-KR" altLang="en-US" sz="2800" b="1" dirty="0" smtClean="0">
                <a:ln>
                  <a:solidFill>
                    <a:srgbClr val="9B8357">
                      <a:lumMod val="75000"/>
                      <a:alpha val="0"/>
                    </a:srgbClr>
                  </a:solidFill>
                </a:ln>
                <a:solidFill>
                  <a:schemeClr val="tx1"/>
                </a:solidFill>
              </a:rPr>
              <a:t>일자리 창출 등 지역경제 활성화에 앞장서겠습니다</a:t>
            </a:r>
            <a:endParaRPr sz="2800" b="1" dirty="0">
              <a:ln>
                <a:solidFill>
                  <a:srgbClr val="9B8357">
                    <a:lumMod val="75000"/>
                    <a:alpha val="0"/>
                  </a:srgbClr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99" name="슬라이드 번호 개체 틀 5"/>
          <p:cNvSpPr txBox="1">
            <a:spLocks/>
          </p:cNvSpPr>
          <p:nvPr/>
        </p:nvSpPr>
        <p:spPr>
          <a:xfrm>
            <a:off x="8494917" y="6470650"/>
            <a:ext cx="5107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ko-KR"/>
            </a:defPPr>
            <a:lvl1pPr marL="0" algn="r" defTabSz="914400" rtl="0" eaLnBrk="1" latinLnBrk="1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F26BD57E-2DF4-4293-8FA1-A2AB16AABCDB}" type="slidenum">
              <a:rPr lang="ko-KR" altLang="en-US" sz="1600" b="1" smtClean="0"/>
              <a:pPr/>
              <a:t>36</a:t>
            </a:fld>
            <a:endParaRPr lang="ko-KR" altLang="en-US" sz="1600" b="1" dirty="0"/>
          </a:p>
        </p:txBody>
      </p:sp>
      <p:sp>
        <p:nvSpPr>
          <p:cNvPr id="90" name="TextBox 231"/>
          <p:cNvSpPr txBox="1">
            <a:spLocks noChangeArrowheads="1"/>
          </p:cNvSpPr>
          <p:nvPr/>
        </p:nvSpPr>
        <p:spPr bwMode="auto">
          <a:xfrm>
            <a:off x="397173" y="207305"/>
            <a:ext cx="1006475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defPPr>
              <a:defRPr lang="ko-KR"/>
            </a:defPPr>
            <a:lvl1pPr latinLnBrk="0">
              <a:spcBef>
                <a:spcPts val="1200"/>
              </a:spcBef>
              <a:buFont typeface="Arial" panose="020B0604020202020204" pitchFamily="34" charset="0"/>
              <a:buNone/>
              <a:defRPr sz="2400">
                <a:latin typeface="Rix고딕 B" pitchFamily="18" charset="-127"/>
                <a:ea typeface="Rix고딕 B" pitchFamily="18" charset="-127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latin typeface="맑은 고딕" panose="020B0503020000020004" pitchFamily="50" charset="-127"/>
                <a:ea typeface="맑은 고딕" panose="020B0503020000020004" pitchFamily="50" charset="-127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latin typeface="맑은 고딕" panose="020B0503020000020004" pitchFamily="50" charset="-127"/>
                <a:ea typeface="맑은 고딕" panose="020B0503020000020004" pitchFamily="50" charset="-127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latin typeface="맑은 고딕" panose="020B0503020000020004" pitchFamily="50" charset="-127"/>
                <a:ea typeface="맑은 고딕" panose="020B0503020000020004" pitchFamily="50" charset="-127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latin typeface="맑은 고딕" panose="020B0503020000020004" pitchFamily="50" charset="-127"/>
                <a:ea typeface="맑은 고딕" panose="020B0503020000020004" pitchFamily="50" charset="-127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latin typeface="맑은 고딕" panose="020B0503020000020004" pitchFamily="50" charset="-127"/>
                <a:ea typeface="맑은 고딕" panose="020B0503020000020004" pitchFamily="50" charset="-127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latin typeface="맑은 고딕" panose="020B0503020000020004" pitchFamily="50" charset="-127"/>
                <a:ea typeface="맑은 고딕" panose="020B0503020000020004" pitchFamily="50" charset="-127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latin typeface="맑은 고딕" panose="020B0503020000020004" pitchFamily="50" charset="-127"/>
                <a:ea typeface="맑은 고딕" panose="020B0503020000020004" pitchFamily="50" charset="-127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latin typeface="맑은 고딕" panose="020B0503020000020004" pitchFamily="50" charset="-127"/>
                <a:ea typeface="맑은 고딕" panose="020B0503020000020004" pitchFamily="50" charset="-127"/>
              </a:defRPr>
            </a:lvl9pPr>
          </a:lstStyle>
          <a:p>
            <a:pPr algn="ctr"/>
            <a:r>
              <a:rPr lang="en-US" altLang="ko-KR" sz="3600" dirty="0">
                <a:ln>
                  <a:solidFill>
                    <a:srgbClr val="9B8357">
                      <a:lumMod val="75000"/>
                      <a:alpha val="0"/>
                    </a:srgbClr>
                  </a:solidFill>
                </a:ln>
                <a:solidFill>
                  <a:prstClr val="white"/>
                </a:solidFill>
                <a:latin typeface="나눔스퀘어 ExtraBold" pitchFamily="50" charset="-127"/>
                <a:ea typeface="나눔스퀘어 ExtraBold" pitchFamily="50" charset="-127"/>
              </a:rPr>
              <a:t>6</a:t>
            </a:r>
            <a:r>
              <a:rPr lang="en-US" altLang="ko-KR" sz="3600" dirty="0" smtClean="0">
                <a:ln>
                  <a:solidFill>
                    <a:srgbClr val="9B8357">
                      <a:lumMod val="75000"/>
                      <a:alpha val="0"/>
                    </a:srgbClr>
                  </a:solidFill>
                </a:ln>
                <a:solidFill>
                  <a:prstClr val="white"/>
                </a:solidFill>
                <a:latin typeface="나눔스퀘어 ExtraBold" pitchFamily="50" charset="-127"/>
                <a:ea typeface="나눔스퀘어 ExtraBold" pitchFamily="50" charset="-127"/>
              </a:rPr>
              <a:t>.4</a:t>
            </a:r>
            <a:endParaRPr lang="ko-KR" altLang="en-US" sz="3600" dirty="0">
              <a:ln>
                <a:solidFill>
                  <a:srgbClr val="9B8357">
                    <a:lumMod val="75000"/>
                    <a:alpha val="0"/>
                  </a:srgbClr>
                </a:solidFill>
              </a:ln>
              <a:solidFill>
                <a:prstClr val="white"/>
              </a:solidFill>
              <a:latin typeface="나눔스퀘어 ExtraBold" pitchFamily="50" charset="-127"/>
              <a:ea typeface="나눔스퀘어 ExtraBold" pitchFamily="50" charset="-127"/>
            </a:endParaRPr>
          </a:p>
        </p:txBody>
      </p:sp>
      <p:grpSp>
        <p:nvGrpSpPr>
          <p:cNvPr id="2" name="그룹 5"/>
          <p:cNvGrpSpPr/>
          <p:nvPr/>
        </p:nvGrpSpPr>
        <p:grpSpPr>
          <a:xfrm>
            <a:off x="2879613" y="1916832"/>
            <a:ext cx="2412467" cy="1994989"/>
            <a:chOff x="727720" y="1609156"/>
            <a:chExt cx="2188096" cy="2107181"/>
          </a:xfrm>
        </p:grpSpPr>
        <p:sp>
          <p:nvSpPr>
            <p:cNvPr id="101" name="모서리가 둥근 직사각형 100"/>
            <p:cNvSpPr/>
            <p:nvPr/>
          </p:nvSpPr>
          <p:spPr>
            <a:xfrm>
              <a:off x="727721" y="2137122"/>
              <a:ext cx="2121910" cy="1579215"/>
            </a:xfrm>
            <a:prstGeom prst="roundRect">
              <a:avLst>
                <a:gd name="adj" fmla="val 3026"/>
              </a:avLst>
            </a:prstGeom>
            <a:solidFill>
              <a:schemeClr val="bg1">
                <a:lumMod val="85000"/>
              </a:schemeClr>
            </a:solidFill>
            <a:ln w="19050">
              <a:noFill/>
              <a:prstDash val="solid"/>
            </a:ln>
            <a:effectLst>
              <a:outerShdw blurRad="25400" dist="12700" dir="2700000" algn="tl" rotWithShape="0">
                <a:prstClr val="black">
                  <a:alpha val="40000"/>
                </a:prstClr>
              </a:outerShdw>
            </a:effectLst>
            <a:scene3d>
              <a:camera prst="orthographicFront"/>
              <a:lightRig rig="threePt" dir="t"/>
            </a:scene3d>
            <a:sp3d>
              <a:bevelT w="25400" h="381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200">
                <a:latin typeface="나눔스퀘어 ExtraBold" pitchFamily="50" charset="-127"/>
                <a:ea typeface="나눔스퀘어 ExtraBold" pitchFamily="50" charset="-127"/>
              </a:endParaRPr>
            </a:p>
          </p:txBody>
        </p:sp>
        <p:sp>
          <p:nvSpPr>
            <p:cNvPr id="179" name="TextBox 178"/>
            <p:cNvSpPr txBox="1"/>
            <p:nvPr/>
          </p:nvSpPr>
          <p:spPr>
            <a:xfrm>
              <a:off x="738353" y="2455158"/>
              <a:ext cx="950506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extrusionH="44450" contourW="25400">
                <a:bevelT w="0" h="171450"/>
                <a:extrusionClr>
                  <a:schemeClr val="tx1"/>
                </a:extrusionClr>
                <a:contourClr>
                  <a:schemeClr val="bg1"/>
                </a:contourClr>
              </a:sp3d>
            </a:bodyPr>
            <a:lstStyle>
              <a:defPPr>
                <a:defRPr lang="ko-KR"/>
              </a:defPPr>
              <a:lvl1pPr algn="ctr">
                <a:defRPr sz="1050" spc="-100">
                  <a:solidFill>
                    <a:schemeClr val="tx1">
                      <a:lumMod val="75000"/>
                      <a:lumOff val="25000"/>
                    </a:schemeClr>
                  </a:solidFill>
                  <a:latin typeface="Rix고딕 B" panose="02020603020101020101" pitchFamily="18" charset="-127"/>
                  <a:ea typeface="Rix고딕 B" panose="02020603020101020101" pitchFamily="18" charset="-127"/>
                </a:defRPr>
              </a:lvl1pPr>
            </a:lstStyle>
            <a:p>
              <a:r>
                <a:rPr lang="ko-KR" altLang="en-US" sz="1600" b="1" dirty="0" smtClean="0">
                  <a:solidFill>
                    <a:schemeClr val="tx1"/>
                  </a:solidFill>
                  <a:effectLst>
                    <a:outerShdw blurRad="50800" dist="38100" dir="2700000" algn="tl" rotWithShape="0">
                      <a:prstClr val="black">
                        <a:alpha val="40000"/>
                      </a:prstClr>
                    </a:outerShdw>
                  </a:effectLst>
                  <a:latin typeface="나눔스퀘어 ExtraBold" pitchFamily="50" charset="-127"/>
                  <a:ea typeface="나눔스퀘어 ExtraBold" pitchFamily="50" charset="-127"/>
                </a:rPr>
                <a:t>약 </a:t>
              </a:r>
              <a:r>
                <a:rPr lang="en-US" altLang="ko-KR" sz="1600" b="1" dirty="0">
                  <a:solidFill>
                    <a:schemeClr val="tx1"/>
                  </a:solidFill>
                  <a:effectLst>
                    <a:outerShdw blurRad="50800" dist="38100" dir="2700000" algn="tl" rotWithShape="0">
                      <a:prstClr val="black">
                        <a:alpha val="40000"/>
                      </a:prstClr>
                    </a:outerShdw>
                  </a:effectLst>
                  <a:latin typeface="나눔스퀘어 ExtraBold" pitchFamily="50" charset="-127"/>
                  <a:ea typeface="나눔스퀘어 ExtraBold" pitchFamily="50" charset="-127"/>
                </a:rPr>
                <a:t>16</a:t>
              </a:r>
              <a:r>
                <a:rPr lang="ko-KR" altLang="en-US" sz="1600" b="1" dirty="0" err="1">
                  <a:solidFill>
                    <a:schemeClr val="tx1"/>
                  </a:solidFill>
                  <a:effectLst>
                    <a:outerShdw blurRad="50800" dist="38100" dir="2700000" algn="tl" rotWithShape="0">
                      <a:prstClr val="black">
                        <a:alpha val="40000"/>
                      </a:prstClr>
                    </a:outerShdw>
                  </a:effectLst>
                  <a:latin typeface="나눔스퀘어 ExtraBold" pitchFamily="50" charset="-127"/>
                  <a:ea typeface="나눔스퀘어 ExtraBold" pitchFamily="50" charset="-127"/>
                </a:rPr>
                <a:t>만명</a:t>
              </a:r>
              <a:endParaRPr lang="ko-KR" altLang="en-US" sz="1600" b="1" dirty="0">
                <a:solidFill>
                  <a:schemeClr val="tx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나눔스퀘어 ExtraBold" pitchFamily="50" charset="-127"/>
                <a:ea typeface="나눔스퀘어 ExtraBold" pitchFamily="50" charset="-127"/>
              </a:endParaRPr>
            </a:p>
          </p:txBody>
        </p:sp>
        <p:sp>
          <p:nvSpPr>
            <p:cNvPr id="188" name="TextBox 187"/>
            <p:cNvSpPr txBox="1"/>
            <p:nvPr/>
          </p:nvSpPr>
          <p:spPr>
            <a:xfrm>
              <a:off x="1800039" y="2438345"/>
              <a:ext cx="1040308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extrusionH="44450" contourW="25400">
                <a:bevelT w="0" h="171450"/>
                <a:extrusionClr>
                  <a:schemeClr val="tx1"/>
                </a:extrusionClr>
                <a:contourClr>
                  <a:schemeClr val="bg1"/>
                </a:contourClr>
              </a:sp3d>
            </a:bodyPr>
            <a:lstStyle>
              <a:defPPr>
                <a:defRPr lang="ko-KR"/>
              </a:defPPr>
              <a:lvl1pPr algn="ctr">
                <a:defRPr sz="1050" spc="-100">
                  <a:solidFill>
                    <a:schemeClr val="tx1">
                      <a:lumMod val="75000"/>
                      <a:lumOff val="25000"/>
                    </a:schemeClr>
                  </a:solidFill>
                  <a:latin typeface="Rix고딕 B" panose="02020603020101020101" pitchFamily="18" charset="-127"/>
                  <a:ea typeface="Rix고딕 B" panose="02020603020101020101" pitchFamily="18" charset="-127"/>
                </a:defRPr>
              </a:lvl1pPr>
            </a:lstStyle>
            <a:p>
              <a:pPr algn="l"/>
              <a:r>
                <a:rPr lang="ko-KR" altLang="en-US" sz="1800" b="1" dirty="0">
                  <a:solidFill>
                    <a:srgbClr val="C00000"/>
                  </a:solidFill>
                  <a:effectLst>
                    <a:outerShdw blurRad="50800" dist="38100" dir="2700000" algn="tl" rotWithShape="0">
                      <a:prstClr val="black">
                        <a:alpha val="40000"/>
                      </a:prstClr>
                    </a:outerShdw>
                  </a:effectLst>
                  <a:latin typeface="나눔스퀘어 ExtraBold" pitchFamily="50" charset="-127"/>
                  <a:ea typeface="나눔스퀘어 ExtraBold" pitchFamily="50" charset="-127"/>
                </a:rPr>
                <a:t>약 </a:t>
              </a:r>
              <a:r>
                <a:rPr lang="en-US" altLang="ko-KR" sz="1800" b="1" dirty="0">
                  <a:solidFill>
                    <a:srgbClr val="C00000"/>
                  </a:solidFill>
                  <a:effectLst>
                    <a:outerShdw blurRad="50800" dist="38100" dir="2700000" algn="tl" rotWithShape="0">
                      <a:prstClr val="black">
                        <a:alpha val="40000"/>
                      </a:prstClr>
                    </a:outerShdw>
                  </a:effectLst>
                  <a:latin typeface="나눔스퀘어 ExtraBold" pitchFamily="50" charset="-127"/>
                  <a:ea typeface="나눔스퀘어 ExtraBold" pitchFamily="50" charset="-127"/>
                </a:rPr>
                <a:t>19</a:t>
              </a:r>
              <a:r>
                <a:rPr lang="ko-KR" altLang="en-US" sz="1800" b="1" dirty="0" err="1">
                  <a:solidFill>
                    <a:srgbClr val="C00000"/>
                  </a:solidFill>
                  <a:effectLst>
                    <a:outerShdw blurRad="50800" dist="38100" dir="2700000" algn="tl" rotWithShape="0">
                      <a:prstClr val="black">
                        <a:alpha val="40000"/>
                      </a:prstClr>
                    </a:outerShdw>
                  </a:effectLst>
                  <a:latin typeface="나눔스퀘어 ExtraBold" pitchFamily="50" charset="-127"/>
                  <a:ea typeface="나눔스퀘어 ExtraBold" pitchFamily="50" charset="-127"/>
                </a:rPr>
                <a:t>만명</a:t>
              </a:r>
              <a:endParaRPr lang="en-US" altLang="ko-KR" sz="1800" b="1" dirty="0">
                <a:solidFill>
                  <a:srgbClr val="C00000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나눔스퀘어 ExtraBold" pitchFamily="50" charset="-127"/>
                <a:ea typeface="나눔스퀘어 ExtraBold" pitchFamily="50" charset="-127"/>
              </a:endParaRPr>
            </a:p>
          </p:txBody>
        </p:sp>
        <p:grpSp>
          <p:nvGrpSpPr>
            <p:cNvPr id="4" name="그룹 4"/>
            <p:cNvGrpSpPr/>
            <p:nvPr/>
          </p:nvGrpSpPr>
          <p:grpSpPr>
            <a:xfrm>
              <a:off x="799728" y="3068960"/>
              <a:ext cx="2116088" cy="624500"/>
              <a:chOff x="985076" y="3120764"/>
              <a:chExt cx="1815214" cy="483276"/>
            </a:xfrm>
          </p:grpSpPr>
          <p:pic>
            <p:nvPicPr>
              <p:cNvPr id="175" name="그림 174"/>
              <p:cNvPicPr>
                <a:picLocks noChangeAspect="1"/>
              </p:cNvPicPr>
              <p:nvPr/>
            </p:nvPicPr>
            <p:blipFill rotWithShape="1"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35730" t="45193" r="37043" b="44748"/>
              <a:stretch/>
            </p:blipFill>
            <p:spPr>
              <a:xfrm>
                <a:off x="985076" y="3280011"/>
                <a:ext cx="605539" cy="316467"/>
              </a:xfrm>
              <a:prstGeom prst="rect">
                <a:avLst/>
              </a:prstGeom>
              <a:noFill/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</p:pic>
          <p:pic>
            <p:nvPicPr>
              <p:cNvPr id="176" name="그림 175"/>
              <p:cNvPicPr>
                <a:picLocks noChangeAspect="1"/>
              </p:cNvPicPr>
              <p:nvPr/>
            </p:nvPicPr>
            <p:blipFill rotWithShape="1"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35730" t="45193" r="37043" b="44748"/>
              <a:stretch/>
            </p:blipFill>
            <p:spPr>
              <a:xfrm>
                <a:off x="1866824" y="3120764"/>
                <a:ext cx="933466" cy="483276"/>
              </a:xfrm>
              <a:prstGeom prst="rect">
                <a:avLst/>
              </a:prstGeom>
              <a:noFill/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</p:pic>
        </p:grpSp>
        <p:sp>
          <p:nvSpPr>
            <p:cNvPr id="208" name="TextBox 207"/>
            <p:cNvSpPr txBox="1"/>
            <p:nvPr/>
          </p:nvSpPr>
          <p:spPr>
            <a:xfrm>
              <a:off x="755576" y="2598812"/>
              <a:ext cx="2009302" cy="536109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extrusionH="44450" contourW="25400">
                <a:bevelT w="0" h="171450"/>
                <a:extrusionClr>
                  <a:schemeClr val="tx1"/>
                </a:extrusionClr>
                <a:contourClr>
                  <a:schemeClr val="bg1"/>
                </a:contourClr>
              </a:sp3d>
            </a:bodyPr>
            <a:lstStyle>
              <a:defPPr>
                <a:defRPr lang="ko-KR"/>
              </a:defPPr>
              <a:lvl1pPr algn="ctr">
                <a:defRPr sz="1050" spc="-100">
                  <a:solidFill>
                    <a:schemeClr val="tx1">
                      <a:lumMod val="75000"/>
                      <a:lumOff val="25000"/>
                    </a:schemeClr>
                  </a:solidFill>
                  <a:latin typeface="Rix고딕 B" panose="02020603020101020101" pitchFamily="18" charset="-127"/>
                  <a:ea typeface="Rix고딕 B" panose="02020603020101020101" pitchFamily="18" charset="-127"/>
                </a:defRPr>
              </a:lvl1pPr>
            </a:lstStyle>
            <a:p>
              <a:pPr>
                <a:lnSpc>
                  <a:spcPct val="90000"/>
                </a:lnSpc>
              </a:pPr>
              <a:endParaRPr lang="en-US" altLang="ko-KR" sz="1600" spc="-150" dirty="0">
                <a:solidFill>
                  <a:schemeClr val="tx1"/>
                </a:solidFill>
                <a:effectLst>
                  <a:reflection blurRad="6350" stA="55000" endA="300" endPos="45500" dir="5400000" sy="-100000" algn="bl" rotWithShape="0"/>
                </a:effectLst>
                <a:latin typeface="나눔스퀘어 ExtraBold" pitchFamily="50" charset="-127"/>
                <a:ea typeface="나눔스퀘어 ExtraBold" pitchFamily="50" charset="-127"/>
              </a:endParaRPr>
            </a:p>
            <a:p>
              <a:pPr>
                <a:lnSpc>
                  <a:spcPct val="90000"/>
                </a:lnSpc>
              </a:pPr>
              <a:r>
                <a:rPr lang="en-US" altLang="ko-KR" sz="1600" b="1" spc="-150" dirty="0">
                  <a:solidFill>
                    <a:schemeClr val="tx1"/>
                  </a:solidFill>
                  <a:effectLst>
                    <a:outerShdw blurRad="50800" dist="38100" dir="2700000" algn="tl" rotWithShape="0">
                      <a:prstClr val="black">
                        <a:alpha val="40000"/>
                      </a:prstClr>
                    </a:outerShdw>
                  </a:effectLst>
                  <a:latin typeface="나눔스퀘어 ExtraBold" pitchFamily="50" charset="-127"/>
                  <a:ea typeface="나눔스퀘어 ExtraBold" pitchFamily="50" charset="-127"/>
                </a:rPr>
                <a:t>(</a:t>
              </a:r>
              <a:r>
                <a:rPr lang="ko-KR" altLang="en-US" sz="1600" b="1" spc="-150" dirty="0" smtClean="0">
                  <a:solidFill>
                    <a:schemeClr val="tx1"/>
                  </a:solidFill>
                  <a:effectLst>
                    <a:outerShdw blurRad="50800" dist="38100" dir="2700000" algn="tl" rotWithShape="0">
                      <a:prstClr val="black">
                        <a:alpha val="40000"/>
                      </a:prstClr>
                    </a:outerShdw>
                  </a:effectLst>
                  <a:latin typeface="나눔스퀘어 ExtraBold" pitchFamily="50" charset="-127"/>
                  <a:ea typeface="나눔스퀘어 ExtraBold" pitchFamily="50" charset="-127"/>
                </a:rPr>
                <a:t>유동인구 약</a:t>
              </a:r>
              <a:r>
                <a:rPr lang="en-US" altLang="ko-KR" sz="1600" b="1" spc="-150" dirty="0">
                  <a:solidFill>
                    <a:schemeClr val="tx1"/>
                  </a:solidFill>
                  <a:effectLst>
                    <a:outerShdw blurRad="50800" dist="38100" dir="2700000" algn="tl" rotWithShape="0">
                      <a:prstClr val="black">
                        <a:alpha val="40000"/>
                      </a:prstClr>
                    </a:outerShdw>
                  </a:effectLst>
                  <a:latin typeface="나눔스퀘어 ExtraBold" pitchFamily="50" charset="-127"/>
                  <a:ea typeface="나눔스퀘어 ExtraBold" pitchFamily="50" charset="-127"/>
                </a:rPr>
                <a:t>10</a:t>
              </a:r>
              <a:r>
                <a:rPr lang="ko-KR" altLang="en-US" sz="1600" b="1" spc="-150" dirty="0" err="1">
                  <a:solidFill>
                    <a:schemeClr val="tx1"/>
                  </a:solidFill>
                  <a:effectLst>
                    <a:outerShdw blurRad="50800" dist="38100" dir="2700000" algn="tl" rotWithShape="0">
                      <a:prstClr val="black">
                        <a:alpha val="40000"/>
                      </a:prstClr>
                    </a:outerShdw>
                  </a:effectLst>
                  <a:latin typeface="나눔스퀘어 ExtraBold" pitchFamily="50" charset="-127"/>
                  <a:ea typeface="나눔스퀘어 ExtraBold" pitchFamily="50" charset="-127"/>
                </a:rPr>
                <a:t>만명</a:t>
              </a:r>
              <a:r>
                <a:rPr lang="ko-KR" altLang="en-US" sz="1600" b="1" spc="-150" dirty="0">
                  <a:solidFill>
                    <a:schemeClr val="tx1"/>
                  </a:solidFill>
                  <a:effectLst>
                    <a:outerShdw blurRad="50800" dist="38100" dir="2700000" algn="tl" rotWithShape="0">
                      <a:prstClr val="black">
                        <a:alpha val="40000"/>
                      </a:prstClr>
                    </a:outerShdw>
                  </a:effectLst>
                  <a:latin typeface="나눔스퀘어 ExtraBold" pitchFamily="50" charset="-127"/>
                  <a:ea typeface="나눔스퀘어 ExtraBold" pitchFamily="50" charset="-127"/>
                </a:rPr>
                <a:t> 증가</a:t>
              </a:r>
              <a:r>
                <a:rPr lang="en-US" altLang="ko-KR" sz="1600" b="1" spc="-150" dirty="0">
                  <a:solidFill>
                    <a:schemeClr val="tx1"/>
                  </a:solidFill>
                  <a:effectLst>
                    <a:outerShdw blurRad="50800" dist="38100" dir="2700000" algn="tl" rotWithShape="0">
                      <a:prstClr val="black">
                        <a:alpha val="40000"/>
                      </a:prstClr>
                    </a:outerShdw>
                  </a:effectLst>
                  <a:latin typeface="나눔스퀘어 ExtraBold" pitchFamily="50" charset="-127"/>
                  <a:ea typeface="나눔스퀘어 ExtraBold" pitchFamily="50" charset="-127"/>
                </a:rPr>
                <a:t>)</a:t>
              </a:r>
              <a:endParaRPr lang="ko-KR" altLang="en-US" sz="1600" b="1" spc="-150" dirty="0">
                <a:solidFill>
                  <a:schemeClr val="tx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나눔스퀘어 ExtraBold" pitchFamily="50" charset="-127"/>
                <a:ea typeface="나눔스퀘어 ExtraBold" pitchFamily="50" charset="-127"/>
              </a:endParaRPr>
            </a:p>
          </p:txBody>
        </p:sp>
        <p:sp>
          <p:nvSpPr>
            <p:cNvPr id="223" name="직사각형 222"/>
            <p:cNvSpPr/>
            <p:nvPr/>
          </p:nvSpPr>
          <p:spPr>
            <a:xfrm>
              <a:off x="727720" y="1609156"/>
              <a:ext cx="2121910" cy="575361"/>
            </a:xfrm>
            <a:prstGeom prst="rect">
              <a:avLst/>
            </a:prstGeom>
            <a:solidFill>
              <a:srgbClr val="336699"/>
            </a:solidFill>
            <a:ln w="12700">
              <a:solidFill>
                <a:srgbClr val="00B0F0"/>
              </a:solidFill>
              <a:miter lim="800000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>
                <a:spcBef>
                  <a:spcPts val="300"/>
                </a:spcBef>
              </a:pPr>
              <a:r>
                <a:rPr lang="ko-KR" altLang="en-US" sz="2000" b="1" kern="0" dirty="0">
                  <a:ln w="6350" cmpd="sng">
                    <a:solidFill>
                      <a:srgbClr val="9B8357">
                        <a:lumMod val="75000"/>
                        <a:alpha val="0"/>
                      </a:srgbClr>
                    </a:solidFill>
                    <a:prstDash val="solid"/>
                  </a:ln>
                  <a:solidFill>
                    <a:schemeClr val="bg1"/>
                  </a:solidFill>
                  <a:latin typeface="나눔스퀘어 ExtraBold" pitchFamily="50" charset="-127"/>
                  <a:ea typeface="나눔스퀘어 ExtraBold" pitchFamily="50" charset="-127"/>
                </a:rPr>
                <a:t>상주</a:t>
              </a:r>
              <a:r>
                <a:rPr lang="en-US" altLang="ko-KR" sz="2000" b="1" kern="0" dirty="0">
                  <a:ln w="6350" cmpd="sng">
                    <a:solidFill>
                      <a:srgbClr val="9B8357">
                        <a:lumMod val="75000"/>
                        <a:alpha val="0"/>
                      </a:srgbClr>
                    </a:solidFill>
                    <a:prstDash val="solid"/>
                  </a:ln>
                  <a:solidFill>
                    <a:schemeClr val="bg1"/>
                  </a:solidFill>
                  <a:latin typeface="나눔스퀘어 ExtraBold" pitchFamily="50" charset="-127"/>
                  <a:ea typeface="나눔스퀘어 ExtraBold" pitchFamily="50" charset="-127"/>
                </a:rPr>
                <a:t>·</a:t>
              </a:r>
              <a:r>
                <a:rPr lang="ko-KR" altLang="en-US" sz="2000" b="1" kern="0" dirty="0">
                  <a:ln w="6350" cmpd="sng">
                    <a:solidFill>
                      <a:srgbClr val="9B8357">
                        <a:lumMod val="75000"/>
                        <a:alpha val="0"/>
                      </a:srgbClr>
                    </a:solidFill>
                    <a:prstDash val="solid"/>
                  </a:ln>
                  <a:solidFill>
                    <a:schemeClr val="bg1"/>
                  </a:solidFill>
                  <a:latin typeface="나눔스퀘어 ExtraBold" pitchFamily="50" charset="-127"/>
                  <a:ea typeface="나눔스퀘어 ExtraBold" pitchFamily="50" charset="-127"/>
                </a:rPr>
                <a:t>유동인구</a:t>
              </a:r>
              <a:endParaRPr lang="en-US" altLang="ko-KR" sz="2000" b="1" kern="0" dirty="0">
                <a:ln w="6350" cmpd="sng">
                  <a:solidFill>
                    <a:srgbClr val="9B8357">
                      <a:lumMod val="75000"/>
                      <a:alpha val="0"/>
                    </a:srgbClr>
                  </a:solidFill>
                  <a:prstDash val="solid"/>
                </a:ln>
                <a:solidFill>
                  <a:schemeClr val="bg1"/>
                </a:solidFill>
                <a:latin typeface="나눔스퀘어 ExtraBold" pitchFamily="50" charset="-127"/>
                <a:ea typeface="나눔스퀘어 ExtraBold" pitchFamily="50" charset="-127"/>
              </a:endParaRPr>
            </a:p>
          </p:txBody>
        </p:sp>
        <p:sp>
          <p:nvSpPr>
            <p:cNvPr id="3" name="이등변 삼각형 2"/>
            <p:cNvSpPr/>
            <p:nvPr/>
          </p:nvSpPr>
          <p:spPr>
            <a:xfrm rot="10800000">
              <a:off x="1272207" y="2132856"/>
              <a:ext cx="1008112" cy="251110"/>
            </a:xfrm>
            <a:prstGeom prst="triangle">
              <a:avLst/>
            </a:prstGeom>
            <a:solidFill>
              <a:srgbClr val="336699"/>
            </a:solidFill>
            <a:ln w="12700">
              <a:noFill/>
              <a:miter lim="800000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spcBef>
                  <a:spcPts val="300"/>
                </a:spcBef>
              </a:pPr>
              <a:endParaRPr lang="ko-KR" altLang="en-US" sz="2000" b="1" kern="0">
                <a:ln w="6350" cmpd="sng">
                  <a:solidFill>
                    <a:srgbClr val="9B8357">
                      <a:lumMod val="75000"/>
                      <a:alpha val="0"/>
                    </a:srgbClr>
                  </a:solidFill>
                  <a:prstDash val="solid"/>
                </a:ln>
                <a:solidFill>
                  <a:schemeClr val="bg1"/>
                </a:solidFill>
                <a:latin typeface="나눔스퀘어 ExtraBold" pitchFamily="50" charset="-127"/>
                <a:ea typeface="나눔스퀘어 ExtraBold" pitchFamily="50" charset="-127"/>
              </a:endParaRPr>
            </a:p>
          </p:txBody>
        </p:sp>
      </p:grpSp>
      <p:sp>
        <p:nvSpPr>
          <p:cNvPr id="255" name="모서리가 둥근 직사각형 254"/>
          <p:cNvSpPr/>
          <p:nvPr/>
        </p:nvSpPr>
        <p:spPr>
          <a:xfrm>
            <a:off x="2880578" y="5017356"/>
            <a:ext cx="2339494" cy="1495134"/>
          </a:xfrm>
          <a:prstGeom prst="roundRect">
            <a:avLst>
              <a:gd name="adj" fmla="val 3026"/>
            </a:avLst>
          </a:prstGeom>
          <a:solidFill>
            <a:schemeClr val="bg1">
              <a:lumMod val="85000"/>
            </a:schemeClr>
          </a:solidFill>
          <a:ln w="19050">
            <a:noFill/>
            <a:prstDash val="solid"/>
          </a:ln>
          <a:effectLst>
            <a:outerShdw blurRad="25400" dist="127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 w="254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200">
              <a:latin typeface="나눔스퀘어 ExtraBold" pitchFamily="50" charset="-127"/>
              <a:ea typeface="나눔스퀘어 ExtraBold" pitchFamily="50" charset="-127"/>
            </a:endParaRPr>
          </a:p>
        </p:txBody>
      </p:sp>
      <p:sp>
        <p:nvSpPr>
          <p:cNvPr id="263" name="이등변 삼각형 262"/>
          <p:cNvSpPr/>
          <p:nvPr/>
        </p:nvSpPr>
        <p:spPr>
          <a:xfrm rot="10800000">
            <a:off x="3480897" y="5013318"/>
            <a:ext cx="1111486" cy="237740"/>
          </a:xfrm>
          <a:prstGeom prst="triangle">
            <a:avLst/>
          </a:prstGeom>
          <a:solidFill>
            <a:schemeClr val="accent4">
              <a:lumMod val="75000"/>
            </a:schemeClr>
          </a:solidFill>
          <a:ln>
            <a:noFill/>
          </a:ln>
          <a:effectLst/>
          <a:scene3d>
            <a:camera prst="orthographicFront"/>
            <a:lightRig rig="brightRoom" dir="t"/>
          </a:scene3d>
          <a:sp3d>
            <a:bevelT w="6350" h="635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000" b="1" kern="0">
              <a:ln w="6350" cmpd="sng">
                <a:solidFill>
                  <a:srgbClr val="9B8357">
                    <a:lumMod val="75000"/>
                    <a:alpha val="0"/>
                  </a:srgbClr>
                </a:solidFill>
                <a:prstDash val="solid"/>
              </a:ln>
              <a:solidFill>
                <a:schemeClr val="bg1"/>
              </a:solidFill>
              <a:latin typeface="나눔스퀘어 ExtraBold" pitchFamily="50" charset="-127"/>
              <a:ea typeface="나눔스퀘어 ExtraBold" pitchFamily="50" charset="-127"/>
            </a:endParaRPr>
          </a:p>
        </p:txBody>
      </p:sp>
      <p:sp>
        <p:nvSpPr>
          <p:cNvPr id="268" name="모서리가 둥근 직사각형 267"/>
          <p:cNvSpPr/>
          <p:nvPr/>
        </p:nvSpPr>
        <p:spPr>
          <a:xfrm>
            <a:off x="355345" y="5017356"/>
            <a:ext cx="2339494" cy="1495134"/>
          </a:xfrm>
          <a:prstGeom prst="roundRect">
            <a:avLst>
              <a:gd name="adj" fmla="val 3026"/>
            </a:avLst>
          </a:prstGeom>
          <a:solidFill>
            <a:schemeClr val="bg1">
              <a:lumMod val="85000"/>
            </a:schemeClr>
          </a:solidFill>
          <a:ln w="19050">
            <a:noFill/>
            <a:prstDash val="solid"/>
          </a:ln>
          <a:effectLst>
            <a:outerShdw blurRad="25400" dist="127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 w="254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200">
              <a:latin typeface="나눔스퀘어 ExtraBold" pitchFamily="50" charset="-127"/>
              <a:ea typeface="나눔스퀘어 ExtraBold" pitchFamily="50" charset="-127"/>
            </a:endParaRPr>
          </a:p>
        </p:txBody>
      </p:sp>
      <p:sp>
        <p:nvSpPr>
          <p:cNvPr id="276" name="이등변 삼각형 275"/>
          <p:cNvSpPr/>
          <p:nvPr/>
        </p:nvSpPr>
        <p:spPr>
          <a:xfrm rot="10800000">
            <a:off x="955664" y="5013318"/>
            <a:ext cx="1111486" cy="237740"/>
          </a:xfrm>
          <a:prstGeom prst="triangle">
            <a:avLst/>
          </a:prstGeom>
          <a:solidFill>
            <a:schemeClr val="accent3">
              <a:lumMod val="75000"/>
            </a:schemeClr>
          </a:solidFill>
          <a:ln>
            <a:noFill/>
          </a:ln>
          <a:effectLst/>
          <a:scene3d>
            <a:camera prst="orthographicFront"/>
            <a:lightRig rig="brightRoom" dir="t"/>
          </a:scene3d>
          <a:sp3d>
            <a:bevelT w="6350" h="635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000" b="1" kern="0">
              <a:ln w="6350" cmpd="sng">
                <a:solidFill>
                  <a:srgbClr val="9B8357">
                    <a:lumMod val="75000"/>
                    <a:alpha val="0"/>
                  </a:srgbClr>
                </a:solidFill>
                <a:prstDash val="solid"/>
              </a:ln>
              <a:solidFill>
                <a:schemeClr val="bg1"/>
              </a:solidFill>
              <a:latin typeface="나눔스퀘어 ExtraBold" pitchFamily="50" charset="-127"/>
              <a:ea typeface="나눔스퀘어 ExtraBold" pitchFamily="50" charset="-127"/>
            </a:endParaRPr>
          </a:p>
        </p:txBody>
      </p:sp>
      <p:pic>
        <p:nvPicPr>
          <p:cNvPr id="285" name="그림 284" descr="Untitled-2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2974738" y="1931703"/>
            <a:ext cx="2197984" cy="80356"/>
          </a:xfrm>
          <a:prstGeom prst="rect">
            <a:avLst/>
          </a:prstGeom>
          <a:noFill/>
        </p:spPr>
      </p:pic>
      <p:grpSp>
        <p:nvGrpSpPr>
          <p:cNvPr id="5" name="그룹 8"/>
          <p:cNvGrpSpPr/>
          <p:nvPr/>
        </p:nvGrpSpPr>
        <p:grpSpPr>
          <a:xfrm>
            <a:off x="2880577" y="5234428"/>
            <a:ext cx="2339494" cy="1218700"/>
            <a:chOff x="3664127" y="5039086"/>
            <a:chExt cx="1928825" cy="1004773"/>
          </a:xfrm>
        </p:grpSpPr>
        <p:pic>
          <p:nvPicPr>
            <p:cNvPr id="182" name="그림 181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929434" y="5716024"/>
              <a:ext cx="359903" cy="275535"/>
            </a:xfrm>
            <a:prstGeom prst="rect">
              <a:avLst/>
            </a:prstGeom>
            <a:noFill/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</p:pic>
        <p:pic>
          <p:nvPicPr>
            <p:cNvPr id="183" name="그림 182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762256" y="5557682"/>
              <a:ext cx="635042" cy="486177"/>
            </a:xfrm>
            <a:prstGeom prst="rect">
              <a:avLst/>
            </a:prstGeom>
            <a:noFill/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</p:pic>
        <p:sp>
          <p:nvSpPr>
            <p:cNvPr id="190" name="TextBox 189"/>
            <p:cNvSpPr txBox="1"/>
            <p:nvPr/>
          </p:nvSpPr>
          <p:spPr>
            <a:xfrm>
              <a:off x="3664127" y="5039086"/>
              <a:ext cx="1928825" cy="312312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  <a:scene3d>
                <a:camera prst="orthographicFront"/>
                <a:lightRig rig="threePt" dir="t"/>
              </a:scene3d>
              <a:sp3d extrusionH="44450" contourW="25400">
                <a:bevelT w="0" h="171450"/>
                <a:extrusionClr>
                  <a:schemeClr val="tx1"/>
                </a:extrusionClr>
                <a:contourClr>
                  <a:schemeClr val="bg1"/>
                </a:contourClr>
              </a:sp3d>
            </a:bodyPr>
            <a:lstStyle>
              <a:defPPr>
                <a:defRPr lang="ko-KR"/>
              </a:defPPr>
              <a:lvl1pPr algn="ctr">
                <a:defRPr sz="1050" spc="-100">
                  <a:solidFill>
                    <a:schemeClr val="tx1">
                      <a:lumMod val="75000"/>
                      <a:lumOff val="25000"/>
                    </a:schemeClr>
                  </a:solidFill>
                  <a:latin typeface="Rix고딕 B" panose="02020603020101020101" pitchFamily="18" charset="-127"/>
                  <a:ea typeface="Rix고딕 B" panose="02020603020101020101" pitchFamily="18" charset="-127"/>
                </a:defRPr>
              </a:lvl1pPr>
            </a:lstStyle>
            <a:p>
              <a:r>
                <a:rPr lang="ko-KR" altLang="en-US" sz="1800" b="1" spc="0">
                  <a:solidFill>
                    <a:srgbClr val="C00000"/>
                  </a:solidFill>
                  <a:effectLst>
                    <a:outerShdw blurRad="50800" dist="38100" dir="2700000" algn="tl" rotWithShape="0">
                      <a:prstClr val="black">
                        <a:alpha val="40000"/>
                      </a:prstClr>
                    </a:outerShdw>
                  </a:effectLst>
                  <a:latin typeface="나눔스퀘어 ExtraBold" pitchFamily="50" charset="-127"/>
                  <a:ea typeface="나눔스퀘어 ExtraBold" pitchFamily="50" charset="-127"/>
                </a:rPr>
                <a:t>약 </a:t>
              </a:r>
              <a:r>
                <a:rPr lang="en-US" altLang="ko-KR" sz="1800" b="1" spc="0" smtClean="0">
                  <a:solidFill>
                    <a:srgbClr val="C00000"/>
                  </a:solidFill>
                  <a:effectLst>
                    <a:outerShdw blurRad="50800" dist="38100" dir="2700000" algn="tl" rotWithShape="0">
                      <a:prstClr val="black">
                        <a:alpha val="40000"/>
                      </a:prstClr>
                    </a:outerShdw>
                  </a:effectLst>
                  <a:latin typeface="나눔스퀘어 ExtraBold" pitchFamily="50" charset="-127"/>
                  <a:ea typeface="나눔스퀘어 ExtraBold" pitchFamily="50" charset="-127"/>
                </a:rPr>
                <a:t>7.9</a:t>
              </a:r>
              <a:r>
                <a:rPr lang="ko-KR" altLang="en-US" sz="1800" b="1" spc="0" smtClean="0">
                  <a:solidFill>
                    <a:srgbClr val="C00000"/>
                  </a:solidFill>
                  <a:effectLst>
                    <a:outerShdw blurRad="50800" dist="38100" dir="2700000" algn="tl" rotWithShape="0">
                      <a:prstClr val="black">
                        <a:alpha val="40000"/>
                      </a:prstClr>
                    </a:outerShdw>
                  </a:effectLst>
                  <a:latin typeface="나눔스퀘어 ExtraBold" pitchFamily="50" charset="-127"/>
                  <a:ea typeface="나눔스퀘어 ExtraBold" pitchFamily="50" charset="-127"/>
                </a:rPr>
                <a:t>만</a:t>
              </a:r>
              <a:r>
                <a:rPr lang="ko-KR" altLang="en-US" sz="1800" b="1" spc="0" dirty="0">
                  <a:solidFill>
                    <a:srgbClr val="C00000"/>
                  </a:solidFill>
                  <a:effectLst>
                    <a:outerShdw blurRad="50800" dist="38100" dir="2700000" algn="tl" rotWithShape="0">
                      <a:prstClr val="black">
                        <a:alpha val="40000"/>
                      </a:prstClr>
                    </a:outerShdw>
                  </a:effectLst>
                  <a:latin typeface="나눔스퀘어 ExtraBold" pitchFamily="50" charset="-127"/>
                  <a:ea typeface="나눔스퀘어 ExtraBold" pitchFamily="50" charset="-127"/>
                </a:rPr>
                <a:t>㎡ 확충</a:t>
              </a:r>
              <a:endParaRPr lang="en-US" altLang="ko-KR" sz="1100" spc="0" dirty="0"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나눔스퀘어 ExtraBold" pitchFamily="50" charset="-127"/>
                <a:ea typeface="나눔스퀘어 ExtraBold" pitchFamily="50" charset="-127"/>
              </a:endParaRPr>
            </a:p>
          </p:txBody>
        </p:sp>
        <p:sp>
          <p:nvSpPr>
            <p:cNvPr id="206" name="TextBox 205"/>
            <p:cNvSpPr txBox="1"/>
            <p:nvPr/>
          </p:nvSpPr>
          <p:spPr>
            <a:xfrm>
              <a:off x="3722564" y="5288405"/>
              <a:ext cx="1827140" cy="264264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extrusionH="44450" contourW="25400">
                <a:bevelT w="0" h="171450"/>
                <a:extrusionClr>
                  <a:schemeClr val="tx1"/>
                </a:extrusionClr>
                <a:contourClr>
                  <a:schemeClr val="bg1"/>
                </a:contourClr>
              </a:sp3d>
            </a:bodyPr>
            <a:lstStyle>
              <a:defPPr>
                <a:defRPr lang="ko-KR"/>
              </a:defPPr>
              <a:lvl1pPr algn="ctr">
                <a:defRPr sz="1050" spc="-100">
                  <a:solidFill>
                    <a:schemeClr val="tx1">
                      <a:lumMod val="75000"/>
                      <a:lumOff val="25000"/>
                    </a:schemeClr>
                  </a:solidFill>
                  <a:latin typeface="Rix고딕 B" panose="02020603020101020101" pitchFamily="18" charset="-127"/>
                  <a:ea typeface="Rix고딕 B" panose="02020603020101020101" pitchFamily="18" charset="-127"/>
                </a:defRPr>
              </a:lvl1pPr>
            </a:lstStyle>
            <a:p>
              <a:r>
                <a:rPr lang="en-US" altLang="ko-KR" sz="1600" b="1" dirty="0">
                  <a:solidFill>
                    <a:schemeClr val="tx1"/>
                  </a:solidFill>
                  <a:effectLst>
                    <a:outerShdw blurRad="50800" dist="38100" dir="2700000" algn="tl" rotWithShape="0">
                      <a:prstClr val="black">
                        <a:alpha val="40000"/>
                      </a:prstClr>
                    </a:outerShdw>
                  </a:effectLst>
                  <a:latin typeface="나눔스퀘어 ExtraBold" pitchFamily="50" charset="-127"/>
                  <a:ea typeface="나눔스퀘어 ExtraBold" pitchFamily="50" charset="-127"/>
                </a:rPr>
                <a:t>(</a:t>
              </a:r>
              <a:r>
                <a:rPr lang="ko-KR" altLang="en-US" sz="1600" b="1" dirty="0">
                  <a:solidFill>
                    <a:schemeClr val="tx1"/>
                  </a:solidFill>
                  <a:effectLst>
                    <a:outerShdw blurRad="50800" dist="38100" dir="2700000" algn="tl" rotWithShape="0">
                      <a:prstClr val="black">
                        <a:alpha val="40000"/>
                      </a:prstClr>
                    </a:outerShdw>
                  </a:effectLst>
                  <a:latin typeface="나눔스퀘어 ExtraBold" pitchFamily="50" charset="-127"/>
                  <a:ea typeface="나눔스퀘어 ExtraBold" pitchFamily="50" charset="-127"/>
                </a:rPr>
                <a:t>문화예술회관 </a:t>
              </a:r>
              <a:r>
                <a:rPr lang="en-US" altLang="ko-KR" sz="1600" b="1" dirty="0">
                  <a:solidFill>
                    <a:schemeClr val="tx1"/>
                  </a:solidFill>
                  <a:effectLst>
                    <a:outerShdw blurRad="50800" dist="38100" dir="2700000" algn="tl" rotWithShape="0">
                      <a:prstClr val="black">
                        <a:alpha val="40000"/>
                      </a:prstClr>
                    </a:outerShdw>
                  </a:effectLst>
                  <a:latin typeface="나눔스퀘어 ExtraBold" pitchFamily="50" charset="-127"/>
                  <a:ea typeface="나눔스퀘어 ExtraBold" pitchFamily="50" charset="-127"/>
                </a:rPr>
                <a:t>2</a:t>
              </a:r>
              <a:r>
                <a:rPr lang="ko-KR" altLang="en-US" sz="1600" b="1" dirty="0">
                  <a:solidFill>
                    <a:schemeClr val="tx1"/>
                  </a:solidFill>
                  <a:effectLst>
                    <a:outerShdw blurRad="50800" dist="38100" dir="2700000" algn="tl" rotWithShape="0">
                      <a:prstClr val="black">
                        <a:alpha val="40000"/>
                      </a:prstClr>
                    </a:outerShdw>
                  </a:effectLst>
                  <a:latin typeface="나눔스퀘어 ExtraBold" pitchFamily="50" charset="-127"/>
                  <a:ea typeface="나눔스퀘어 ExtraBold" pitchFamily="50" charset="-127"/>
                </a:rPr>
                <a:t>개 규모</a:t>
              </a:r>
              <a:r>
                <a:rPr lang="en-US" altLang="ko-KR" sz="1600" b="1" dirty="0">
                  <a:solidFill>
                    <a:schemeClr val="tx1"/>
                  </a:solidFill>
                  <a:effectLst>
                    <a:outerShdw blurRad="50800" dist="38100" dir="2700000" algn="tl" rotWithShape="0">
                      <a:prstClr val="black">
                        <a:alpha val="40000"/>
                      </a:prstClr>
                    </a:outerShdw>
                  </a:effectLst>
                  <a:latin typeface="나눔스퀘어 ExtraBold" pitchFamily="50" charset="-127"/>
                  <a:ea typeface="나눔스퀘어 ExtraBold" pitchFamily="50" charset="-127"/>
                </a:rPr>
                <a:t>)</a:t>
              </a:r>
              <a:endParaRPr lang="ko-KR" altLang="en-US" sz="1600" b="1" dirty="0">
                <a:solidFill>
                  <a:schemeClr val="tx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나눔스퀘어 ExtraBold" pitchFamily="50" charset="-127"/>
                <a:ea typeface="나눔스퀘어 ExtraBold" pitchFamily="50" charset="-127"/>
              </a:endParaRPr>
            </a:p>
          </p:txBody>
        </p:sp>
      </p:grpSp>
      <p:grpSp>
        <p:nvGrpSpPr>
          <p:cNvPr id="6" name="그룹 9"/>
          <p:cNvGrpSpPr/>
          <p:nvPr/>
        </p:nvGrpSpPr>
        <p:grpSpPr>
          <a:xfrm>
            <a:off x="141381" y="5245177"/>
            <a:ext cx="2734243" cy="1307234"/>
            <a:chOff x="6494653" y="5174367"/>
            <a:chExt cx="2000264" cy="956320"/>
          </a:xfrm>
        </p:grpSpPr>
        <p:pic>
          <p:nvPicPr>
            <p:cNvPr id="184" name="그림 183"/>
            <p:cNvPicPr>
              <a:picLocks noChangeAspect="1"/>
            </p:cNvPicPr>
            <p:nvPr/>
          </p:nvPicPr>
          <p:blipFill rotWithShape="1"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30446" t="30510" r="28310" b="11189"/>
            <a:stretch/>
          </p:blipFill>
          <p:spPr>
            <a:xfrm>
              <a:off x="6862759" y="5730958"/>
              <a:ext cx="432048" cy="338767"/>
            </a:xfrm>
            <a:prstGeom prst="rect">
              <a:avLst/>
            </a:prstGeom>
            <a:noFill/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</p:pic>
        <p:pic>
          <p:nvPicPr>
            <p:cNvPr id="185" name="그림 184"/>
            <p:cNvPicPr>
              <a:picLocks noChangeAspect="1"/>
            </p:cNvPicPr>
            <p:nvPr/>
          </p:nvPicPr>
          <p:blipFill rotWithShape="1"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30446" t="30510" r="28310" b="11189"/>
            <a:stretch/>
          </p:blipFill>
          <p:spPr>
            <a:xfrm>
              <a:off x="7636190" y="5489435"/>
              <a:ext cx="582656" cy="641252"/>
            </a:xfrm>
            <a:prstGeom prst="rect">
              <a:avLst/>
            </a:prstGeom>
            <a:noFill/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</p:pic>
        <p:sp>
          <p:nvSpPr>
            <p:cNvPr id="191" name="TextBox 190"/>
            <p:cNvSpPr txBox="1"/>
            <p:nvPr/>
          </p:nvSpPr>
          <p:spPr>
            <a:xfrm>
              <a:off x="6494653" y="5174367"/>
              <a:ext cx="2000264" cy="277120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extrusionH="44450" contourW="25400">
                <a:bevelT w="0" h="171450"/>
                <a:extrusionClr>
                  <a:schemeClr val="tx1"/>
                </a:extrusionClr>
                <a:contourClr>
                  <a:schemeClr val="bg1"/>
                </a:contourClr>
              </a:sp3d>
            </a:bodyPr>
            <a:lstStyle/>
            <a:p>
              <a:pPr algn="ctr"/>
              <a:r>
                <a:rPr lang="ko-KR" altLang="en-US" b="1" spc="-100" dirty="0">
                  <a:solidFill>
                    <a:srgbClr val="C00000"/>
                  </a:solidFill>
                  <a:effectLst>
                    <a:outerShdw blurRad="50800" dist="38100" dir="2700000" algn="tl" rotWithShape="0">
                      <a:prstClr val="black">
                        <a:alpha val="40000"/>
                      </a:prstClr>
                    </a:outerShdw>
                  </a:effectLst>
                  <a:latin typeface="나눔스퀘어 ExtraBold" pitchFamily="50" charset="-127"/>
                  <a:ea typeface="나눔스퀘어 ExtraBold" pitchFamily="50" charset="-127"/>
                </a:rPr>
                <a:t>약 </a:t>
              </a:r>
              <a:r>
                <a:rPr lang="en-US" altLang="ko-KR" b="1" spc="-100" dirty="0">
                  <a:solidFill>
                    <a:srgbClr val="C00000"/>
                  </a:solidFill>
                  <a:effectLst>
                    <a:outerShdw blurRad="50800" dist="38100" dir="2700000" algn="tl" rotWithShape="0">
                      <a:prstClr val="black">
                        <a:alpha val="40000"/>
                      </a:prstClr>
                    </a:outerShdw>
                  </a:effectLst>
                  <a:latin typeface="나눔스퀘어 ExtraBold" pitchFamily="50" charset="-127"/>
                  <a:ea typeface="나눔스퀘어 ExtraBold" pitchFamily="50" charset="-127"/>
                </a:rPr>
                <a:t>16.7</a:t>
              </a:r>
              <a:r>
                <a:rPr lang="ko-KR" altLang="en-US" b="1" spc="-100" dirty="0">
                  <a:solidFill>
                    <a:srgbClr val="C00000"/>
                  </a:solidFill>
                  <a:effectLst>
                    <a:outerShdw blurRad="50800" dist="38100" dir="2700000" algn="tl" rotWithShape="0">
                      <a:prstClr val="black">
                        <a:alpha val="40000"/>
                      </a:prstClr>
                    </a:outerShdw>
                  </a:effectLst>
                  <a:latin typeface="나눔스퀘어 ExtraBold" pitchFamily="50" charset="-127"/>
                  <a:ea typeface="나눔스퀘어 ExtraBold" pitchFamily="50" charset="-127"/>
                </a:rPr>
                <a:t>만㎡ 확충</a:t>
              </a:r>
              <a:endParaRPr lang="en-US" altLang="ko-KR" sz="1100" spc="-100" dirty="0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나눔스퀘어 ExtraBold" pitchFamily="50" charset="-127"/>
                <a:ea typeface="나눔스퀘어 ExtraBold" pitchFamily="50" charset="-127"/>
              </a:endParaRPr>
            </a:p>
          </p:txBody>
        </p:sp>
        <p:sp>
          <p:nvSpPr>
            <p:cNvPr id="198" name="오른쪽 화살표 197"/>
            <p:cNvSpPr/>
            <p:nvPr/>
          </p:nvSpPr>
          <p:spPr>
            <a:xfrm>
              <a:off x="7380558" y="5847495"/>
              <a:ext cx="142876" cy="169380"/>
            </a:xfrm>
            <a:prstGeom prst="rightArrow">
              <a:avLst/>
            </a:prstGeom>
            <a:solidFill>
              <a:schemeClr val="tx1">
                <a:lumMod val="65000"/>
                <a:lumOff val="35000"/>
              </a:schemeClr>
            </a:solidFill>
            <a:ln w="12700">
              <a:noFill/>
              <a:prstDash val="sysDash"/>
              <a:headEnd type="none" w="med" len="med"/>
              <a:tailEnd type="none" w="med" len="med"/>
            </a:ln>
            <a:effectLst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  <p:txBody>
            <a:bodyPr wrap="square" rtlCol="0" anchor="ctr">
              <a:spAutoFit/>
            </a:bodyPr>
            <a:lstStyle/>
            <a:p>
              <a:pPr algn="ctr">
                <a:spcBef>
                  <a:spcPct val="50000"/>
                </a:spcBef>
              </a:pPr>
              <a:endParaRPr lang="ko-KR" altLang="en-US" sz="200" dirty="0">
                <a:solidFill>
                  <a:schemeClr val="tx1"/>
                </a:solidFill>
                <a:latin typeface="나눔스퀘어 ExtraBold" pitchFamily="50" charset="-127"/>
                <a:ea typeface="나눔스퀘어 ExtraBold" pitchFamily="50" charset="-127"/>
              </a:endParaRPr>
            </a:p>
          </p:txBody>
        </p:sp>
        <p:sp>
          <p:nvSpPr>
            <p:cNvPr id="207" name="TextBox 206"/>
            <p:cNvSpPr txBox="1"/>
            <p:nvPr/>
          </p:nvSpPr>
          <p:spPr>
            <a:xfrm>
              <a:off x="6734067" y="5404638"/>
              <a:ext cx="1508436" cy="234486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extrusionH="44450" contourW="25400">
                <a:bevelT w="0" h="171450"/>
                <a:extrusionClr>
                  <a:schemeClr val="tx1"/>
                </a:extrusionClr>
                <a:contourClr>
                  <a:schemeClr val="bg1"/>
                </a:contourClr>
              </a:sp3d>
            </a:bodyPr>
            <a:lstStyle>
              <a:defPPr>
                <a:defRPr lang="ko-KR"/>
              </a:defPPr>
              <a:lvl1pPr algn="ctr">
                <a:defRPr sz="1050" spc="-100">
                  <a:solidFill>
                    <a:schemeClr val="tx1">
                      <a:lumMod val="75000"/>
                      <a:lumOff val="25000"/>
                    </a:schemeClr>
                  </a:solidFill>
                  <a:latin typeface="Rix고딕 B" panose="02020603020101020101" pitchFamily="18" charset="-127"/>
                  <a:ea typeface="Rix고딕 B" panose="02020603020101020101" pitchFamily="18" charset="-127"/>
                </a:defRPr>
              </a:lvl1pPr>
            </a:lstStyle>
            <a:p>
              <a:r>
                <a:rPr lang="en-US" altLang="ko-KR" sz="1600" b="1" dirty="0">
                  <a:solidFill>
                    <a:schemeClr val="tx1"/>
                  </a:solidFill>
                  <a:effectLst>
                    <a:outerShdw blurRad="50800" dist="38100" dir="2700000" algn="tl" rotWithShape="0">
                      <a:prstClr val="black">
                        <a:alpha val="40000"/>
                      </a:prstClr>
                    </a:outerShdw>
                  </a:effectLst>
                  <a:latin typeface="나눔스퀘어 ExtraBold" pitchFamily="50" charset="-127"/>
                  <a:ea typeface="나눔스퀘어 ExtraBold" pitchFamily="50" charset="-127"/>
                </a:rPr>
                <a:t>(</a:t>
              </a:r>
              <a:r>
                <a:rPr lang="ko-KR" altLang="en-US" sz="1600" b="1" dirty="0">
                  <a:solidFill>
                    <a:schemeClr val="tx1"/>
                  </a:solidFill>
                  <a:effectLst>
                    <a:outerShdw blurRad="50800" dist="38100" dir="2700000" algn="tl" rotWithShape="0">
                      <a:prstClr val="black">
                        <a:alpha val="40000"/>
                      </a:prstClr>
                    </a:outerShdw>
                  </a:effectLst>
                  <a:latin typeface="나눔스퀘어 ExtraBold" pitchFamily="50" charset="-127"/>
                  <a:ea typeface="나눔스퀘어 ExtraBold" pitchFamily="50" charset="-127"/>
                </a:rPr>
                <a:t>축구장 </a:t>
              </a:r>
              <a:r>
                <a:rPr lang="en-US" altLang="ko-KR" sz="1600" b="1" dirty="0">
                  <a:solidFill>
                    <a:schemeClr val="tx1"/>
                  </a:solidFill>
                  <a:effectLst>
                    <a:outerShdw blurRad="50800" dist="38100" dir="2700000" algn="tl" rotWithShape="0">
                      <a:prstClr val="black">
                        <a:alpha val="40000"/>
                      </a:prstClr>
                    </a:outerShdw>
                  </a:effectLst>
                  <a:latin typeface="나눔스퀘어 ExtraBold" pitchFamily="50" charset="-127"/>
                  <a:ea typeface="나눔스퀘어 ExtraBold" pitchFamily="50" charset="-127"/>
                </a:rPr>
                <a:t>23</a:t>
              </a:r>
              <a:r>
                <a:rPr lang="ko-KR" altLang="en-US" sz="1600" b="1" dirty="0">
                  <a:solidFill>
                    <a:schemeClr val="tx1"/>
                  </a:solidFill>
                  <a:effectLst>
                    <a:outerShdw blurRad="50800" dist="38100" dir="2700000" algn="tl" rotWithShape="0">
                      <a:prstClr val="black">
                        <a:alpha val="40000"/>
                      </a:prstClr>
                    </a:outerShdw>
                  </a:effectLst>
                  <a:latin typeface="나눔스퀘어 ExtraBold" pitchFamily="50" charset="-127"/>
                  <a:ea typeface="나눔스퀘어 ExtraBold" pitchFamily="50" charset="-127"/>
                </a:rPr>
                <a:t>개 규모</a:t>
              </a:r>
              <a:r>
                <a:rPr lang="en-US" altLang="ko-KR" sz="1600" b="1" dirty="0">
                  <a:solidFill>
                    <a:schemeClr val="tx1"/>
                  </a:solidFill>
                  <a:effectLst>
                    <a:outerShdw blurRad="50800" dist="38100" dir="2700000" algn="tl" rotWithShape="0">
                      <a:prstClr val="black">
                        <a:alpha val="40000"/>
                      </a:prstClr>
                    </a:outerShdw>
                  </a:effectLst>
                  <a:latin typeface="나눔스퀘어 ExtraBold" pitchFamily="50" charset="-127"/>
                  <a:ea typeface="나눔스퀘어 ExtraBold" pitchFamily="50" charset="-127"/>
                </a:rPr>
                <a:t>)</a:t>
              </a:r>
              <a:endParaRPr lang="ko-KR" altLang="en-US" sz="1600" b="1" dirty="0">
                <a:solidFill>
                  <a:schemeClr val="tx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나눔스퀘어 ExtraBold" pitchFamily="50" charset="-127"/>
                <a:ea typeface="나눔스퀘어 ExtraBold" pitchFamily="50" charset="-127"/>
              </a:endParaRPr>
            </a:p>
          </p:txBody>
        </p:sp>
      </p:grpSp>
      <p:sp>
        <p:nvSpPr>
          <p:cNvPr id="261" name="직사각형 260"/>
          <p:cNvSpPr/>
          <p:nvPr/>
        </p:nvSpPr>
        <p:spPr>
          <a:xfrm>
            <a:off x="2880577" y="4517501"/>
            <a:ext cx="2339494" cy="544727"/>
          </a:xfrm>
          <a:prstGeom prst="rect">
            <a:avLst/>
          </a:prstGeom>
          <a:solidFill>
            <a:schemeClr val="accent4">
              <a:lumMod val="75000"/>
            </a:schemeClr>
          </a:solidFill>
          <a:ln>
            <a:noFill/>
          </a:ln>
          <a:effectLst/>
          <a:scene3d>
            <a:camera prst="orthographicFront"/>
            <a:lightRig rig="brightRoom" dir="t"/>
          </a:scene3d>
          <a:sp3d>
            <a:bevelT w="6350" h="635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2000" b="1" kern="0" dirty="0" smtClean="0">
                <a:ln w="6350" cmpd="sng">
                  <a:solidFill>
                    <a:srgbClr val="9B8357">
                      <a:lumMod val="75000"/>
                      <a:alpha val="0"/>
                    </a:srgbClr>
                  </a:solidFill>
                  <a:prstDash val="solid"/>
                </a:ln>
                <a:solidFill>
                  <a:schemeClr val="bg1"/>
                </a:solidFill>
                <a:latin typeface="나눔스퀘어 ExtraBold" pitchFamily="50" charset="-127"/>
                <a:ea typeface="나눔스퀘어 ExtraBold" pitchFamily="50" charset="-127"/>
              </a:rPr>
              <a:t>문화시설</a:t>
            </a:r>
            <a:endParaRPr lang="en-US" altLang="ko-KR" sz="2000" b="1" kern="0" dirty="0">
              <a:ln w="6350" cmpd="sng">
                <a:solidFill>
                  <a:srgbClr val="9B8357">
                    <a:lumMod val="75000"/>
                    <a:alpha val="0"/>
                  </a:srgbClr>
                </a:solidFill>
                <a:prstDash val="solid"/>
              </a:ln>
              <a:solidFill>
                <a:schemeClr val="bg1"/>
              </a:solidFill>
              <a:latin typeface="나눔스퀘어 ExtraBold" pitchFamily="50" charset="-127"/>
              <a:ea typeface="나눔스퀘어 ExtraBold" pitchFamily="50" charset="-127"/>
            </a:endParaRPr>
          </a:p>
        </p:txBody>
      </p:sp>
      <p:sp>
        <p:nvSpPr>
          <p:cNvPr id="274" name="직사각형 273"/>
          <p:cNvSpPr/>
          <p:nvPr/>
        </p:nvSpPr>
        <p:spPr>
          <a:xfrm>
            <a:off x="355344" y="4517501"/>
            <a:ext cx="2339494" cy="544727"/>
          </a:xfrm>
          <a:prstGeom prst="rect">
            <a:avLst/>
          </a:prstGeom>
          <a:solidFill>
            <a:schemeClr val="accent3">
              <a:lumMod val="75000"/>
            </a:schemeClr>
          </a:solidFill>
          <a:ln>
            <a:noFill/>
          </a:ln>
          <a:effectLst/>
          <a:scene3d>
            <a:camera prst="orthographicFront"/>
            <a:lightRig rig="brightRoom" dir="t"/>
          </a:scene3d>
          <a:sp3d>
            <a:bevelT w="6350" h="635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2000" b="1" kern="0" dirty="0" err="1" smtClean="0">
                <a:ln w="6350" cmpd="sng">
                  <a:solidFill>
                    <a:srgbClr val="9B8357">
                      <a:lumMod val="75000"/>
                      <a:alpha val="0"/>
                    </a:srgbClr>
                  </a:solidFill>
                  <a:prstDash val="solid"/>
                </a:ln>
                <a:solidFill>
                  <a:schemeClr val="bg1"/>
                </a:solidFill>
                <a:latin typeface="나눔스퀘어 ExtraBold" pitchFamily="50" charset="-127"/>
                <a:ea typeface="나눔스퀘어 ExtraBold" pitchFamily="50" charset="-127"/>
              </a:rPr>
              <a:t>공원ㆍ녹지</a:t>
            </a:r>
            <a:endParaRPr lang="en-US" altLang="ko-KR" sz="2000" b="1" kern="0" dirty="0">
              <a:ln w="6350" cmpd="sng">
                <a:solidFill>
                  <a:srgbClr val="9B8357">
                    <a:lumMod val="75000"/>
                    <a:alpha val="0"/>
                  </a:srgbClr>
                </a:solidFill>
                <a:prstDash val="solid"/>
              </a:ln>
              <a:solidFill>
                <a:schemeClr val="bg1"/>
              </a:solidFill>
              <a:latin typeface="나눔스퀘어 ExtraBold" pitchFamily="50" charset="-127"/>
              <a:ea typeface="나눔스퀘어 ExtraBold" pitchFamily="50" charset="-127"/>
            </a:endParaRPr>
          </a:p>
        </p:txBody>
      </p:sp>
      <p:pic>
        <p:nvPicPr>
          <p:cNvPr id="280" name="그림 279" descr="Untitled-2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2974140" y="4525618"/>
            <a:ext cx="2197984" cy="80356"/>
          </a:xfrm>
          <a:prstGeom prst="rect">
            <a:avLst/>
          </a:prstGeom>
          <a:noFill/>
        </p:spPr>
      </p:pic>
      <p:pic>
        <p:nvPicPr>
          <p:cNvPr id="281" name="그림 280" descr="Untitled-2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12929" y="4525618"/>
            <a:ext cx="2197984" cy="80356"/>
          </a:xfrm>
          <a:prstGeom prst="rect">
            <a:avLst/>
          </a:prstGeom>
          <a:noFill/>
        </p:spPr>
      </p:pic>
      <p:sp>
        <p:nvSpPr>
          <p:cNvPr id="46" name="모서리가 둥근 직사각형 45"/>
          <p:cNvSpPr/>
          <p:nvPr/>
        </p:nvSpPr>
        <p:spPr>
          <a:xfrm>
            <a:off x="360298" y="2419943"/>
            <a:ext cx="2339494" cy="1495134"/>
          </a:xfrm>
          <a:prstGeom prst="roundRect">
            <a:avLst>
              <a:gd name="adj" fmla="val 3026"/>
            </a:avLst>
          </a:prstGeom>
          <a:solidFill>
            <a:schemeClr val="bg1">
              <a:lumMod val="85000"/>
            </a:schemeClr>
          </a:solidFill>
          <a:ln w="19050">
            <a:noFill/>
            <a:prstDash val="solid"/>
          </a:ln>
          <a:effectLst>
            <a:outerShdw blurRad="25400" dist="127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 w="254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200"/>
          </a:p>
        </p:txBody>
      </p:sp>
      <p:sp>
        <p:nvSpPr>
          <p:cNvPr id="49" name="직사각형 48"/>
          <p:cNvSpPr/>
          <p:nvPr/>
        </p:nvSpPr>
        <p:spPr>
          <a:xfrm>
            <a:off x="360297" y="1920087"/>
            <a:ext cx="2339494" cy="544727"/>
          </a:xfrm>
          <a:prstGeom prst="rect">
            <a:avLst/>
          </a:prstGeom>
          <a:solidFill>
            <a:schemeClr val="accent6">
              <a:lumMod val="75000"/>
            </a:schemeClr>
          </a:solidFill>
          <a:ln w="12700">
            <a:solidFill>
              <a:schemeClr val="accent6"/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spcBef>
                <a:spcPts val="300"/>
              </a:spcBef>
            </a:pPr>
            <a:r>
              <a:rPr lang="ko-KR" altLang="en-US" sz="2000" b="1" kern="0" dirty="0" smtClean="0">
                <a:ln w="6350" cmpd="sng">
                  <a:solidFill>
                    <a:srgbClr val="9B8357">
                      <a:lumMod val="75000"/>
                      <a:alpha val="0"/>
                    </a:srgbClr>
                  </a:solidFill>
                  <a:prstDash val="solid"/>
                </a:ln>
                <a:solidFill>
                  <a:schemeClr val="bg1"/>
                </a:solidFill>
                <a:latin typeface="Rix고딕 B" pitchFamily="18" charset="-127"/>
                <a:ea typeface="Rix고딕 B" pitchFamily="18" charset="-127"/>
              </a:rPr>
              <a:t>일자리 창출</a:t>
            </a:r>
            <a:endParaRPr lang="en-US" altLang="ko-KR" sz="2000" b="1" kern="0" dirty="0">
              <a:ln w="6350" cmpd="sng">
                <a:solidFill>
                  <a:srgbClr val="9B8357">
                    <a:lumMod val="75000"/>
                    <a:alpha val="0"/>
                  </a:srgbClr>
                </a:solidFill>
                <a:prstDash val="solid"/>
              </a:ln>
              <a:solidFill>
                <a:schemeClr val="bg1"/>
              </a:solidFill>
              <a:latin typeface="Rix고딕 B" pitchFamily="18" charset="-127"/>
              <a:ea typeface="Rix고딕 B" pitchFamily="18" charset="-127"/>
            </a:endParaRPr>
          </a:p>
        </p:txBody>
      </p:sp>
      <p:sp>
        <p:nvSpPr>
          <p:cNvPr id="50" name="이등변 삼각형 49"/>
          <p:cNvSpPr/>
          <p:nvPr/>
        </p:nvSpPr>
        <p:spPr>
          <a:xfrm rot="10800000">
            <a:off x="960617" y="2415904"/>
            <a:ext cx="1111486" cy="237740"/>
          </a:xfrm>
          <a:prstGeom prst="triangle">
            <a:avLst/>
          </a:prstGeom>
          <a:solidFill>
            <a:schemeClr val="accent6">
              <a:lumMod val="75000"/>
            </a:schemeClr>
          </a:solidFill>
          <a:ln w="12700">
            <a:noFill/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spcBef>
                <a:spcPts val="300"/>
              </a:spcBef>
            </a:pPr>
            <a:endParaRPr lang="ko-KR" altLang="en-US" sz="2000" b="1" kern="0">
              <a:ln w="6350" cmpd="sng">
                <a:solidFill>
                  <a:srgbClr val="9B8357">
                    <a:lumMod val="75000"/>
                    <a:alpha val="0"/>
                  </a:srgbClr>
                </a:solidFill>
                <a:prstDash val="solid"/>
              </a:ln>
              <a:solidFill>
                <a:schemeClr val="bg1"/>
              </a:solidFill>
              <a:latin typeface="Rix고딕 B" pitchFamily="18" charset="-127"/>
              <a:ea typeface="Rix고딕 B" pitchFamily="18" charset="-127"/>
            </a:endParaRPr>
          </a:p>
        </p:txBody>
      </p:sp>
      <p:pic>
        <p:nvPicPr>
          <p:cNvPr id="51" name="그림 50" descr="Untitled-2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65015" y="1934958"/>
            <a:ext cx="2197984" cy="80356"/>
          </a:xfrm>
          <a:prstGeom prst="rect">
            <a:avLst/>
          </a:prstGeom>
          <a:noFill/>
        </p:spPr>
      </p:pic>
      <p:grpSp>
        <p:nvGrpSpPr>
          <p:cNvPr id="7" name="그룹 51"/>
          <p:cNvGrpSpPr/>
          <p:nvPr/>
        </p:nvGrpSpPr>
        <p:grpSpPr>
          <a:xfrm>
            <a:off x="465015" y="2694697"/>
            <a:ext cx="2150851" cy="1210587"/>
            <a:chOff x="6584398" y="2598958"/>
            <a:chExt cx="1683880" cy="947757"/>
          </a:xfrm>
        </p:grpSpPr>
        <p:pic>
          <p:nvPicPr>
            <p:cNvPr id="53" name="그림 52"/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flipH="1">
              <a:off x="7561669" y="2933855"/>
              <a:ext cx="525764" cy="612860"/>
            </a:xfrm>
            <a:prstGeom prst="rect">
              <a:avLst/>
            </a:prstGeom>
            <a:noFill/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</p:pic>
        <p:pic>
          <p:nvPicPr>
            <p:cNvPr id="54" name="그림 53"/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flipH="1">
              <a:off x="6765374" y="3110159"/>
              <a:ext cx="327660" cy="411069"/>
            </a:xfrm>
            <a:prstGeom prst="rect">
              <a:avLst/>
            </a:prstGeom>
            <a:noFill/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</p:pic>
        <p:sp>
          <p:nvSpPr>
            <p:cNvPr id="55" name="TextBox 54"/>
            <p:cNvSpPr txBox="1"/>
            <p:nvPr/>
          </p:nvSpPr>
          <p:spPr>
            <a:xfrm>
              <a:off x="6584398" y="2598958"/>
              <a:ext cx="1683880" cy="296564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  <a:scene3d>
                <a:camera prst="orthographicFront"/>
                <a:lightRig rig="threePt" dir="t"/>
              </a:scene3d>
              <a:sp3d extrusionH="44450" contourW="25400">
                <a:bevelT w="0" h="171450"/>
                <a:extrusionClr>
                  <a:schemeClr val="tx1"/>
                </a:extrusionClr>
                <a:contourClr>
                  <a:schemeClr val="bg1"/>
                </a:contourClr>
              </a:sp3d>
            </a:bodyPr>
            <a:lstStyle>
              <a:defPPr>
                <a:defRPr lang="ko-KR"/>
              </a:defPPr>
              <a:lvl1pPr algn="ctr">
                <a:defRPr sz="1050" spc="-100">
                  <a:solidFill>
                    <a:schemeClr val="tx1">
                      <a:lumMod val="75000"/>
                      <a:lumOff val="25000"/>
                    </a:schemeClr>
                  </a:solidFill>
                  <a:latin typeface="Rix고딕 B" panose="02020603020101020101" pitchFamily="18" charset="-127"/>
                  <a:ea typeface="Rix고딕 B" panose="02020603020101020101" pitchFamily="18" charset="-127"/>
                </a:defRPr>
              </a:lvl1pPr>
            </a:lstStyle>
            <a:p>
              <a:r>
                <a:rPr lang="ko-KR" altLang="en-US" sz="1800" b="1" spc="0" dirty="0">
                  <a:solidFill>
                    <a:srgbClr val="C00000"/>
                  </a:solidFill>
                  <a:effectLst>
                    <a:outerShdw blurRad="50800" dist="38100" dir="2700000" algn="tl" rotWithShape="0">
                      <a:prstClr val="black">
                        <a:alpha val="40000"/>
                      </a:prstClr>
                    </a:outerShdw>
                  </a:effectLst>
                </a:rPr>
                <a:t>약 </a:t>
              </a:r>
              <a:r>
                <a:rPr lang="en-US" altLang="ko-KR" sz="1800" b="1" spc="0" dirty="0">
                  <a:solidFill>
                    <a:srgbClr val="C00000"/>
                  </a:solidFill>
                  <a:effectLst>
                    <a:outerShdw blurRad="50800" dist="38100" dir="2700000" algn="tl" rotWithShape="0">
                      <a:prstClr val="black">
                        <a:alpha val="40000"/>
                      </a:prstClr>
                    </a:outerShdw>
                  </a:effectLst>
                </a:rPr>
                <a:t>6.2</a:t>
              </a:r>
              <a:r>
                <a:rPr lang="ko-KR" altLang="en-US" sz="1800" b="1" spc="0" dirty="0">
                  <a:solidFill>
                    <a:srgbClr val="C00000"/>
                  </a:solidFill>
                  <a:effectLst>
                    <a:outerShdw blurRad="50800" dist="38100" dir="2700000" algn="tl" rotWithShape="0">
                      <a:prstClr val="black">
                        <a:alpha val="40000"/>
                      </a:prstClr>
                    </a:outerShdw>
                  </a:effectLst>
                </a:rPr>
                <a:t>만개 창출 </a:t>
              </a:r>
            </a:p>
          </p:txBody>
        </p:sp>
      </p:grpSp>
      <p:sp>
        <p:nvSpPr>
          <p:cNvPr id="60" name="TextBox 59"/>
          <p:cNvSpPr txBox="1"/>
          <p:nvPr/>
        </p:nvSpPr>
        <p:spPr>
          <a:xfrm>
            <a:off x="5790266" y="4185251"/>
            <a:ext cx="1582951" cy="467885"/>
          </a:xfrm>
          <a:prstGeom prst="rect">
            <a:avLst/>
          </a:prstGeom>
          <a:noFill/>
        </p:spPr>
        <p:txBody>
          <a:bodyPr wrap="square" rtlCol="0" anchor="ctr">
            <a:spAutoFit/>
            <a:scene3d>
              <a:camera prst="orthographicFront"/>
              <a:lightRig rig="threePt" dir="t"/>
            </a:scene3d>
            <a:sp3d extrusionH="44450" contourW="25400">
              <a:bevelT w="0" h="171450"/>
              <a:extrusionClr>
                <a:schemeClr val="tx1"/>
              </a:extrusionClr>
              <a:contourClr>
                <a:schemeClr val="bg1"/>
              </a:contourClr>
            </a:sp3d>
          </a:bodyPr>
          <a:lstStyle>
            <a:defPPr>
              <a:defRPr lang="ko-KR"/>
            </a:defPPr>
            <a:lvl1pPr algn="ctr">
              <a:defRPr sz="1050" spc="-100">
                <a:solidFill>
                  <a:schemeClr val="tx1">
                    <a:lumMod val="75000"/>
                    <a:lumOff val="25000"/>
                  </a:schemeClr>
                </a:solidFill>
                <a:latin typeface="Rix고딕 B" panose="02020603020101020101" pitchFamily="18" charset="-127"/>
                <a:ea typeface="Rix고딕 B" panose="02020603020101020101" pitchFamily="18" charset="-127"/>
              </a:defRPr>
            </a:lvl1pPr>
          </a:lstStyle>
          <a:p>
            <a:pPr>
              <a:lnSpc>
                <a:spcPct val="150000"/>
              </a:lnSpc>
            </a:pPr>
            <a:r>
              <a:rPr lang="en-US" altLang="ko-KR" sz="1800" b="1" spc="0" dirty="0" smtClean="0">
                <a:solidFill>
                  <a:prstClr val="black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나눔스퀘어 ExtraBold" pitchFamily="50" charset="-127"/>
                <a:ea typeface="나눔스퀘어 ExtraBold" pitchFamily="50" charset="-127"/>
              </a:rPr>
              <a:t>8,900</a:t>
            </a:r>
            <a:r>
              <a:rPr lang="ko-KR" altLang="en-US" sz="1800" b="1" spc="0" dirty="0" err="1" smtClean="0">
                <a:solidFill>
                  <a:prstClr val="black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나눔스퀘어 ExtraBold" pitchFamily="50" charset="-127"/>
                <a:ea typeface="나눔스퀘어 ExtraBold" pitchFamily="50" charset="-127"/>
              </a:rPr>
              <a:t>억원</a:t>
            </a:r>
            <a:endParaRPr lang="en-US" altLang="ko-KR" sz="1800" b="1" spc="0" dirty="0" smtClean="0">
              <a:solidFill>
                <a:prstClr val="black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나눔스퀘어 ExtraBold" pitchFamily="50" charset="-127"/>
              <a:ea typeface="나눔스퀘어 ExtraBold" pitchFamily="50" charset="-127"/>
            </a:endParaRPr>
          </a:p>
        </p:txBody>
      </p:sp>
      <p:sp>
        <p:nvSpPr>
          <p:cNvPr id="61" name="TextBox 60"/>
          <p:cNvSpPr txBox="1"/>
          <p:nvPr/>
        </p:nvSpPr>
        <p:spPr>
          <a:xfrm>
            <a:off x="5790266" y="2655831"/>
            <a:ext cx="1582951" cy="467885"/>
          </a:xfrm>
          <a:prstGeom prst="rect">
            <a:avLst/>
          </a:prstGeom>
          <a:noFill/>
        </p:spPr>
        <p:txBody>
          <a:bodyPr wrap="square" rtlCol="0" anchor="ctr">
            <a:spAutoFit/>
            <a:scene3d>
              <a:camera prst="orthographicFront"/>
              <a:lightRig rig="threePt" dir="t"/>
            </a:scene3d>
            <a:sp3d extrusionH="44450" contourW="25400">
              <a:bevelT w="0" h="171450"/>
              <a:extrusionClr>
                <a:schemeClr val="tx1"/>
              </a:extrusionClr>
              <a:contourClr>
                <a:schemeClr val="bg1"/>
              </a:contourClr>
            </a:sp3d>
          </a:bodyPr>
          <a:lstStyle>
            <a:defPPr>
              <a:defRPr lang="ko-KR"/>
            </a:defPPr>
            <a:lvl1pPr algn="ctr">
              <a:defRPr sz="1050" spc="-100">
                <a:solidFill>
                  <a:schemeClr val="tx1">
                    <a:lumMod val="75000"/>
                    <a:lumOff val="25000"/>
                  </a:schemeClr>
                </a:solidFill>
                <a:latin typeface="Rix고딕 B" panose="02020603020101020101" pitchFamily="18" charset="-127"/>
                <a:ea typeface="Rix고딕 B" panose="02020603020101020101" pitchFamily="18" charset="-127"/>
              </a:defRPr>
            </a:lvl1pPr>
          </a:lstStyle>
          <a:p>
            <a:pPr>
              <a:lnSpc>
                <a:spcPct val="150000"/>
              </a:lnSpc>
            </a:pPr>
            <a:r>
              <a:rPr lang="en-US" altLang="ko-KR" sz="1800" b="1" spc="0" dirty="0" smtClean="0">
                <a:solidFill>
                  <a:prstClr val="black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나눔스퀘어 ExtraBold" pitchFamily="50" charset="-127"/>
                <a:ea typeface="나눔스퀘어 ExtraBold" pitchFamily="50" charset="-127"/>
              </a:rPr>
              <a:t>5,500</a:t>
            </a:r>
            <a:r>
              <a:rPr lang="ko-KR" altLang="en-US" sz="1800" b="1" spc="0" dirty="0">
                <a:solidFill>
                  <a:prstClr val="black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나눔스퀘어 ExtraBold" pitchFamily="50" charset="-127"/>
                <a:ea typeface="나눔스퀘어 ExtraBold" pitchFamily="50" charset="-127"/>
              </a:rPr>
              <a:t>명</a:t>
            </a:r>
            <a:endParaRPr lang="en-US" altLang="ko-KR" sz="1800" b="1" spc="0" dirty="0" smtClean="0">
              <a:solidFill>
                <a:prstClr val="black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나눔스퀘어 ExtraBold" pitchFamily="50" charset="-127"/>
              <a:ea typeface="나눔스퀘어 ExtraBold" pitchFamily="50" charset="-127"/>
            </a:endParaRPr>
          </a:p>
        </p:txBody>
      </p:sp>
      <p:sp>
        <p:nvSpPr>
          <p:cNvPr id="62" name="TextBox 61"/>
          <p:cNvSpPr txBox="1"/>
          <p:nvPr/>
        </p:nvSpPr>
        <p:spPr>
          <a:xfrm>
            <a:off x="5790267" y="5665405"/>
            <a:ext cx="1582950" cy="467885"/>
          </a:xfrm>
          <a:prstGeom prst="rect">
            <a:avLst/>
          </a:prstGeom>
          <a:noFill/>
        </p:spPr>
        <p:txBody>
          <a:bodyPr wrap="square" rtlCol="0" anchor="ctr">
            <a:spAutoFit/>
            <a:scene3d>
              <a:camera prst="orthographicFront"/>
              <a:lightRig rig="threePt" dir="t"/>
            </a:scene3d>
            <a:sp3d extrusionH="44450" contourW="25400">
              <a:bevelT w="0" h="171450"/>
              <a:extrusionClr>
                <a:schemeClr val="tx1"/>
              </a:extrusionClr>
              <a:contourClr>
                <a:schemeClr val="bg1"/>
              </a:contourClr>
            </a:sp3d>
          </a:bodyPr>
          <a:lstStyle>
            <a:defPPr>
              <a:defRPr lang="ko-KR"/>
            </a:defPPr>
            <a:lvl1pPr algn="ctr">
              <a:defRPr sz="1050" spc="-100">
                <a:solidFill>
                  <a:schemeClr val="tx1">
                    <a:lumMod val="75000"/>
                    <a:lumOff val="25000"/>
                  </a:schemeClr>
                </a:solidFill>
                <a:latin typeface="Rix고딕 B" panose="02020603020101020101" pitchFamily="18" charset="-127"/>
                <a:ea typeface="Rix고딕 B" panose="02020603020101020101" pitchFamily="18" charset="-127"/>
              </a:defRPr>
            </a:lvl1pPr>
          </a:lstStyle>
          <a:p>
            <a:pPr>
              <a:lnSpc>
                <a:spcPct val="150000"/>
              </a:lnSpc>
            </a:pPr>
            <a:r>
              <a:rPr lang="en-US" altLang="ko-KR" sz="1800" b="1" spc="0" dirty="0" smtClean="0">
                <a:solidFill>
                  <a:prstClr val="black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나눔스퀘어 ExtraBold" pitchFamily="50" charset="-127"/>
                <a:ea typeface="나눔스퀘어 ExtraBold" pitchFamily="50" charset="-127"/>
              </a:rPr>
              <a:t>2,900</a:t>
            </a:r>
            <a:r>
              <a:rPr lang="ko-KR" altLang="en-US" sz="1800" b="1" spc="0" dirty="0" err="1" smtClean="0">
                <a:solidFill>
                  <a:prstClr val="black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나눔스퀘어 ExtraBold" pitchFamily="50" charset="-127"/>
                <a:ea typeface="나눔스퀘어 ExtraBold" pitchFamily="50" charset="-127"/>
              </a:rPr>
              <a:t>억원</a:t>
            </a:r>
            <a:endParaRPr lang="en-US" altLang="ko-KR" sz="1800" b="1" spc="0" dirty="0" smtClean="0">
              <a:solidFill>
                <a:prstClr val="black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나눔스퀘어 ExtraBold" pitchFamily="50" charset="-127"/>
              <a:ea typeface="나눔스퀘어 ExtraBold" pitchFamily="50" charset="-127"/>
            </a:endParaRPr>
          </a:p>
        </p:txBody>
      </p:sp>
      <p:sp>
        <p:nvSpPr>
          <p:cNvPr id="57" name="TextBox 56"/>
          <p:cNvSpPr txBox="1"/>
          <p:nvPr/>
        </p:nvSpPr>
        <p:spPr>
          <a:xfrm>
            <a:off x="5774721" y="1372707"/>
            <a:ext cx="3184240" cy="401549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extrusionH="44450" contourW="25400">
              <a:bevelT w="0" h="171450"/>
              <a:extrusionClr>
                <a:schemeClr val="tx1"/>
              </a:extrusionClr>
              <a:contourClr>
                <a:schemeClr val="bg1"/>
              </a:contourClr>
            </a:sp3d>
          </a:bodyPr>
          <a:lstStyle>
            <a:defPPr>
              <a:defRPr lang="ko-KR"/>
            </a:defPPr>
            <a:lvl1pPr algn="ctr">
              <a:defRPr sz="1050" spc="-100">
                <a:solidFill>
                  <a:schemeClr val="tx1">
                    <a:lumMod val="75000"/>
                    <a:lumOff val="25000"/>
                  </a:schemeClr>
                </a:solidFill>
                <a:latin typeface="Rix고딕 B" panose="02020603020101020101" pitchFamily="18" charset="-127"/>
                <a:ea typeface="Rix고딕 B" panose="02020603020101020101" pitchFamily="18" charset="-127"/>
              </a:defRPr>
            </a:lvl1pPr>
          </a:lstStyle>
          <a:p>
            <a:pPr algn="l"/>
            <a:r>
              <a:rPr lang="ko-KR" altLang="en-US" sz="2000" b="1" smtClean="0">
                <a:solidFill>
                  <a:schemeClr val="tx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나눔스퀘어 ExtraBold" pitchFamily="50" charset="-127"/>
                <a:ea typeface="나눔스퀘어 ExtraBold" pitchFamily="50" charset="-127"/>
              </a:rPr>
              <a:t>일반도로 전환효과</a:t>
            </a:r>
            <a:endParaRPr lang="ko-KR" altLang="en-US" sz="2000" b="1" dirty="0">
              <a:solidFill>
                <a:schemeClr val="tx1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나눔스퀘어 ExtraBold" pitchFamily="50" charset="-127"/>
              <a:ea typeface="나눔스퀘어 ExtraBold" pitchFamily="50" charset="-127"/>
            </a:endParaRPr>
          </a:p>
        </p:txBody>
      </p:sp>
      <p:sp>
        <p:nvSpPr>
          <p:cNvPr id="58" name="TextBox 57"/>
          <p:cNvSpPr txBox="1"/>
          <p:nvPr/>
        </p:nvSpPr>
        <p:spPr>
          <a:xfrm>
            <a:off x="5774721" y="3837030"/>
            <a:ext cx="1598496" cy="467885"/>
          </a:xfrm>
          <a:prstGeom prst="rect">
            <a:avLst/>
          </a:prstGeom>
          <a:noFill/>
        </p:spPr>
        <p:txBody>
          <a:bodyPr wrap="square" rtlCol="0" anchor="ctr">
            <a:spAutoFit/>
            <a:scene3d>
              <a:camera prst="orthographicFront"/>
              <a:lightRig rig="threePt" dir="t"/>
            </a:scene3d>
            <a:sp3d extrusionH="44450" contourW="25400">
              <a:bevelT w="0" h="171450"/>
              <a:extrusionClr>
                <a:schemeClr val="tx1"/>
              </a:extrusionClr>
              <a:contourClr>
                <a:schemeClr val="bg1"/>
              </a:contourClr>
            </a:sp3d>
          </a:bodyPr>
          <a:lstStyle>
            <a:defPPr>
              <a:defRPr lang="ko-KR"/>
            </a:defPPr>
            <a:lvl1pPr algn="ctr">
              <a:defRPr sz="1050" spc="-100">
                <a:solidFill>
                  <a:schemeClr val="tx1">
                    <a:lumMod val="75000"/>
                    <a:lumOff val="25000"/>
                  </a:schemeClr>
                </a:solidFill>
                <a:latin typeface="Rix고딕 B" panose="02020603020101020101" pitchFamily="18" charset="-127"/>
                <a:ea typeface="Rix고딕 B" panose="02020603020101020101" pitchFamily="18" charset="-127"/>
              </a:defRPr>
            </a:lvl1pPr>
          </a:lstStyle>
          <a:p>
            <a:pPr>
              <a:lnSpc>
                <a:spcPct val="150000"/>
              </a:lnSpc>
            </a:pPr>
            <a:r>
              <a:rPr lang="ko-KR" altLang="en-US" sz="1800" b="1" spc="0" dirty="0" smtClean="0">
                <a:solidFill>
                  <a:schemeClr val="accent5">
                    <a:lumMod val="75000"/>
                  </a:schemeClr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나눔스퀘어 ExtraBold" pitchFamily="50" charset="-127"/>
                <a:ea typeface="나눔스퀘어 ExtraBold" pitchFamily="50" charset="-127"/>
              </a:rPr>
              <a:t>생</a:t>
            </a:r>
            <a:r>
              <a:rPr lang="ko-KR" altLang="en-US" sz="1800" b="1" spc="0" dirty="0">
                <a:solidFill>
                  <a:schemeClr val="accent5">
                    <a:lumMod val="75000"/>
                  </a:schemeClr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나눔스퀘어 ExtraBold" pitchFamily="50" charset="-127"/>
                <a:ea typeface="나눔스퀘어 ExtraBold" pitchFamily="50" charset="-127"/>
              </a:rPr>
              <a:t>산</a:t>
            </a:r>
            <a:r>
              <a:rPr lang="ko-KR" altLang="en-US" sz="1800" b="1" spc="0" dirty="0" smtClean="0">
                <a:solidFill>
                  <a:schemeClr val="accent5">
                    <a:lumMod val="75000"/>
                  </a:schemeClr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나눔스퀘어 ExtraBold" pitchFamily="50" charset="-127"/>
                <a:ea typeface="나눔스퀘어 ExtraBold" pitchFamily="50" charset="-127"/>
              </a:rPr>
              <a:t>유발효과</a:t>
            </a:r>
            <a:endParaRPr lang="en-US" altLang="ko-KR" sz="1800" b="1" spc="0" dirty="0" smtClean="0">
              <a:solidFill>
                <a:schemeClr val="accent5">
                  <a:lumMod val="75000"/>
                </a:schemeClr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나눔스퀘어 ExtraBold" pitchFamily="50" charset="-127"/>
              <a:ea typeface="나눔스퀘어 ExtraBold" pitchFamily="50" charset="-127"/>
            </a:endParaRPr>
          </a:p>
        </p:txBody>
      </p:sp>
      <p:sp>
        <p:nvSpPr>
          <p:cNvPr id="59" name="TextBox 58"/>
          <p:cNvSpPr txBox="1"/>
          <p:nvPr/>
        </p:nvSpPr>
        <p:spPr>
          <a:xfrm>
            <a:off x="5774721" y="2327894"/>
            <a:ext cx="1592120" cy="467885"/>
          </a:xfrm>
          <a:prstGeom prst="rect">
            <a:avLst/>
          </a:prstGeom>
          <a:noFill/>
        </p:spPr>
        <p:txBody>
          <a:bodyPr wrap="square" rtlCol="0" anchor="ctr">
            <a:spAutoFit/>
            <a:scene3d>
              <a:camera prst="orthographicFront"/>
              <a:lightRig rig="threePt" dir="t"/>
            </a:scene3d>
            <a:sp3d extrusionH="44450" contourW="25400">
              <a:bevelT w="0" h="171450"/>
              <a:extrusionClr>
                <a:schemeClr val="tx1"/>
              </a:extrusionClr>
              <a:contourClr>
                <a:schemeClr val="bg1"/>
              </a:contourClr>
            </a:sp3d>
          </a:bodyPr>
          <a:lstStyle>
            <a:defPPr>
              <a:defRPr lang="ko-KR"/>
            </a:defPPr>
            <a:lvl1pPr algn="ctr">
              <a:defRPr sz="1050" spc="-100">
                <a:solidFill>
                  <a:schemeClr val="tx1">
                    <a:lumMod val="75000"/>
                    <a:lumOff val="25000"/>
                  </a:schemeClr>
                </a:solidFill>
                <a:latin typeface="Rix고딕 B" panose="02020603020101020101" pitchFamily="18" charset="-127"/>
                <a:ea typeface="Rix고딕 B" panose="02020603020101020101" pitchFamily="18" charset="-127"/>
              </a:defRPr>
            </a:lvl1pPr>
          </a:lstStyle>
          <a:p>
            <a:pPr>
              <a:lnSpc>
                <a:spcPct val="150000"/>
              </a:lnSpc>
            </a:pPr>
            <a:r>
              <a:rPr lang="ko-KR" altLang="en-US" sz="1800" b="1" spc="0" dirty="0" smtClean="0">
                <a:solidFill>
                  <a:schemeClr val="accent4">
                    <a:lumMod val="75000"/>
                  </a:schemeClr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나눔스퀘어 ExtraBold" pitchFamily="50" charset="-127"/>
                <a:ea typeface="나눔스퀘어 ExtraBold" pitchFamily="50" charset="-127"/>
              </a:rPr>
              <a:t>취업유발효</a:t>
            </a:r>
            <a:r>
              <a:rPr lang="ko-KR" altLang="en-US" sz="1800" b="1" spc="0" dirty="0">
                <a:solidFill>
                  <a:schemeClr val="accent4">
                    <a:lumMod val="75000"/>
                  </a:schemeClr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나눔스퀘어 ExtraBold" pitchFamily="50" charset="-127"/>
                <a:ea typeface="나눔스퀘어 ExtraBold" pitchFamily="50" charset="-127"/>
              </a:rPr>
              <a:t>과</a:t>
            </a:r>
            <a:endParaRPr lang="en-US" altLang="ko-KR" sz="1800" b="1" spc="0" dirty="0" smtClean="0">
              <a:solidFill>
                <a:schemeClr val="accent4">
                  <a:lumMod val="75000"/>
                </a:schemeClr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나눔스퀘어 ExtraBold" pitchFamily="50" charset="-127"/>
              <a:ea typeface="나눔스퀘어 ExtraBold" pitchFamily="50" charset="-127"/>
            </a:endParaRPr>
          </a:p>
        </p:txBody>
      </p:sp>
      <p:grpSp>
        <p:nvGrpSpPr>
          <p:cNvPr id="15" name="그룹 14"/>
          <p:cNvGrpSpPr/>
          <p:nvPr/>
        </p:nvGrpSpPr>
        <p:grpSpPr>
          <a:xfrm>
            <a:off x="7459553" y="5082764"/>
            <a:ext cx="1432927" cy="1306928"/>
            <a:chOff x="7459554" y="5157392"/>
            <a:chExt cx="1378854" cy="1367952"/>
          </a:xfrm>
        </p:grpSpPr>
        <p:pic>
          <p:nvPicPr>
            <p:cNvPr id="1030" name="Picture 6" descr="C:\Users\user\Desktop\투자.png"/>
            <p:cNvPicPr>
              <a:picLocks noChangeAspect="1" noChangeArrowheads="1"/>
            </p:cNvPicPr>
            <p:nvPr/>
          </p:nvPicPr>
          <p:blipFill rotWithShape="1"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3532" t="30635" r="70936" b="2760"/>
            <a:stretch/>
          </p:blipFill>
          <p:spPr bwMode="auto">
            <a:xfrm>
              <a:off x="7459554" y="5165559"/>
              <a:ext cx="1378853" cy="1359785"/>
            </a:xfrm>
            <a:prstGeom prst="round2DiagRect">
              <a:avLst>
                <a:gd name="adj1" fmla="val 16667"/>
                <a:gd name="adj2" fmla="val 0"/>
              </a:avLst>
            </a:prstGeom>
            <a:ln w="44450" cap="sq">
              <a:solidFill>
                <a:srgbClr val="FFFFFF"/>
              </a:solidFill>
              <a:miter lim="800000"/>
            </a:ln>
            <a:effectLst>
              <a:outerShdw blurRad="254000" algn="tl" rotWithShape="0">
                <a:srgbClr val="000000">
                  <a:alpha val="43000"/>
                </a:srgbClr>
              </a:outerShdw>
            </a:effectLst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3" name="직사각형 12"/>
            <p:cNvSpPr/>
            <p:nvPr/>
          </p:nvSpPr>
          <p:spPr>
            <a:xfrm>
              <a:off x="8505584" y="5157392"/>
              <a:ext cx="332824" cy="530248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endParaRPr lang="ko-KR" altLang="en-US" sz="2400"/>
            </a:p>
          </p:txBody>
        </p:sp>
      </p:grpSp>
      <p:grpSp>
        <p:nvGrpSpPr>
          <p:cNvPr id="14" name="그룹 13"/>
          <p:cNvGrpSpPr/>
          <p:nvPr/>
        </p:nvGrpSpPr>
        <p:grpSpPr>
          <a:xfrm>
            <a:off x="7459554" y="3580244"/>
            <a:ext cx="1432927" cy="1352595"/>
            <a:chOff x="7459555" y="3517088"/>
            <a:chExt cx="1378854" cy="1415751"/>
          </a:xfrm>
        </p:grpSpPr>
        <p:pic>
          <p:nvPicPr>
            <p:cNvPr id="1026" name="Picture 2" descr="C:\Users\user\Desktop\20170824_225339.png"/>
            <p:cNvPicPr>
              <a:picLocks noChangeAspect="1" noChangeArrowheads="1"/>
            </p:cNvPicPr>
            <p:nvPr/>
          </p:nvPicPr>
          <p:blipFill>
            <a:blip r:embed="rId1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459555" y="3517088"/>
              <a:ext cx="1378854" cy="1415751"/>
            </a:xfrm>
            <a:prstGeom prst="round2DiagRect">
              <a:avLst>
                <a:gd name="adj1" fmla="val 16667"/>
                <a:gd name="adj2" fmla="val 0"/>
              </a:avLst>
            </a:prstGeom>
            <a:ln w="44450" cap="sq">
              <a:solidFill>
                <a:srgbClr val="FFFFFF"/>
              </a:solidFill>
              <a:miter lim="800000"/>
            </a:ln>
            <a:effectLst>
              <a:outerShdw blurRad="254000" algn="tl" rotWithShape="0">
                <a:srgbClr val="000000">
                  <a:alpha val="43000"/>
                </a:srgbClr>
              </a:outerShdw>
            </a:effectLst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64" name="직사각형 63"/>
            <p:cNvSpPr/>
            <p:nvPr/>
          </p:nvSpPr>
          <p:spPr>
            <a:xfrm>
              <a:off x="7946264" y="3528372"/>
              <a:ext cx="330251" cy="696591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endParaRPr lang="ko-KR" altLang="en-US" sz="2400"/>
            </a:p>
          </p:txBody>
        </p:sp>
      </p:grpSp>
      <p:grpSp>
        <p:nvGrpSpPr>
          <p:cNvPr id="12" name="그룹 11"/>
          <p:cNvGrpSpPr/>
          <p:nvPr/>
        </p:nvGrpSpPr>
        <p:grpSpPr>
          <a:xfrm>
            <a:off x="7459554" y="2060154"/>
            <a:ext cx="1432925" cy="1373299"/>
            <a:chOff x="7459555" y="1870146"/>
            <a:chExt cx="1410676" cy="1437422"/>
          </a:xfrm>
        </p:grpSpPr>
        <p:pic>
          <p:nvPicPr>
            <p:cNvPr id="1027" name="Picture 3" descr="C:\Users\user\Desktop\20170824_225357.png"/>
            <p:cNvPicPr>
              <a:picLocks noChangeAspect="1" noChangeArrowheads="1"/>
            </p:cNvPicPr>
            <p:nvPr/>
          </p:nvPicPr>
          <p:blipFill>
            <a:blip r:embed="rId1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459555" y="1870146"/>
              <a:ext cx="1410676" cy="1437422"/>
            </a:xfrm>
            <a:prstGeom prst="round2DiagRect">
              <a:avLst>
                <a:gd name="adj1" fmla="val 16667"/>
                <a:gd name="adj2" fmla="val 0"/>
              </a:avLst>
            </a:prstGeom>
            <a:ln w="44450" cap="sq">
              <a:solidFill>
                <a:srgbClr val="FFFFFF"/>
              </a:solidFill>
              <a:miter lim="800000"/>
            </a:ln>
            <a:effectLst>
              <a:outerShdw blurRad="254000" algn="tl" rotWithShape="0">
                <a:srgbClr val="000000">
                  <a:alpha val="43000"/>
                </a:srgbClr>
              </a:outerShdw>
            </a:effectLst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65" name="직사각형 64"/>
            <p:cNvSpPr/>
            <p:nvPr/>
          </p:nvSpPr>
          <p:spPr>
            <a:xfrm>
              <a:off x="8327554" y="1900913"/>
              <a:ext cx="346320" cy="696591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endParaRPr lang="ko-KR" altLang="en-US" sz="2400"/>
            </a:p>
          </p:txBody>
        </p:sp>
      </p:grpSp>
      <p:sp>
        <p:nvSpPr>
          <p:cNvPr id="66" name="TextBox 65"/>
          <p:cNvSpPr txBox="1"/>
          <p:nvPr/>
        </p:nvSpPr>
        <p:spPr>
          <a:xfrm>
            <a:off x="5682143" y="5306031"/>
            <a:ext cx="1799200" cy="507831"/>
          </a:xfrm>
          <a:prstGeom prst="rect">
            <a:avLst/>
          </a:prstGeom>
          <a:noFill/>
        </p:spPr>
        <p:txBody>
          <a:bodyPr wrap="square" rtlCol="0" anchor="ctr">
            <a:spAutoFit/>
            <a:scene3d>
              <a:camera prst="orthographicFront"/>
              <a:lightRig rig="threePt" dir="t"/>
            </a:scene3d>
            <a:sp3d extrusionH="44450" contourW="25400">
              <a:bevelT w="0" h="171450"/>
              <a:extrusionClr>
                <a:schemeClr val="tx1"/>
              </a:extrusionClr>
              <a:contourClr>
                <a:schemeClr val="bg1"/>
              </a:contourClr>
            </a:sp3d>
          </a:bodyPr>
          <a:lstStyle>
            <a:defPPr>
              <a:defRPr lang="ko-KR"/>
            </a:defPPr>
            <a:lvl1pPr algn="ctr">
              <a:defRPr sz="1050" spc="-100">
                <a:solidFill>
                  <a:schemeClr val="tx1">
                    <a:lumMod val="75000"/>
                    <a:lumOff val="25000"/>
                  </a:schemeClr>
                </a:solidFill>
                <a:latin typeface="Rix고딕 B" panose="02020603020101020101" pitchFamily="18" charset="-127"/>
                <a:ea typeface="Rix고딕 B" panose="02020603020101020101" pitchFamily="18" charset="-127"/>
              </a:defRPr>
            </a:lvl1pPr>
          </a:lstStyle>
          <a:p>
            <a:pPr>
              <a:lnSpc>
                <a:spcPct val="150000"/>
              </a:lnSpc>
            </a:pPr>
            <a:r>
              <a:rPr lang="ko-KR" altLang="en-US" sz="1800" b="1" spc="-150" dirty="0" smtClean="0">
                <a:solidFill>
                  <a:schemeClr val="accent6">
                    <a:lumMod val="75000"/>
                  </a:schemeClr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나눔스퀘어 ExtraBold" pitchFamily="50" charset="-127"/>
                <a:ea typeface="나눔스퀘어 ExtraBold" pitchFamily="50" charset="-127"/>
              </a:rPr>
              <a:t>부가가치유발효과</a:t>
            </a:r>
            <a:endParaRPr lang="en-US" altLang="ko-KR" sz="1800" b="1" spc="-150" dirty="0" smtClean="0">
              <a:solidFill>
                <a:schemeClr val="accent6">
                  <a:lumMod val="75000"/>
                </a:schemeClr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나눔스퀘어 ExtraBold" pitchFamily="50" charset="-127"/>
              <a:ea typeface="나눔스퀘어 ExtraBold" pitchFamily="50" charset="-127"/>
            </a:endParaRPr>
          </a:p>
        </p:txBody>
      </p:sp>
      <p:sp>
        <p:nvSpPr>
          <p:cNvPr id="67" name="TextBox 66"/>
          <p:cNvSpPr txBox="1"/>
          <p:nvPr/>
        </p:nvSpPr>
        <p:spPr>
          <a:xfrm>
            <a:off x="451656" y="1340768"/>
            <a:ext cx="3184240" cy="400109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extrusionH="44450" contourW="25400">
              <a:bevelT w="0" h="171450"/>
              <a:extrusionClr>
                <a:schemeClr val="tx1"/>
              </a:extrusionClr>
              <a:contourClr>
                <a:schemeClr val="bg1"/>
              </a:contourClr>
            </a:sp3d>
          </a:bodyPr>
          <a:lstStyle>
            <a:defPPr>
              <a:defRPr lang="ko-KR"/>
            </a:defPPr>
            <a:lvl1pPr algn="ctr">
              <a:defRPr sz="1050" spc="-100">
                <a:solidFill>
                  <a:schemeClr val="tx1">
                    <a:lumMod val="75000"/>
                    <a:lumOff val="25000"/>
                  </a:schemeClr>
                </a:solidFill>
                <a:latin typeface="Rix고딕 B" panose="02020603020101020101" pitchFamily="18" charset="-127"/>
                <a:ea typeface="Rix고딕 B" panose="02020603020101020101" pitchFamily="18" charset="-127"/>
              </a:defRPr>
            </a:lvl1pPr>
          </a:lstStyle>
          <a:p>
            <a:pPr algn="l"/>
            <a:r>
              <a:rPr lang="ko-KR" altLang="en-US" sz="2000" b="1" dirty="0" smtClean="0">
                <a:solidFill>
                  <a:schemeClr val="tx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나눔스퀘어 ExtraBold" pitchFamily="50" charset="-127"/>
                <a:ea typeface="나눔스퀘어 ExtraBold" pitchFamily="50" charset="-127"/>
              </a:rPr>
              <a:t>주변지역 활성화</a:t>
            </a:r>
            <a:endParaRPr lang="ko-KR" altLang="en-US" sz="2000" b="1" dirty="0">
              <a:solidFill>
                <a:schemeClr val="tx1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나눔스퀘어 ExtraBold" pitchFamily="50" charset="-127"/>
              <a:ea typeface="나눔스퀘어 ExtraBold" pitchFamily="50" charset="-127"/>
            </a:endParaRPr>
          </a:p>
        </p:txBody>
      </p:sp>
      <p:pic>
        <p:nvPicPr>
          <p:cNvPr id="68" name="Picture 6" descr="E:\1.2016년 디자인작업파일\교통주권\꼭지(파).png"/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8544" y="1426777"/>
            <a:ext cx="204062" cy="222899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9" name="Picture 6" descr="E:\1.2016년 디자인작업파일\교통주권\꼭지(파).png"/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80112" y="1456648"/>
            <a:ext cx="204062" cy="222899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1" name="오른쪽 화살표 70"/>
          <p:cNvSpPr/>
          <p:nvPr/>
        </p:nvSpPr>
        <p:spPr>
          <a:xfrm>
            <a:off x="3870969" y="6107931"/>
            <a:ext cx="195303" cy="231533"/>
          </a:xfrm>
          <a:prstGeom prst="rightArrow">
            <a:avLst/>
          </a:prstGeom>
          <a:solidFill>
            <a:schemeClr val="tx1">
              <a:lumMod val="65000"/>
              <a:lumOff val="35000"/>
            </a:schemeClr>
          </a:solidFill>
          <a:ln w="12700">
            <a:noFill/>
            <a:prstDash val="sysDash"/>
            <a:headEnd type="none" w="med" len="med"/>
            <a:tailEnd type="none" w="med" len="med"/>
          </a:ln>
          <a:effectLst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  <p:txBody>
          <a:bodyPr wrap="square" rtlCol="0" anchor="ctr">
            <a:spAutoFit/>
          </a:bodyPr>
          <a:lstStyle/>
          <a:p>
            <a:pPr algn="ctr">
              <a:spcBef>
                <a:spcPct val="50000"/>
              </a:spcBef>
            </a:pPr>
            <a:endParaRPr lang="ko-KR" altLang="en-US" sz="200" dirty="0">
              <a:solidFill>
                <a:schemeClr val="tx1"/>
              </a:solidFill>
              <a:latin typeface="나눔스퀘어 ExtraBold" pitchFamily="50" charset="-127"/>
              <a:ea typeface="나눔스퀘어 ExtraBold" pitchFamily="50" charset="-127"/>
            </a:endParaRPr>
          </a:p>
        </p:txBody>
      </p:sp>
      <p:sp>
        <p:nvSpPr>
          <p:cNvPr id="75" name="오른쪽 화살표 74"/>
          <p:cNvSpPr/>
          <p:nvPr/>
        </p:nvSpPr>
        <p:spPr>
          <a:xfrm>
            <a:off x="1352361" y="3485499"/>
            <a:ext cx="195303" cy="231533"/>
          </a:xfrm>
          <a:prstGeom prst="rightArrow">
            <a:avLst/>
          </a:prstGeom>
          <a:solidFill>
            <a:schemeClr val="tx1">
              <a:lumMod val="65000"/>
              <a:lumOff val="35000"/>
            </a:schemeClr>
          </a:solidFill>
          <a:ln w="12700">
            <a:noFill/>
            <a:prstDash val="sysDash"/>
            <a:headEnd type="none" w="med" len="med"/>
            <a:tailEnd type="none" w="med" len="med"/>
          </a:ln>
          <a:effectLst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  <p:txBody>
          <a:bodyPr wrap="square" rtlCol="0" anchor="ctr">
            <a:spAutoFit/>
          </a:bodyPr>
          <a:lstStyle/>
          <a:p>
            <a:pPr algn="ctr">
              <a:spcBef>
                <a:spcPct val="50000"/>
              </a:spcBef>
            </a:pPr>
            <a:endParaRPr lang="ko-KR" altLang="en-US" sz="200" dirty="0">
              <a:solidFill>
                <a:schemeClr val="tx1"/>
              </a:solidFill>
              <a:latin typeface="나눔스퀘어 ExtraBold" pitchFamily="50" charset="-127"/>
              <a:ea typeface="나눔스퀘어 ExtraBold" pitchFamily="50" charset="-127"/>
            </a:endParaRPr>
          </a:p>
        </p:txBody>
      </p:sp>
      <p:sp>
        <p:nvSpPr>
          <p:cNvPr id="76" name="오른쪽 화살표 75"/>
          <p:cNvSpPr/>
          <p:nvPr/>
        </p:nvSpPr>
        <p:spPr>
          <a:xfrm>
            <a:off x="3872641" y="3557507"/>
            <a:ext cx="195303" cy="231533"/>
          </a:xfrm>
          <a:prstGeom prst="rightArrow">
            <a:avLst/>
          </a:prstGeom>
          <a:solidFill>
            <a:schemeClr val="tx1">
              <a:lumMod val="65000"/>
              <a:lumOff val="35000"/>
            </a:schemeClr>
          </a:solidFill>
          <a:ln w="12700">
            <a:noFill/>
            <a:prstDash val="sysDash"/>
            <a:headEnd type="none" w="med" len="med"/>
            <a:tailEnd type="none" w="med" len="med"/>
          </a:ln>
          <a:effectLst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  <p:txBody>
          <a:bodyPr wrap="square" rtlCol="0" anchor="ctr">
            <a:spAutoFit/>
          </a:bodyPr>
          <a:lstStyle/>
          <a:p>
            <a:pPr algn="ctr">
              <a:spcBef>
                <a:spcPct val="50000"/>
              </a:spcBef>
            </a:pPr>
            <a:endParaRPr lang="ko-KR" altLang="en-US" sz="200" dirty="0">
              <a:solidFill>
                <a:schemeClr val="tx1"/>
              </a:solidFill>
              <a:latin typeface="나눔스퀘어 ExtraBold" pitchFamily="50" charset="-127"/>
              <a:ea typeface="나눔스퀘어 ExtraBold" pitchFamily="50" charset="-127"/>
            </a:endParaRPr>
          </a:p>
        </p:txBody>
      </p:sp>
      <p:sp>
        <p:nvSpPr>
          <p:cNvPr id="77" name="오른쪽 화살표 76"/>
          <p:cNvSpPr/>
          <p:nvPr/>
        </p:nvSpPr>
        <p:spPr>
          <a:xfrm>
            <a:off x="3872641" y="2780928"/>
            <a:ext cx="195303" cy="231533"/>
          </a:xfrm>
          <a:prstGeom prst="rightArrow">
            <a:avLst/>
          </a:prstGeom>
          <a:solidFill>
            <a:schemeClr val="tx1">
              <a:lumMod val="65000"/>
              <a:lumOff val="35000"/>
            </a:schemeClr>
          </a:solidFill>
          <a:ln w="12700">
            <a:noFill/>
            <a:prstDash val="sysDash"/>
            <a:headEnd type="none" w="med" len="med"/>
            <a:tailEnd type="none" w="med" len="med"/>
          </a:ln>
          <a:effectLst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  <p:txBody>
          <a:bodyPr wrap="square" rtlCol="0" anchor="ctr">
            <a:spAutoFit/>
          </a:bodyPr>
          <a:lstStyle/>
          <a:p>
            <a:pPr algn="ctr">
              <a:spcBef>
                <a:spcPct val="50000"/>
              </a:spcBef>
            </a:pPr>
            <a:endParaRPr lang="ko-KR" altLang="en-US" sz="200" dirty="0">
              <a:solidFill>
                <a:schemeClr val="tx1"/>
              </a:solidFill>
              <a:latin typeface="나눔스퀘어 ExtraBold" pitchFamily="50" charset="-127"/>
              <a:ea typeface="나눔스퀘어 ExtraBold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7233058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231"/>
          <p:cNvSpPr txBox="1">
            <a:spLocks noChangeArrowheads="1"/>
          </p:cNvSpPr>
          <p:nvPr/>
        </p:nvSpPr>
        <p:spPr bwMode="auto">
          <a:xfrm>
            <a:off x="412842" y="207305"/>
            <a:ext cx="1006475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defPPr>
              <a:defRPr lang="ko-KR"/>
            </a:defPPr>
            <a:lvl1pPr latinLnBrk="0">
              <a:spcBef>
                <a:spcPts val="1200"/>
              </a:spcBef>
              <a:buFont typeface="Arial" panose="020B0604020202020204" pitchFamily="34" charset="0"/>
              <a:buNone/>
              <a:defRPr sz="2400">
                <a:latin typeface="Rix고딕 B" pitchFamily="18" charset="-127"/>
                <a:ea typeface="Rix고딕 B" pitchFamily="18" charset="-127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latin typeface="맑은 고딕" panose="020B0503020000020004" pitchFamily="50" charset="-127"/>
                <a:ea typeface="맑은 고딕" panose="020B0503020000020004" pitchFamily="50" charset="-127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latin typeface="맑은 고딕" panose="020B0503020000020004" pitchFamily="50" charset="-127"/>
                <a:ea typeface="맑은 고딕" panose="020B0503020000020004" pitchFamily="50" charset="-127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latin typeface="맑은 고딕" panose="020B0503020000020004" pitchFamily="50" charset="-127"/>
                <a:ea typeface="맑은 고딕" panose="020B0503020000020004" pitchFamily="50" charset="-127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latin typeface="맑은 고딕" panose="020B0503020000020004" pitchFamily="50" charset="-127"/>
                <a:ea typeface="맑은 고딕" panose="020B0503020000020004" pitchFamily="50" charset="-127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latin typeface="맑은 고딕" panose="020B0503020000020004" pitchFamily="50" charset="-127"/>
                <a:ea typeface="맑은 고딕" panose="020B0503020000020004" pitchFamily="50" charset="-127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latin typeface="맑은 고딕" panose="020B0503020000020004" pitchFamily="50" charset="-127"/>
                <a:ea typeface="맑은 고딕" panose="020B0503020000020004" pitchFamily="50" charset="-127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latin typeface="맑은 고딕" panose="020B0503020000020004" pitchFamily="50" charset="-127"/>
                <a:ea typeface="맑은 고딕" panose="020B0503020000020004" pitchFamily="50" charset="-127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latin typeface="맑은 고딕" panose="020B0503020000020004" pitchFamily="50" charset="-127"/>
                <a:ea typeface="맑은 고딕" panose="020B0503020000020004" pitchFamily="50" charset="-127"/>
              </a:defRPr>
            </a:lvl9pPr>
          </a:lstStyle>
          <a:p>
            <a:pPr algn="ctr"/>
            <a:r>
              <a:rPr lang="en-US" altLang="ko-KR" sz="3600" dirty="0">
                <a:ln>
                  <a:solidFill>
                    <a:srgbClr val="9B8357">
                      <a:lumMod val="75000"/>
                      <a:alpha val="0"/>
                    </a:srgbClr>
                  </a:solidFill>
                </a:ln>
                <a:solidFill>
                  <a:schemeClr val="bg1"/>
                </a:solidFill>
                <a:latin typeface="나눔스퀘어 ExtraBold" pitchFamily="50" charset="-127"/>
                <a:ea typeface="나눔스퀘어 ExtraBold" pitchFamily="50" charset="-127"/>
              </a:rPr>
              <a:t>6</a:t>
            </a:r>
            <a:r>
              <a:rPr lang="en-US" altLang="ko-KR" sz="3600" dirty="0" smtClean="0">
                <a:ln>
                  <a:solidFill>
                    <a:srgbClr val="9B8357">
                      <a:lumMod val="75000"/>
                      <a:alpha val="0"/>
                    </a:srgbClr>
                  </a:solidFill>
                </a:ln>
                <a:solidFill>
                  <a:schemeClr val="bg1"/>
                </a:solidFill>
                <a:latin typeface="나눔스퀘어 ExtraBold" pitchFamily="50" charset="-127"/>
                <a:ea typeface="나눔스퀘어 ExtraBold" pitchFamily="50" charset="-127"/>
              </a:rPr>
              <a:t>.5</a:t>
            </a:r>
            <a:endParaRPr lang="ko-KR" altLang="en-US" sz="3600" dirty="0">
              <a:ln>
                <a:solidFill>
                  <a:srgbClr val="9B8357">
                    <a:lumMod val="75000"/>
                    <a:alpha val="0"/>
                  </a:srgbClr>
                </a:solidFill>
              </a:ln>
              <a:solidFill>
                <a:schemeClr val="bg1"/>
              </a:solidFill>
              <a:latin typeface="나눔스퀘어 ExtraBold" pitchFamily="50" charset="-127"/>
              <a:ea typeface="나눔스퀘어 ExtraBold" pitchFamily="50" charset="-127"/>
            </a:endParaRPr>
          </a:p>
        </p:txBody>
      </p:sp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574235" y="347016"/>
            <a:ext cx="7485098" cy="523220"/>
          </a:xfrm>
        </p:spPr>
        <p:txBody>
          <a:bodyPr vert="horz" wrap="square" lIns="91440" tIns="45720" rIns="91440" bIns="45720" rtlCol="0" anchor="ctr">
            <a:spAutoFit/>
          </a:bodyPr>
          <a:lstStyle/>
          <a:p>
            <a:pPr latinLnBrk="0">
              <a:spcBef>
                <a:spcPts val="0"/>
              </a:spcBef>
            </a:pPr>
            <a:r>
              <a:rPr lang="ko-KR" altLang="en-US" sz="2800" b="1" spc="0" dirty="0" smtClean="0">
                <a:ln>
                  <a:solidFill>
                    <a:srgbClr val="9B8357">
                      <a:lumMod val="75000"/>
                      <a:alpha val="0"/>
                    </a:srgbClr>
                  </a:solidFill>
                </a:ln>
                <a:solidFill>
                  <a:schemeClr val="tx1"/>
                </a:solidFill>
              </a:rPr>
              <a:t>사업 </a:t>
            </a:r>
            <a:r>
              <a:rPr lang="ko-KR" altLang="en-US" sz="2800" b="1" spc="0" dirty="0" err="1" smtClean="0">
                <a:ln>
                  <a:solidFill>
                    <a:srgbClr val="9B8357">
                      <a:lumMod val="75000"/>
                      <a:alpha val="0"/>
                    </a:srgbClr>
                  </a:solidFill>
                </a:ln>
                <a:solidFill>
                  <a:schemeClr val="tx1"/>
                </a:solidFill>
              </a:rPr>
              <a:t>완료시까지</a:t>
            </a:r>
            <a:r>
              <a:rPr lang="ko-KR" altLang="en-US" sz="2800" b="1" spc="0" dirty="0" smtClean="0">
                <a:ln>
                  <a:solidFill>
                    <a:srgbClr val="9B8357">
                      <a:lumMod val="75000"/>
                      <a:alpha val="0"/>
                    </a:srgbClr>
                  </a:solidFill>
                </a:ln>
                <a:solidFill>
                  <a:schemeClr val="tx1"/>
                </a:solidFill>
              </a:rPr>
              <a:t> 시민과 함께 소통하겠습니다</a:t>
            </a:r>
            <a:endParaRPr lang="ko-KR" altLang="en-US" sz="2800" b="1" dirty="0">
              <a:ln>
                <a:solidFill>
                  <a:srgbClr val="4F81BD">
                    <a:alpha val="0"/>
                  </a:srgbClr>
                </a:solidFill>
              </a:ln>
              <a:solidFill>
                <a:srgbClr val="0000FF"/>
              </a:solidFill>
            </a:endParaRPr>
          </a:p>
        </p:txBody>
      </p:sp>
      <p:sp>
        <p:nvSpPr>
          <p:cNvPr id="26" name="직사각형 25"/>
          <p:cNvSpPr/>
          <p:nvPr/>
        </p:nvSpPr>
        <p:spPr bwMode="auto">
          <a:xfrm>
            <a:off x="374997" y="1627995"/>
            <a:ext cx="4032448" cy="2161045"/>
          </a:xfrm>
          <a:prstGeom prst="rect">
            <a:avLst/>
          </a:prstGeom>
          <a:solidFill>
            <a:schemeClr val="bg1"/>
          </a:solidFill>
          <a:ln w="57150">
            <a:solidFill>
              <a:srgbClr val="C9C9C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schemeClr val="lt1"/>
              </a:solidFill>
              <a:latin typeface="나눔스퀘어 ExtraBold" pitchFamily="50" charset="-127"/>
              <a:ea typeface="나눔스퀘어 ExtraBold" pitchFamily="50" charset="-127"/>
            </a:endParaRPr>
          </a:p>
        </p:txBody>
      </p:sp>
      <p:sp>
        <p:nvSpPr>
          <p:cNvPr id="28" name="Rectangle 20"/>
          <p:cNvSpPr>
            <a:spLocks noChangeArrowheads="1"/>
          </p:cNvSpPr>
          <p:nvPr/>
        </p:nvSpPr>
        <p:spPr bwMode="gray">
          <a:xfrm>
            <a:off x="548291" y="2002166"/>
            <a:ext cx="3859154" cy="1566583"/>
          </a:xfrm>
          <a:prstGeom prst="rect">
            <a:avLst/>
          </a:prstGeom>
          <a:noFill/>
          <a:ln>
            <a:noFill/>
          </a:ln>
          <a:effectLst>
            <a:prstShdw prst="shdw17" dist="17961" dir="2700000">
              <a:srgbClr val="4F81BD">
                <a:gamma/>
                <a:shade val="60000"/>
                <a:invGamma/>
              </a:srgbClr>
            </a:prstShdw>
          </a:effectLst>
        </p:spPr>
        <p:txBody>
          <a:bodyPr wrap="square" lIns="0" tIns="0" rIns="0" bIns="0">
            <a:spAutoFit/>
            <a:scene3d>
              <a:camera prst="orthographicFront"/>
              <a:lightRig rig="threePt" dir="t"/>
            </a:scene3d>
            <a:sp3d extrusionH="25400">
              <a:bevelT w="1270" h="1270"/>
              <a:bevelB w="1270" h="1270"/>
            </a:sp3d>
          </a:bodyPr>
          <a:lstStyle>
            <a:defPPr>
              <a:defRPr lang="ko-KR"/>
            </a:defPPr>
            <a:lvl1pPr marL="0" algn="l" defTabSz="1088502" rtl="0" eaLnBrk="1" latinLnBrk="1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44251" algn="l" defTabSz="1088502" rtl="0" eaLnBrk="1" latinLnBrk="1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088502" algn="l" defTabSz="1088502" rtl="0" eaLnBrk="1" latinLnBrk="1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32753" algn="l" defTabSz="1088502" rtl="0" eaLnBrk="1" latinLnBrk="1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177004" algn="l" defTabSz="1088502" rtl="0" eaLnBrk="1" latinLnBrk="1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721254" algn="l" defTabSz="1088502" rtl="0" eaLnBrk="1" latinLnBrk="1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265505" algn="l" defTabSz="1088502" rtl="0" eaLnBrk="1" latinLnBrk="1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809756" algn="l" defTabSz="1088502" rtl="0" eaLnBrk="1" latinLnBrk="1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354007" algn="l" defTabSz="1088502" rtl="0" eaLnBrk="1" latinLnBrk="1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R="63513" indent="-95269">
              <a:lnSpc>
                <a:spcPct val="170000"/>
              </a:lnSpc>
              <a:spcAft>
                <a:spcPts val="600"/>
              </a:spcAft>
              <a:buClr>
                <a:srgbClr val="0070C0"/>
              </a:buClr>
              <a:buSzPct val="100000"/>
              <a:buFont typeface="Wingdings" pitchFamily="2" charset="2"/>
              <a:buChar char="§"/>
              <a:defRPr/>
            </a:pPr>
            <a:r>
              <a:rPr lang="en-US" altLang="ko-KR" sz="1800" smtClean="0">
                <a:ln w="6350" cmpd="sng">
                  <a:noFill/>
                  <a:prstDash val="solid"/>
                </a:ln>
                <a:solidFill>
                  <a:sysClr val="windowText" lastClr="000000">
                    <a:lumMod val="95000"/>
                    <a:lumOff val="5000"/>
                  </a:sysClr>
                </a:solidFill>
                <a:latin typeface="나눔스퀘어 ExtraBold" pitchFamily="50" charset="-127"/>
                <a:ea typeface="나눔스퀘어 ExtraBold" pitchFamily="50" charset="-127"/>
              </a:rPr>
              <a:t> </a:t>
            </a:r>
            <a:r>
              <a:rPr lang="ko-KR" altLang="en-US" sz="1800" b="1" smtClean="0">
                <a:solidFill>
                  <a:srgbClr val="0000FF"/>
                </a:solidFill>
                <a:latin typeface="나눔스퀘어 ExtraBold" pitchFamily="50" charset="-127"/>
                <a:ea typeface="나눔스퀘어 ExtraBold" pitchFamily="50" charset="-127"/>
              </a:rPr>
              <a:t>기본계획 수립 </a:t>
            </a:r>
            <a:r>
              <a:rPr lang="en-US" altLang="ko-KR" sz="1800" b="1" smtClean="0">
                <a:solidFill>
                  <a:srgbClr val="0000FF"/>
                </a:solidFill>
                <a:latin typeface="나눔스퀘어 ExtraBold" pitchFamily="50" charset="-127"/>
                <a:ea typeface="나눔스퀘어 ExtraBold" pitchFamily="50" charset="-127"/>
              </a:rPr>
              <a:t>/ </a:t>
            </a:r>
            <a:r>
              <a:rPr lang="ko-KR" altLang="en-US" sz="1800" b="1" smtClean="0">
                <a:solidFill>
                  <a:srgbClr val="0000FF"/>
                </a:solidFill>
                <a:latin typeface="나눔스퀘어 ExtraBold" pitchFamily="50" charset="-127"/>
                <a:ea typeface="나눔스퀘어 ExtraBold" pitchFamily="50" charset="-127"/>
              </a:rPr>
              <a:t>대중교통계획수립 등</a:t>
            </a:r>
            <a:endParaRPr lang="en-US" altLang="ko-KR" sz="1800" b="1" dirty="0">
              <a:solidFill>
                <a:srgbClr val="0000FF"/>
              </a:solidFill>
              <a:latin typeface="나눔스퀘어 ExtraBold" pitchFamily="50" charset="-127"/>
              <a:ea typeface="나눔스퀘어 ExtraBold" pitchFamily="50" charset="-127"/>
            </a:endParaRPr>
          </a:p>
          <a:p>
            <a:pPr marL="0" marR="63513" lvl="0" indent="-95269" algn="l" defTabSz="1088502" rtl="0" eaLnBrk="1" fontAlgn="auto" latinLnBrk="1" hangingPunct="1">
              <a:lnSpc>
                <a:spcPct val="170000"/>
              </a:lnSpc>
              <a:spcBef>
                <a:spcPts val="0"/>
              </a:spcBef>
              <a:spcAft>
                <a:spcPts val="600"/>
              </a:spcAft>
              <a:buClr>
                <a:srgbClr val="0070C0"/>
              </a:buClr>
              <a:buSzPct val="100000"/>
              <a:buFont typeface="Wingdings" pitchFamily="2" charset="2"/>
              <a:buChar char="§"/>
              <a:tabLst/>
              <a:defRPr/>
            </a:pPr>
            <a:r>
              <a:rPr lang="ko-KR" altLang="en-US" sz="1800" smtClean="0">
                <a:ln w="6350" cmpd="sng">
                  <a:noFill/>
                  <a:prstDash val="solid"/>
                </a:ln>
                <a:solidFill>
                  <a:sysClr val="windowText" lastClr="000000">
                    <a:lumMod val="95000"/>
                    <a:lumOff val="5000"/>
                  </a:sysClr>
                </a:solidFill>
                <a:latin typeface="나눔스퀘어 ExtraBold" pitchFamily="50" charset="-127"/>
                <a:ea typeface="나눔스퀘어 ExtraBold" pitchFamily="50" charset="-127"/>
              </a:rPr>
              <a:t> 지역사회의 사업진행과정 공감대 형성</a:t>
            </a:r>
            <a:endParaRPr lang="en-US" altLang="ko-KR" sz="1800" spc="-150" dirty="0">
              <a:ln w="6350" cmpd="sng">
                <a:noFill/>
                <a:prstDash val="solid"/>
              </a:ln>
              <a:solidFill>
                <a:sysClr val="windowText" lastClr="000000">
                  <a:lumMod val="95000"/>
                  <a:lumOff val="5000"/>
                </a:sysClr>
              </a:solidFill>
              <a:latin typeface="나눔스퀘어 ExtraBold" pitchFamily="50" charset="-127"/>
              <a:ea typeface="나눔스퀘어 ExtraBold" pitchFamily="50" charset="-127"/>
            </a:endParaRPr>
          </a:p>
          <a:p>
            <a:pPr marL="0" marR="63513" lvl="0" indent="-95269" algn="l" defTabSz="1088502" rtl="0" eaLnBrk="1" fontAlgn="auto" latinLnBrk="1" hangingPunct="1">
              <a:lnSpc>
                <a:spcPct val="170000"/>
              </a:lnSpc>
              <a:spcBef>
                <a:spcPts val="0"/>
              </a:spcBef>
              <a:spcAft>
                <a:spcPts val="600"/>
              </a:spcAft>
              <a:buClr>
                <a:srgbClr val="0070C0"/>
              </a:buClr>
              <a:buSzPct val="100000"/>
              <a:buFont typeface="Wingdings" pitchFamily="2" charset="2"/>
              <a:buChar char="§"/>
              <a:tabLst/>
              <a:defRPr/>
            </a:pPr>
            <a:r>
              <a:rPr kumimoji="0" lang="en-US" altLang="ko-KR" sz="1800" b="0" i="0" u="none" strike="noStrike" kern="1200" cap="none" normalizeH="0" noProof="0" smtClean="0">
                <a:ln w="6350" cmpd="sng">
                  <a:noFill/>
                  <a:prstDash val="solid"/>
                </a:ln>
                <a:solidFill>
                  <a:sysClr val="windowText" lastClr="000000">
                    <a:lumMod val="95000"/>
                    <a:lumOff val="5000"/>
                  </a:sysClr>
                </a:solidFill>
                <a:effectLst/>
                <a:uLnTx/>
                <a:uFillTx/>
                <a:latin typeface="나눔스퀘어 ExtraBold" pitchFamily="50" charset="-127"/>
                <a:ea typeface="나눔스퀘어 ExtraBold" pitchFamily="50" charset="-127"/>
              </a:rPr>
              <a:t> </a:t>
            </a:r>
            <a:r>
              <a:rPr kumimoji="0" lang="ko-KR" altLang="en-US" sz="1800" b="0" i="0" u="none" strike="noStrike" kern="1200" cap="none" normalizeH="0" noProof="0" smtClean="0">
                <a:ln w="6350" cmpd="sng">
                  <a:noFill/>
                  <a:prstDash val="solid"/>
                </a:ln>
                <a:solidFill>
                  <a:sysClr val="windowText" lastClr="000000">
                    <a:lumMod val="95000"/>
                    <a:lumOff val="5000"/>
                  </a:sysClr>
                </a:solidFill>
                <a:effectLst/>
                <a:uLnTx/>
                <a:uFillTx/>
                <a:latin typeface="나눔스퀘어 ExtraBold" pitchFamily="50" charset="-127"/>
                <a:ea typeface="나눔스퀘어 ExtraBold" pitchFamily="50" charset="-127"/>
              </a:rPr>
              <a:t>사업추진과정 시민참여 유도</a:t>
            </a:r>
            <a:endParaRPr kumimoji="0" lang="en-US" altLang="ko-KR" sz="1800" b="0" i="0" u="none" strike="noStrike" kern="1200" cap="none" normalizeH="0" baseline="0" noProof="0" dirty="0" smtClean="0">
              <a:ln w="6350" cmpd="sng">
                <a:noFill/>
                <a:prstDash val="solid"/>
              </a:ln>
              <a:solidFill>
                <a:sysClr val="windowText" lastClr="000000">
                  <a:lumMod val="95000"/>
                  <a:lumOff val="5000"/>
                </a:sysClr>
              </a:solidFill>
              <a:effectLst/>
              <a:uLnTx/>
              <a:uFillTx/>
              <a:latin typeface="나눔스퀘어 ExtraBold" pitchFamily="50" charset="-127"/>
              <a:ea typeface="나눔스퀘어 ExtraBold" pitchFamily="50" charset="-127"/>
            </a:endParaRPr>
          </a:p>
        </p:txBody>
      </p:sp>
      <p:sp>
        <p:nvSpPr>
          <p:cNvPr id="29" name="직사각형 28"/>
          <p:cNvSpPr/>
          <p:nvPr/>
        </p:nvSpPr>
        <p:spPr bwMode="auto">
          <a:xfrm>
            <a:off x="4736450" y="1627995"/>
            <a:ext cx="4032448" cy="2161045"/>
          </a:xfrm>
          <a:prstGeom prst="rect">
            <a:avLst/>
          </a:prstGeom>
          <a:solidFill>
            <a:schemeClr val="bg1"/>
          </a:solidFill>
          <a:ln w="57150">
            <a:solidFill>
              <a:srgbClr val="C9C9C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schemeClr val="lt1"/>
              </a:solidFill>
              <a:latin typeface="나눔스퀘어 ExtraBold" pitchFamily="50" charset="-127"/>
              <a:ea typeface="나눔스퀘어 ExtraBold" pitchFamily="50" charset="-127"/>
            </a:endParaRPr>
          </a:p>
        </p:txBody>
      </p:sp>
      <p:sp>
        <p:nvSpPr>
          <p:cNvPr id="32" name="Rectangle 20"/>
          <p:cNvSpPr>
            <a:spLocks noChangeArrowheads="1"/>
          </p:cNvSpPr>
          <p:nvPr/>
        </p:nvSpPr>
        <p:spPr bwMode="gray">
          <a:xfrm>
            <a:off x="4916338" y="2002166"/>
            <a:ext cx="3851792" cy="1566583"/>
          </a:xfrm>
          <a:prstGeom prst="rect">
            <a:avLst/>
          </a:prstGeom>
          <a:noFill/>
          <a:ln>
            <a:noFill/>
          </a:ln>
          <a:effectLst>
            <a:prstShdw prst="shdw17" dist="17961" dir="2700000">
              <a:srgbClr val="4F81BD">
                <a:gamma/>
                <a:shade val="60000"/>
                <a:invGamma/>
              </a:srgbClr>
            </a:prstShdw>
          </a:effectLst>
        </p:spPr>
        <p:txBody>
          <a:bodyPr wrap="square" lIns="0" tIns="0" rIns="0" bIns="0">
            <a:spAutoFit/>
            <a:scene3d>
              <a:camera prst="orthographicFront"/>
              <a:lightRig rig="threePt" dir="t"/>
            </a:scene3d>
            <a:sp3d extrusionH="25400">
              <a:bevelT w="1270" h="1270"/>
              <a:bevelB w="1270" h="1270"/>
            </a:sp3d>
          </a:bodyPr>
          <a:lstStyle>
            <a:defPPr>
              <a:defRPr lang="ko-KR"/>
            </a:defPPr>
            <a:lvl1pPr marL="0" algn="l" defTabSz="1088502" rtl="0" eaLnBrk="1" latinLnBrk="1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44251" algn="l" defTabSz="1088502" rtl="0" eaLnBrk="1" latinLnBrk="1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088502" algn="l" defTabSz="1088502" rtl="0" eaLnBrk="1" latinLnBrk="1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32753" algn="l" defTabSz="1088502" rtl="0" eaLnBrk="1" latinLnBrk="1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177004" algn="l" defTabSz="1088502" rtl="0" eaLnBrk="1" latinLnBrk="1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721254" algn="l" defTabSz="1088502" rtl="0" eaLnBrk="1" latinLnBrk="1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265505" algn="l" defTabSz="1088502" rtl="0" eaLnBrk="1" latinLnBrk="1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809756" algn="l" defTabSz="1088502" rtl="0" eaLnBrk="1" latinLnBrk="1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354007" algn="l" defTabSz="1088502" rtl="0" eaLnBrk="1" latinLnBrk="1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63513" lvl="0" indent="-95269" algn="l" defTabSz="1088502" rtl="0" eaLnBrk="1" fontAlgn="auto" latinLnBrk="1" hangingPunct="1">
              <a:lnSpc>
                <a:spcPct val="170000"/>
              </a:lnSpc>
              <a:spcBef>
                <a:spcPts val="0"/>
              </a:spcBef>
              <a:spcAft>
                <a:spcPts val="600"/>
              </a:spcAft>
              <a:buClr>
                <a:srgbClr val="0070C0"/>
              </a:buClr>
              <a:buSzPct val="100000"/>
              <a:buFont typeface="Wingdings" pitchFamily="2" charset="2"/>
              <a:buChar char="§"/>
              <a:tabLst/>
              <a:defRPr/>
            </a:pPr>
            <a:r>
              <a:rPr kumimoji="0" lang="en-US" altLang="ko-KR" sz="1800" b="0" i="0" u="none" strike="noStrike" kern="1200" cap="none" spc="0" normalizeH="0" baseline="0" noProof="0" dirty="0" smtClean="0">
                <a:ln w="6350" cmpd="sng">
                  <a:noFill/>
                  <a:prstDash val="solid"/>
                </a:ln>
                <a:solidFill>
                  <a:srgbClr val="C00000"/>
                </a:solidFill>
                <a:effectLst/>
                <a:uLnTx/>
                <a:uFillTx/>
                <a:latin typeface="나눔스퀘어 ExtraBold" pitchFamily="50" charset="-127"/>
                <a:ea typeface="나눔스퀘어 ExtraBold" pitchFamily="50" charset="-127"/>
              </a:rPr>
              <a:t> </a:t>
            </a:r>
            <a:r>
              <a:rPr lang="ko-KR" altLang="en-US" sz="1800" b="1" noProof="0" dirty="0" smtClean="0">
                <a:solidFill>
                  <a:srgbClr val="0000FF"/>
                </a:solidFill>
                <a:latin typeface="나눔스퀘어 ExtraBold" pitchFamily="50" charset="-127"/>
                <a:ea typeface="나눔스퀘어 ExtraBold" pitchFamily="50" charset="-127"/>
              </a:rPr>
              <a:t>생활문화 </a:t>
            </a:r>
            <a:r>
              <a:rPr lang="en-US" altLang="ko-KR" sz="1800" b="1" noProof="0" dirty="0" smtClean="0">
                <a:solidFill>
                  <a:srgbClr val="0000FF"/>
                </a:solidFill>
                <a:latin typeface="나눔스퀘어 ExtraBold" pitchFamily="50" charset="-127"/>
                <a:ea typeface="나눔스퀘어 ExtraBold" pitchFamily="50" charset="-127"/>
              </a:rPr>
              <a:t>/ </a:t>
            </a:r>
            <a:r>
              <a:rPr lang="ko-KR" altLang="en-US" sz="1800" b="1" noProof="0" dirty="0" smtClean="0">
                <a:solidFill>
                  <a:srgbClr val="0000FF"/>
                </a:solidFill>
                <a:latin typeface="나눔스퀘어 ExtraBold" pitchFamily="50" charset="-127"/>
                <a:ea typeface="나눔스퀘어 ExtraBold" pitchFamily="50" charset="-127"/>
              </a:rPr>
              <a:t>지역경제 확산 플랫폼 </a:t>
            </a:r>
            <a:r>
              <a:rPr lang="ko-KR" altLang="en-US" sz="1800" b="1" noProof="0" smtClean="0">
                <a:solidFill>
                  <a:srgbClr val="0000FF"/>
                </a:solidFill>
                <a:latin typeface="나눔스퀘어 ExtraBold" pitchFamily="50" charset="-127"/>
                <a:ea typeface="나눔스퀘어 ExtraBold" pitchFamily="50" charset="-127"/>
              </a:rPr>
              <a:t>조성 </a:t>
            </a:r>
            <a:endParaRPr kumimoji="0" lang="en-US" altLang="ko-KR" sz="1800" b="0" i="0" u="none" strike="noStrike" kern="1200" cap="none" spc="0" normalizeH="0" baseline="0" noProof="0" dirty="0" smtClean="0">
              <a:ln w="6350" cmpd="sng">
                <a:noFill/>
                <a:prstDash val="solid"/>
              </a:ln>
              <a:solidFill>
                <a:sysClr val="windowText" lastClr="000000">
                  <a:lumMod val="95000"/>
                  <a:lumOff val="5000"/>
                </a:sysClr>
              </a:solidFill>
              <a:effectLst/>
              <a:uLnTx/>
              <a:uFillTx/>
              <a:latin typeface="나눔스퀘어 ExtraBold" pitchFamily="50" charset="-127"/>
              <a:ea typeface="나눔스퀘어 ExtraBold" pitchFamily="50" charset="-127"/>
            </a:endParaRPr>
          </a:p>
          <a:p>
            <a:pPr marL="0" marR="63513" lvl="0" indent="-95269" algn="l" defTabSz="1088502" rtl="0" eaLnBrk="1" fontAlgn="auto" latinLnBrk="1" hangingPunct="1">
              <a:lnSpc>
                <a:spcPct val="170000"/>
              </a:lnSpc>
              <a:spcBef>
                <a:spcPts val="0"/>
              </a:spcBef>
              <a:spcAft>
                <a:spcPts val="600"/>
              </a:spcAft>
              <a:buClr>
                <a:srgbClr val="0070C0"/>
              </a:buClr>
              <a:buSzPct val="100000"/>
              <a:buFont typeface="Wingdings" pitchFamily="2" charset="2"/>
              <a:buChar char="§"/>
              <a:tabLst/>
              <a:defRPr/>
            </a:pPr>
            <a:r>
              <a:rPr kumimoji="0" lang="en-US" altLang="ko-KR" sz="1800" b="0" i="0" u="none" strike="noStrike" kern="1200" cap="none" spc="0" normalizeH="0" baseline="0" noProof="0" dirty="0" smtClean="0">
                <a:ln w="6350" cmpd="sng">
                  <a:noFill/>
                  <a:prstDash val="solid"/>
                </a:ln>
                <a:solidFill>
                  <a:sysClr val="windowText" lastClr="000000">
                    <a:lumMod val="95000"/>
                    <a:lumOff val="5000"/>
                  </a:sysClr>
                </a:solidFill>
                <a:effectLst/>
                <a:uLnTx/>
                <a:uFillTx/>
                <a:latin typeface="나눔스퀘어 ExtraBold" pitchFamily="50" charset="-127"/>
                <a:ea typeface="나눔스퀘어 ExtraBold" pitchFamily="50" charset="-127"/>
              </a:rPr>
              <a:t> </a:t>
            </a:r>
            <a:r>
              <a:rPr lang="ko-KR" altLang="en-US" sz="1800" spc="-150" noProof="0" dirty="0" smtClean="0">
                <a:ln w="6350" cmpd="sng">
                  <a:noFill/>
                  <a:prstDash val="solid"/>
                </a:ln>
                <a:solidFill>
                  <a:sysClr val="windowText" lastClr="000000">
                    <a:lumMod val="95000"/>
                    <a:lumOff val="5000"/>
                  </a:sysClr>
                </a:solidFill>
                <a:latin typeface="나눔스퀘어 ExtraBold" pitchFamily="50" charset="-127"/>
                <a:ea typeface="나눔스퀘어 ExtraBold" pitchFamily="50" charset="-127"/>
              </a:rPr>
              <a:t>주민의 사업참여 유도 및 지역거점시설 확대</a:t>
            </a:r>
            <a:endParaRPr kumimoji="0" lang="en-US" altLang="ko-KR" sz="1800" b="0" i="0" u="none" strike="noStrike" kern="1200" cap="none" spc="-150" normalizeH="0" baseline="0" noProof="0" dirty="0">
              <a:ln w="6350" cmpd="sng">
                <a:noFill/>
                <a:prstDash val="solid"/>
              </a:ln>
              <a:solidFill>
                <a:sysClr val="windowText" lastClr="000000">
                  <a:lumMod val="95000"/>
                  <a:lumOff val="5000"/>
                </a:sysClr>
              </a:solidFill>
              <a:effectLst/>
              <a:uLnTx/>
              <a:uFillTx/>
              <a:latin typeface="나눔스퀘어 ExtraBold" pitchFamily="50" charset="-127"/>
              <a:ea typeface="나눔스퀘어 ExtraBold" pitchFamily="50" charset="-127"/>
            </a:endParaRPr>
          </a:p>
          <a:p>
            <a:pPr marL="0" marR="63513" lvl="0" indent="-95269" algn="l" defTabSz="1088502" rtl="0" eaLnBrk="1" fontAlgn="auto" latinLnBrk="1" hangingPunct="1">
              <a:lnSpc>
                <a:spcPct val="170000"/>
              </a:lnSpc>
              <a:spcBef>
                <a:spcPts val="0"/>
              </a:spcBef>
              <a:spcAft>
                <a:spcPts val="600"/>
              </a:spcAft>
              <a:buClr>
                <a:srgbClr val="0070C0"/>
              </a:buClr>
              <a:buSzPct val="100000"/>
              <a:buFont typeface="Wingdings" pitchFamily="2" charset="2"/>
              <a:buChar char="§"/>
              <a:tabLst/>
              <a:defRPr/>
            </a:pPr>
            <a:r>
              <a:rPr lang="ko-KR" altLang="en-US" sz="1800" spc="-150" dirty="0" smtClean="0">
                <a:ln w="6350" cmpd="sng">
                  <a:noFill/>
                  <a:prstDash val="solid"/>
                </a:ln>
                <a:solidFill>
                  <a:sysClr val="windowText" lastClr="000000">
                    <a:lumMod val="95000"/>
                    <a:lumOff val="5000"/>
                  </a:sysClr>
                </a:solidFill>
                <a:latin typeface="나눔스퀘어 ExtraBold" pitchFamily="50" charset="-127"/>
                <a:ea typeface="나눔스퀘어 ExtraBold" pitchFamily="50" charset="-127"/>
              </a:rPr>
              <a:t> 지역자원발굴</a:t>
            </a:r>
            <a:r>
              <a:rPr lang="en-US" altLang="ko-KR" sz="1800" spc="-150" dirty="0" smtClean="0">
                <a:ln w="6350" cmpd="sng">
                  <a:noFill/>
                  <a:prstDash val="solid"/>
                </a:ln>
                <a:solidFill>
                  <a:sysClr val="windowText" lastClr="000000">
                    <a:lumMod val="95000"/>
                    <a:lumOff val="5000"/>
                  </a:sysClr>
                </a:solidFill>
                <a:latin typeface="나눔스퀘어 ExtraBold" pitchFamily="50" charset="-127"/>
                <a:ea typeface="나눔스퀘어 ExtraBold" pitchFamily="50" charset="-127"/>
              </a:rPr>
              <a:t>, </a:t>
            </a:r>
            <a:r>
              <a:rPr lang="ko-KR" altLang="en-US" sz="1800" spc="-150" dirty="0" smtClean="0">
                <a:ln w="6350" cmpd="sng">
                  <a:noFill/>
                  <a:prstDash val="solid"/>
                </a:ln>
                <a:solidFill>
                  <a:sysClr val="windowText" lastClr="000000">
                    <a:lumMod val="95000"/>
                    <a:lumOff val="5000"/>
                  </a:sysClr>
                </a:solidFill>
                <a:latin typeface="나눔스퀘어 ExtraBold" pitchFamily="50" charset="-127"/>
                <a:ea typeface="나눔스퀘어 ExtraBold" pitchFamily="50" charset="-127"/>
              </a:rPr>
              <a:t>사회적 경제 관련 활동 추진</a:t>
            </a:r>
            <a:endParaRPr lang="en-US" altLang="ko-KR" sz="1800" spc="-150" dirty="0" smtClean="0">
              <a:ln w="6350" cmpd="sng">
                <a:noFill/>
                <a:prstDash val="solid"/>
              </a:ln>
              <a:solidFill>
                <a:sysClr val="windowText" lastClr="000000">
                  <a:lumMod val="95000"/>
                  <a:lumOff val="5000"/>
                </a:sysClr>
              </a:solidFill>
              <a:latin typeface="나눔스퀘어 ExtraBold" pitchFamily="50" charset="-127"/>
              <a:ea typeface="나눔스퀘어 ExtraBold" pitchFamily="50" charset="-127"/>
            </a:endParaRPr>
          </a:p>
        </p:txBody>
      </p:sp>
      <p:grpSp>
        <p:nvGrpSpPr>
          <p:cNvPr id="3" name="그룹 42"/>
          <p:cNvGrpSpPr/>
          <p:nvPr/>
        </p:nvGrpSpPr>
        <p:grpSpPr>
          <a:xfrm>
            <a:off x="374997" y="1412776"/>
            <a:ext cx="3922501" cy="409933"/>
            <a:chOff x="528897" y="2263138"/>
            <a:chExt cx="2423133" cy="409933"/>
          </a:xfrm>
          <a:effectLst>
            <a:outerShdw dist="76200" dir="2700000" algn="tl" rotWithShape="0">
              <a:prstClr val="black">
                <a:alpha val="14000"/>
              </a:prstClr>
            </a:outerShdw>
          </a:effectLst>
        </p:grpSpPr>
        <p:sp>
          <p:nvSpPr>
            <p:cNvPr id="44" name="직사각형 3"/>
            <p:cNvSpPr/>
            <p:nvPr/>
          </p:nvSpPr>
          <p:spPr>
            <a:xfrm flipV="1">
              <a:off x="573380" y="2263138"/>
              <a:ext cx="2313254" cy="398225"/>
            </a:xfrm>
            <a:custGeom>
              <a:avLst/>
              <a:gdLst/>
              <a:ahLst/>
              <a:cxnLst/>
              <a:rect l="l" t="t" r="r" b="b"/>
              <a:pathLst>
                <a:path w="1687572" h="428625">
                  <a:moveTo>
                    <a:pt x="0" y="0"/>
                  </a:moveTo>
                  <a:lnTo>
                    <a:pt x="1687572" y="0"/>
                  </a:lnTo>
                  <a:lnTo>
                    <a:pt x="1429950" y="428625"/>
                  </a:lnTo>
                  <a:lnTo>
                    <a:pt x="0" y="428625"/>
                  </a:lnTo>
                  <a:close/>
                </a:path>
              </a:pathLst>
            </a:custGeom>
            <a:gradFill flip="none" rotWithShape="1">
              <a:gsLst>
                <a:gs pos="0">
                  <a:srgbClr val="003EA4"/>
                </a:gs>
                <a:gs pos="100000">
                  <a:srgbClr val="004EC0"/>
                </a:gs>
              </a:gsLst>
              <a:lin ang="5400000" scaled="1"/>
              <a:tileRect/>
            </a:gradFill>
            <a:ln>
              <a:solidFill>
                <a:srgbClr val="003EA4"/>
              </a:solidFill>
              <a:miter lim="800000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ko-KR" altLang="en-US" dirty="0">
                <a:ln>
                  <a:solidFill>
                    <a:srgbClr val="9B8357">
                      <a:lumMod val="75000"/>
                      <a:alpha val="0"/>
                    </a:srgbClr>
                  </a:solidFill>
                </a:ln>
                <a:latin typeface="나눔스퀘어 ExtraBold" pitchFamily="50" charset="-127"/>
                <a:ea typeface="나눔스퀘어 ExtraBold" pitchFamily="50" charset="-127"/>
              </a:endParaRPr>
            </a:p>
          </p:txBody>
        </p:sp>
        <p:sp>
          <p:nvSpPr>
            <p:cNvPr id="45" name="TextBox 44"/>
            <p:cNvSpPr txBox="1"/>
            <p:nvPr/>
          </p:nvSpPr>
          <p:spPr>
            <a:xfrm>
              <a:off x="528897" y="2272961"/>
              <a:ext cx="2423133" cy="400110"/>
            </a:xfrm>
            <a:prstGeom prst="rect">
              <a:avLst/>
            </a:prstGeom>
          </p:spPr>
          <p:txBody>
            <a:bodyPr wrap="square">
              <a:spAutoFit/>
            </a:bodyPr>
            <a:lstStyle>
              <a:defPPr>
                <a:defRPr lang="ko-KR"/>
              </a:defPPr>
              <a:lvl1pPr marR="63513" algn="ctr" fontAlgn="base" latinLnBrk="0">
                <a:spcAft>
                  <a:spcPts val="600"/>
                </a:spcAft>
                <a:buClr>
                  <a:srgbClr val="8064A2"/>
                </a:buClr>
                <a:buSzPct val="100000"/>
                <a:defRPr sz="2000">
                  <a:ln w="6350" cmpd="sng">
                    <a:solidFill>
                      <a:srgbClr val="9B8357">
                        <a:lumMod val="75000"/>
                        <a:alpha val="0"/>
                      </a:srgbClr>
                    </a:solidFill>
                    <a:prstDash val="solid"/>
                  </a:ln>
                  <a:solidFill>
                    <a:schemeClr val="bg1"/>
                  </a:solidFill>
                  <a:latin typeface="Rix고딕 B" pitchFamily="18" charset="-127"/>
                  <a:ea typeface="Rix고딕 B" pitchFamily="18" charset="-127"/>
                </a:defRPr>
              </a:lvl1pPr>
            </a:lstStyle>
            <a:p>
              <a:pPr algn="l"/>
              <a:r>
                <a:rPr lang="ko-KR" altLang="en-US" spc="-150" smtClean="0">
                  <a:latin typeface="나눔스퀘어 ExtraBold" pitchFamily="50" charset="-127"/>
                  <a:ea typeface="나눔스퀘어 ExtraBold" pitchFamily="50" charset="-127"/>
                </a:rPr>
                <a:t>주요단계마다 시민참여협의회 개최 </a:t>
              </a:r>
              <a:endParaRPr lang="ko-KR" altLang="en-US" spc="-150" dirty="0">
                <a:latin typeface="나눔스퀘어 ExtraBold" pitchFamily="50" charset="-127"/>
                <a:ea typeface="나눔스퀘어 ExtraBold" pitchFamily="50" charset="-127"/>
              </a:endParaRPr>
            </a:p>
          </p:txBody>
        </p:sp>
      </p:grpSp>
      <p:grpSp>
        <p:nvGrpSpPr>
          <p:cNvPr id="4" name="그룹 45"/>
          <p:cNvGrpSpPr/>
          <p:nvPr/>
        </p:nvGrpSpPr>
        <p:grpSpPr>
          <a:xfrm>
            <a:off x="4736450" y="1412776"/>
            <a:ext cx="3816424" cy="409933"/>
            <a:chOff x="536111" y="2263138"/>
            <a:chExt cx="2367674" cy="409933"/>
          </a:xfrm>
          <a:effectLst>
            <a:outerShdw dist="76200" dir="2700000" algn="tl" rotWithShape="0">
              <a:prstClr val="black">
                <a:alpha val="14000"/>
              </a:prstClr>
            </a:outerShdw>
          </a:effectLst>
        </p:grpSpPr>
        <p:sp>
          <p:nvSpPr>
            <p:cNvPr id="47" name="직사각형 3"/>
            <p:cNvSpPr/>
            <p:nvPr/>
          </p:nvSpPr>
          <p:spPr>
            <a:xfrm flipV="1">
              <a:off x="573380" y="2263138"/>
              <a:ext cx="2313254" cy="398225"/>
            </a:xfrm>
            <a:custGeom>
              <a:avLst/>
              <a:gdLst/>
              <a:ahLst/>
              <a:cxnLst/>
              <a:rect l="l" t="t" r="r" b="b"/>
              <a:pathLst>
                <a:path w="1687572" h="428625">
                  <a:moveTo>
                    <a:pt x="0" y="0"/>
                  </a:moveTo>
                  <a:lnTo>
                    <a:pt x="1687572" y="0"/>
                  </a:lnTo>
                  <a:lnTo>
                    <a:pt x="1429950" y="428625"/>
                  </a:lnTo>
                  <a:lnTo>
                    <a:pt x="0" y="428625"/>
                  </a:lnTo>
                  <a:close/>
                </a:path>
              </a:pathLst>
            </a:custGeom>
            <a:gradFill flip="none" rotWithShape="1">
              <a:gsLst>
                <a:gs pos="0">
                  <a:srgbClr val="003EA4"/>
                </a:gs>
                <a:gs pos="100000">
                  <a:srgbClr val="004EC0"/>
                </a:gs>
              </a:gsLst>
              <a:lin ang="5400000" scaled="1"/>
              <a:tileRect/>
            </a:gradFill>
            <a:ln>
              <a:solidFill>
                <a:srgbClr val="003EA4"/>
              </a:solidFill>
              <a:miter lim="800000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ko-KR" altLang="en-US" dirty="0">
                <a:ln>
                  <a:solidFill>
                    <a:srgbClr val="9B8357">
                      <a:lumMod val="75000"/>
                      <a:alpha val="0"/>
                    </a:srgbClr>
                  </a:solidFill>
                </a:ln>
                <a:latin typeface="나눔스퀘어 ExtraBold" pitchFamily="50" charset="-127"/>
                <a:ea typeface="나눔스퀘어 ExtraBold" pitchFamily="50" charset="-127"/>
              </a:endParaRPr>
            </a:p>
          </p:txBody>
        </p:sp>
        <p:sp>
          <p:nvSpPr>
            <p:cNvPr id="48" name="TextBox 47"/>
            <p:cNvSpPr txBox="1"/>
            <p:nvPr/>
          </p:nvSpPr>
          <p:spPr>
            <a:xfrm>
              <a:off x="536111" y="2272961"/>
              <a:ext cx="2367674" cy="400110"/>
            </a:xfrm>
            <a:prstGeom prst="rect">
              <a:avLst/>
            </a:prstGeom>
          </p:spPr>
          <p:txBody>
            <a:bodyPr wrap="square">
              <a:spAutoFit/>
            </a:bodyPr>
            <a:lstStyle>
              <a:defPPr>
                <a:defRPr lang="ko-KR"/>
              </a:defPPr>
              <a:lvl1pPr marR="63513" algn="ctr" fontAlgn="base" latinLnBrk="0">
                <a:spcAft>
                  <a:spcPts val="600"/>
                </a:spcAft>
                <a:buClr>
                  <a:srgbClr val="8064A2"/>
                </a:buClr>
                <a:buSzPct val="100000"/>
                <a:defRPr sz="2000">
                  <a:ln w="6350" cmpd="sng">
                    <a:solidFill>
                      <a:srgbClr val="9B8357">
                        <a:lumMod val="75000"/>
                        <a:alpha val="0"/>
                      </a:srgbClr>
                    </a:solidFill>
                    <a:prstDash val="solid"/>
                  </a:ln>
                  <a:solidFill>
                    <a:schemeClr val="bg1"/>
                  </a:solidFill>
                  <a:latin typeface="Rix고딕 B" pitchFamily="18" charset="-127"/>
                  <a:ea typeface="Rix고딕 B" pitchFamily="18" charset="-127"/>
                </a:defRPr>
              </a:lvl1pPr>
            </a:lstStyle>
            <a:p>
              <a:pPr algn="l"/>
              <a:r>
                <a:rPr lang="ko-KR" altLang="en-US" spc="-150" smtClean="0">
                  <a:latin typeface="나눔스퀘어 ExtraBold" pitchFamily="50" charset="-127"/>
                  <a:ea typeface="나눔스퀘어 ExtraBold" pitchFamily="50" charset="-127"/>
                </a:rPr>
                <a:t>문화시설 </a:t>
              </a:r>
              <a:r>
                <a:rPr lang="ko-KR" altLang="en-US" spc="-150" dirty="0" smtClean="0">
                  <a:latin typeface="나눔스퀘어 ExtraBold" pitchFamily="50" charset="-127"/>
                  <a:ea typeface="나눔스퀘어 ExtraBold" pitchFamily="50" charset="-127"/>
                </a:rPr>
                <a:t>중심 생활권 활성화 유도</a:t>
              </a:r>
              <a:endParaRPr lang="ko-KR" altLang="en-US" spc="-150" dirty="0">
                <a:latin typeface="나눔스퀘어 ExtraBold" pitchFamily="50" charset="-127"/>
                <a:ea typeface="나눔스퀘어 ExtraBold" pitchFamily="50" charset="-127"/>
              </a:endParaRPr>
            </a:p>
          </p:txBody>
        </p:sp>
      </p:grpSp>
      <p:sp>
        <p:nvSpPr>
          <p:cNvPr id="18" name="직사각형 17"/>
          <p:cNvSpPr/>
          <p:nvPr/>
        </p:nvSpPr>
        <p:spPr>
          <a:xfrm>
            <a:off x="7213295" y="4359771"/>
            <a:ext cx="1399853" cy="31506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나눔스퀘어 ExtraBold" pitchFamily="50" charset="-127"/>
              <a:ea typeface="나눔스퀘어 ExtraBold" pitchFamily="50" charset="-127"/>
            </a:endParaRPr>
          </a:p>
        </p:txBody>
      </p:sp>
      <p:sp>
        <p:nvSpPr>
          <p:cNvPr id="22" name="직사각형 21"/>
          <p:cNvSpPr/>
          <p:nvPr/>
        </p:nvSpPr>
        <p:spPr>
          <a:xfrm>
            <a:off x="7408587" y="4522397"/>
            <a:ext cx="1399853" cy="31506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나눔스퀘어 ExtraBold" pitchFamily="50" charset="-127"/>
              <a:ea typeface="나눔스퀘어 ExtraBold" pitchFamily="50" charset="-127"/>
            </a:endParaRPr>
          </a:p>
        </p:txBody>
      </p:sp>
      <p:pic>
        <p:nvPicPr>
          <p:cNvPr id="24" name="그림 23"/>
          <p:cNvPicPr preferRelativeResize="0">
            <a:picLocks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rightnessContrast brigh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61850" y="4077072"/>
            <a:ext cx="4042792" cy="2399368"/>
          </a:xfrm>
          <a:prstGeom prst="round2DiagRect">
            <a:avLst>
              <a:gd name="adj1" fmla="val 7536"/>
              <a:gd name="adj2" fmla="val 0"/>
            </a:avLst>
          </a:prstGeom>
          <a:ln w="4445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20" name="Picture 3"/>
          <p:cNvPicPr preferRelativeResize="0">
            <a:picLocks noChangeArrowheads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rightnessContrast brigh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351953" y="4077072"/>
            <a:ext cx="4063999" cy="2401200"/>
          </a:xfrm>
          <a:prstGeom prst="round2DiagRect">
            <a:avLst>
              <a:gd name="adj1" fmla="val 9527"/>
              <a:gd name="adj2" fmla="val 0"/>
            </a:avLst>
          </a:prstGeom>
          <a:ln w="4445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extLst/>
        </p:spPr>
      </p:pic>
      <p:sp>
        <p:nvSpPr>
          <p:cNvPr id="21" name="슬라이드 번호 개체 틀 5"/>
          <p:cNvSpPr txBox="1">
            <a:spLocks/>
          </p:cNvSpPr>
          <p:nvPr/>
        </p:nvSpPr>
        <p:spPr>
          <a:xfrm>
            <a:off x="8494917" y="6470650"/>
            <a:ext cx="5107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ko-KR"/>
            </a:defPPr>
            <a:lvl1pPr marL="0" algn="r" defTabSz="914400" rtl="0" eaLnBrk="1" latinLnBrk="1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F26BD57E-2DF4-4293-8FA1-A2AB16AABCDB}" type="slidenum">
              <a:rPr lang="ko-KR" altLang="en-US" sz="1600" b="1" smtClean="0"/>
              <a:pPr/>
              <a:t>37</a:t>
            </a:fld>
            <a:endParaRPr lang="ko-KR" altLang="en-US" sz="1600" b="1" dirty="0"/>
          </a:p>
        </p:txBody>
      </p:sp>
    </p:spTree>
    <p:extLst>
      <p:ext uri="{BB962C8B-B14F-4D97-AF65-F5344CB8AC3E}">
        <p14:creationId xmlns:p14="http://schemas.microsoft.com/office/powerpoint/2010/main" val="10182035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" name="그림 47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-40000"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7" y="1207475"/>
            <a:ext cx="9143245" cy="5650525"/>
          </a:xfrm>
          <a:prstGeom prst="rect">
            <a:avLst/>
          </a:prstGeom>
        </p:spPr>
      </p:pic>
      <p:cxnSp>
        <p:nvCxnSpPr>
          <p:cNvPr id="49" name="직선 연결선 48"/>
          <p:cNvCxnSpPr/>
          <p:nvPr/>
        </p:nvCxnSpPr>
        <p:spPr>
          <a:xfrm>
            <a:off x="298245" y="5301208"/>
            <a:ext cx="8547510" cy="0"/>
          </a:xfrm>
          <a:prstGeom prst="line">
            <a:avLst/>
          </a:prstGeom>
          <a:ln w="254000" cap="rnd">
            <a:gradFill>
              <a:gsLst>
                <a:gs pos="7000">
                  <a:srgbClr val="007FF2">
                    <a:alpha val="0"/>
                  </a:srgbClr>
                </a:gs>
                <a:gs pos="82000">
                  <a:srgbClr val="00B0F0"/>
                </a:gs>
              </a:gsLst>
              <a:lin ang="0" scaled="0"/>
            </a:gradFill>
            <a:tailEnd type="triangle" w="sm" len="sm"/>
          </a:ln>
          <a:effectLst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" name="그룹 64"/>
          <p:cNvGrpSpPr/>
          <p:nvPr/>
        </p:nvGrpSpPr>
        <p:grpSpPr>
          <a:xfrm>
            <a:off x="6561419" y="2032273"/>
            <a:ext cx="2403194" cy="2385420"/>
            <a:chOff x="8886944" y="1900497"/>
            <a:chExt cx="2403194" cy="2385420"/>
          </a:xfrm>
        </p:grpSpPr>
        <p:sp>
          <p:nvSpPr>
            <p:cNvPr id="66" name="직사각형 65"/>
            <p:cNvSpPr/>
            <p:nvPr/>
          </p:nvSpPr>
          <p:spPr>
            <a:xfrm>
              <a:off x="9108504" y="2326655"/>
              <a:ext cx="1959264" cy="1959262"/>
            </a:xfrm>
            <a:prstGeom prst="rect">
              <a:avLst/>
            </a:prstGeom>
            <a:solidFill>
              <a:srgbClr val="004EC0"/>
            </a:solidFill>
            <a:ln>
              <a:solidFill>
                <a:srgbClr val="00B0F0"/>
              </a:solidFill>
              <a:miter lim="800000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ko-KR" altLang="en-US" sz="1600">
                <a:ln>
                  <a:solidFill>
                    <a:srgbClr val="00B0F0">
                      <a:alpha val="0"/>
                    </a:srgbClr>
                  </a:solidFill>
                </a:ln>
                <a:latin typeface="나눔스퀘어OTF ExtraBold" pitchFamily="34" charset="-127"/>
                <a:ea typeface="나눔스퀘어OTF ExtraBold" pitchFamily="34" charset="-127"/>
              </a:endParaRPr>
            </a:p>
          </p:txBody>
        </p:sp>
        <p:sp>
          <p:nvSpPr>
            <p:cNvPr id="67" name="TextBox 66"/>
            <p:cNvSpPr txBox="1"/>
            <p:nvPr/>
          </p:nvSpPr>
          <p:spPr>
            <a:xfrm>
              <a:off x="9108504" y="3072426"/>
              <a:ext cx="1959264" cy="323165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lIns="0" tIns="0" rIns="0" bIns="0">
              <a:spAutoFit/>
            </a:bodyPr>
            <a:lstStyle>
              <a:defPPr>
                <a:defRPr lang="ko-KR"/>
              </a:defPPr>
              <a:lvl1pPr indent="0" algn="ctr" latinLnBrk="0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  <a:defRPr sz="2800" spc="-100">
                  <a:ln>
                    <a:solidFill>
                      <a:srgbClr val="00B0F0">
                        <a:alpha val="0"/>
                      </a:srgbClr>
                    </a:solidFill>
                  </a:ln>
                  <a:solidFill>
                    <a:schemeClr val="bg1"/>
                  </a:solidFill>
                  <a:latin typeface="Rix고딕 EB" pitchFamily="18" charset="-127"/>
                  <a:ea typeface="Rix고딕 EB" pitchFamily="18" charset="-127"/>
                </a:defRPr>
              </a:lvl1pPr>
              <a:lvl2pPr marL="742950" indent="-285750">
                <a:spcBef>
                  <a:spcPct val="20000"/>
                </a:spcBef>
                <a:buFont typeface="Arial" panose="020B0604020202020204" pitchFamily="34" charset="0"/>
                <a:buChar char="–"/>
                <a:defRPr sz="2800">
                  <a:latin typeface="맑은 고딕" panose="020B0503020000020004" pitchFamily="50" charset="-127"/>
                  <a:ea typeface="맑은 고딕" panose="020B0503020000020004" pitchFamily="50" charset="-127"/>
                </a:defRPr>
              </a:lvl2pPr>
              <a:lvl3pPr marL="1143000" indent="-228600">
                <a:spcBef>
                  <a:spcPct val="20000"/>
                </a:spcBef>
                <a:buFont typeface="Arial" panose="020B0604020202020204" pitchFamily="34" charset="0"/>
                <a:buChar char="•"/>
                <a:defRPr sz="2400">
                  <a:latin typeface="맑은 고딕" panose="020B0503020000020004" pitchFamily="50" charset="-127"/>
                  <a:ea typeface="맑은 고딕" panose="020B0503020000020004" pitchFamily="50" charset="-127"/>
                </a:defRPr>
              </a:lvl3pPr>
              <a:lvl4pPr marL="1600200" indent="-228600">
                <a:spcBef>
                  <a:spcPct val="20000"/>
                </a:spcBef>
                <a:buFont typeface="Arial" panose="020B0604020202020204" pitchFamily="34" charset="0"/>
                <a:buChar char="–"/>
                <a:defRPr sz="2000">
                  <a:latin typeface="맑은 고딕" panose="020B0503020000020004" pitchFamily="50" charset="-127"/>
                  <a:ea typeface="맑은 고딕" panose="020B0503020000020004" pitchFamily="50" charset="-127"/>
                </a:defRPr>
              </a:lvl4pPr>
              <a:lvl5pPr marL="2057400" indent="-228600">
                <a:spcBef>
                  <a:spcPct val="20000"/>
                </a:spcBef>
                <a:buFont typeface="Arial" panose="020B0604020202020204" pitchFamily="34" charset="0"/>
                <a:buChar char="»"/>
                <a:defRPr sz="2000">
                  <a:latin typeface="맑은 고딕" panose="020B0503020000020004" pitchFamily="50" charset="-127"/>
                  <a:ea typeface="맑은 고딕" panose="020B0503020000020004" pitchFamily="50" charset="-127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latin typeface="맑은 고딕" panose="020B0503020000020004" pitchFamily="50" charset="-127"/>
                  <a:ea typeface="맑은 고딕" panose="020B0503020000020004" pitchFamily="50" charset="-127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latin typeface="맑은 고딕" panose="020B0503020000020004" pitchFamily="50" charset="-127"/>
                  <a:ea typeface="맑은 고딕" panose="020B0503020000020004" pitchFamily="50" charset="-127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latin typeface="맑은 고딕" panose="020B0503020000020004" pitchFamily="50" charset="-127"/>
                  <a:ea typeface="맑은 고딕" panose="020B0503020000020004" pitchFamily="50" charset="-127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latin typeface="맑은 고딕" panose="020B0503020000020004" pitchFamily="50" charset="-127"/>
                  <a:ea typeface="맑은 고딕" panose="020B0503020000020004" pitchFamily="50" charset="-127"/>
                </a:defRPr>
              </a:lvl9pPr>
            </a:lstStyle>
            <a:p>
              <a:r>
                <a:rPr lang="ko-KR" altLang="en-US" sz="2100" spc="-150" dirty="0" smtClean="0">
                  <a:solidFill>
                    <a:srgbClr val="FFC000"/>
                  </a:solidFill>
                  <a:latin typeface="나눔스퀘어OTF ExtraBold" pitchFamily="34" charset="-127"/>
                  <a:ea typeface="나눔스퀘어OTF ExtraBold" pitchFamily="34" charset="-127"/>
                </a:rPr>
                <a:t>도로개량 공사 </a:t>
              </a:r>
              <a:r>
                <a:rPr lang="ko-KR" altLang="en-US" sz="2100" spc="-150" dirty="0">
                  <a:solidFill>
                    <a:srgbClr val="FFC000"/>
                  </a:solidFill>
                  <a:latin typeface="나눔스퀘어OTF ExtraBold" pitchFamily="34" charset="-127"/>
                  <a:ea typeface="나눔스퀘어OTF ExtraBold" pitchFamily="34" charset="-127"/>
                </a:rPr>
                <a:t>착공</a:t>
              </a:r>
            </a:p>
          </p:txBody>
        </p:sp>
        <p:sp>
          <p:nvSpPr>
            <p:cNvPr id="68" name="TextBox 67"/>
            <p:cNvSpPr txBox="1"/>
            <p:nvPr/>
          </p:nvSpPr>
          <p:spPr>
            <a:xfrm>
              <a:off x="8886944" y="1900497"/>
              <a:ext cx="2403194" cy="400110"/>
            </a:xfrm>
            <a:prstGeom prst="rect">
              <a:avLst/>
            </a:prstGeom>
            <a:noFill/>
            <a:ln>
              <a:noFill/>
            </a:ln>
          </p:spPr>
          <p:txBody>
            <a:bodyPr wrap="square">
              <a:spAutoFit/>
            </a:bodyPr>
            <a:lstStyle>
              <a:defPPr>
                <a:defRPr lang="ko-KR"/>
              </a:defPPr>
              <a:lvl1pPr indent="0" algn="ctr" latinLnBrk="0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  <a:defRPr sz="1600" spc="-100">
                  <a:ln>
                    <a:solidFill>
                      <a:srgbClr val="00B0F0">
                        <a:alpha val="0"/>
                      </a:srgbClr>
                    </a:solidFill>
                  </a:ln>
                  <a:solidFill>
                    <a:schemeClr val="bg1"/>
                  </a:solidFill>
                  <a:latin typeface="Rix고딕 EB" pitchFamily="18" charset="-127"/>
                  <a:ea typeface="Rix고딕 EB" pitchFamily="18" charset="-127"/>
                </a:defRPr>
              </a:lvl1pPr>
              <a:lvl2pPr marL="742950" indent="-285750">
                <a:spcBef>
                  <a:spcPct val="20000"/>
                </a:spcBef>
                <a:buFont typeface="Arial" panose="020B0604020202020204" pitchFamily="34" charset="0"/>
                <a:buChar char="–"/>
                <a:defRPr sz="2800">
                  <a:latin typeface="맑은 고딕" panose="020B0503020000020004" pitchFamily="50" charset="-127"/>
                  <a:ea typeface="맑은 고딕" panose="020B0503020000020004" pitchFamily="50" charset="-127"/>
                </a:defRPr>
              </a:lvl2pPr>
              <a:lvl3pPr marL="1143000" indent="-228600">
                <a:spcBef>
                  <a:spcPct val="20000"/>
                </a:spcBef>
                <a:buFont typeface="Arial" panose="020B0604020202020204" pitchFamily="34" charset="0"/>
                <a:buChar char="•"/>
                <a:defRPr sz="2400">
                  <a:latin typeface="맑은 고딕" panose="020B0503020000020004" pitchFamily="50" charset="-127"/>
                  <a:ea typeface="맑은 고딕" panose="020B0503020000020004" pitchFamily="50" charset="-127"/>
                </a:defRPr>
              </a:lvl3pPr>
              <a:lvl4pPr marL="1600200" indent="-228600">
                <a:spcBef>
                  <a:spcPct val="20000"/>
                </a:spcBef>
                <a:buFont typeface="Arial" panose="020B0604020202020204" pitchFamily="34" charset="0"/>
                <a:buChar char="–"/>
                <a:defRPr sz="2000">
                  <a:latin typeface="맑은 고딕" panose="020B0503020000020004" pitchFamily="50" charset="-127"/>
                  <a:ea typeface="맑은 고딕" panose="020B0503020000020004" pitchFamily="50" charset="-127"/>
                </a:defRPr>
              </a:lvl4pPr>
              <a:lvl5pPr marL="2057400" indent="-228600">
                <a:spcBef>
                  <a:spcPct val="20000"/>
                </a:spcBef>
                <a:buFont typeface="Arial" panose="020B0604020202020204" pitchFamily="34" charset="0"/>
                <a:buChar char="»"/>
                <a:defRPr sz="2000">
                  <a:latin typeface="맑은 고딕" panose="020B0503020000020004" pitchFamily="50" charset="-127"/>
                  <a:ea typeface="맑은 고딕" panose="020B0503020000020004" pitchFamily="50" charset="-127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latin typeface="맑은 고딕" panose="020B0503020000020004" pitchFamily="50" charset="-127"/>
                  <a:ea typeface="맑은 고딕" panose="020B0503020000020004" pitchFamily="50" charset="-127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latin typeface="맑은 고딕" panose="020B0503020000020004" pitchFamily="50" charset="-127"/>
                  <a:ea typeface="맑은 고딕" panose="020B0503020000020004" pitchFamily="50" charset="-127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latin typeface="맑은 고딕" panose="020B0503020000020004" pitchFamily="50" charset="-127"/>
                  <a:ea typeface="맑은 고딕" panose="020B0503020000020004" pitchFamily="50" charset="-127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latin typeface="맑은 고딕" panose="020B0503020000020004" pitchFamily="50" charset="-127"/>
                  <a:ea typeface="맑은 고딕" panose="020B0503020000020004" pitchFamily="50" charset="-127"/>
                </a:defRPr>
              </a:lvl9pPr>
            </a:lstStyle>
            <a:p>
              <a:r>
                <a:rPr lang="en-US" altLang="ko-KR" sz="2000" dirty="0">
                  <a:latin typeface="나눔스퀘어OTF ExtraBold" pitchFamily="34" charset="-127"/>
                  <a:ea typeface="나눔스퀘어OTF ExtraBold" pitchFamily="34" charset="-127"/>
                </a:rPr>
                <a:t>2018.</a:t>
              </a:r>
              <a:r>
                <a:rPr lang="ko-KR" altLang="en-US" sz="2000" b="1" dirty="0">
                  <a:latin typeface="나눔스퀘어 ExtraBold" pitchFamily="50" charset="-127"/>
                  <a:ea typeface="나눔스퀘어 ExtraBold" pitchFamily="50" charset="-127"/>
                </a:rPr>
                <a:t>下</a:t>
              </a:r>
              <a:r>
                <a:rPr lang="en-US" altLang="ko-KR" sz="2000" dirty="0">
                  <a:latin typeface="나눔스퀘어OTF ExtraBold" pitchFamily="34" charset="-127"/>
                  <a:ea typeface="나눔스퀘어OTF ExtraBold" pitchFamily="34" charset="-127"/>
                </a:rPr>
                <a:t> ~ 2024</a:t>
              </a:r>
              <a:endParaRPr lang="ko-KR" altLang="en-US" sz="2000" dirty="0">
                <a:latin typeface="나눔스퀘어OTF ExtraBold" pitchFamily="34" charset="-127"/>
                <a:ea typeface="나눔스퀘어OTF ExtraBold" pitchFamily="34" charset="-127"/>
              </a:endParaRPr>
            </a:p>
          </p:txBody>
        </p:sp>
      </p:grpSp>
      <p:sp>
        <p:nvSpPr>
          <p:cNvPr id="69" name="슬라이드 번호 개체 틀 5"/>
          <p:cNvSpPr txBox="1">
            <a:spLocks/>
          </p:cNvSpPr>
          <p:nvPr/>
        </p:nvSpPr>
        <p:spPr>
          <a:xfrm>
            <a:off x="8494917" y="6470650"/>
            <a:ext cx="5107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ko-KR"/>
            </a:defPPr>
            <a:lvl1pPr marL="0" algn="r" defTabSz="914400" rtl="0" eaLnBrk="1" latinLnBrk="1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F26BD57E-2DF4-4293-8FA1-A2AB16AABCDB}" type="slidenum">
              <a:rPr lang="ko-KR" altLang="en-US" sz="1600" b="1" smtClean="0">
                <a:latin typeface="나눔스퀘어OTF ExtraBold" pitchFamily="34" charset="-127"/>
                <a:ea typeface="나눔스퀘어OTF ExtraBold" pitchFamily="34" charset="-127"/>
              </a:rPr>
              <a:pPr/>
              <a:t>38</a:t>
            </a:fld>
            <a:endParaRPr lang="ko-KR" altLang="en-US" sz="1600" b="1" dirty="0">
              <a:latin typeface="나눔스퀘어OTF ExtraBold" pitchFamily="34" charset="-127"/>
              <a:ea typeface="나눔스퀘어OTF ExtraBold" pitchFamily="34" charset="-127"/>
            </a:endParaRPr>
          </a:p>
        </p:txBody>
      </p:sp>
      <p:sp>
        <p:nvSpPr>
          <p:cNvPr id="71" name="TextBox 70"/>
          <p:cNvSpPr txBox="1"/>
          <p:nvPr/>
        </p:nvSpPr>
        <p:spPr>
          <a:xfrm>
            <a:off x="6847346" y="4581128"/>
            <a:ext cx="2296654" cy="215444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>
            <a:spAutoFit/>
          </a:bodyPr>
          <a:lstStyle>
            <a:defPPr>
              <a:defRPr lang="ko-KR"/>
            </a:defPPr>
            <a:lvl1pPr indent="-108000" latinLnBrk="0">
              <a:lnSpc>
                <a:spcPct val="100000"/>
              </a:lnSpc>
              <a:spcBef>
                <a:spcPts val="600"/>
              </a:spcBef>
              <a:buFont typeface="Arial" pitchFamily="34" charset="0"/>
              <a:buChar char="•"/>
              <a:defRPr sz="1400" spc="-100">
                <a:ln>
                  <a:solidFill>
                    <a:srgbClr val="00B0F0">
                      <a:alpha val="0"/>
                    </a:srgbClr>
                  </a:solidFill>
                </a:ln>
                <a:solidFill>
                  <a:schemeClr val="bg1"/>
                </a:solidFill>
                <a:latin typeface="Rix고딕 B" pitchFamily="18" charset="-127"/>
                <a:ea typeface="Rix고딕 B" pitchFamily="18" charset="-127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latin typeface="맑은 고딕" panose="020B0503020000020004" pitchFamily="50" charset="-127"/>
                <a:ea typeface="맑은 고딕" panose="020B0503020000020004" pitchFamily="50" charset="-127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latin typeface="맑은 고딕" panose="020B0503020000020004" pitchFamily="50" charset="-127"/>
                <a:ea typeface="맑은 고딕" panose="020B0503020000020004" pitchFamily="50" charset="-127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latin typeface="맑은 고딕" panose="020B0503020000020004" pitchFamily="50" charset="-127"/>
                <a:ea typeface="맑은 고딕" panose="020B0503020000020004" pitchFamily="50" charset="-127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latin typeface="맑은 고딕" panose="020B0503020000020004" pitchFamily="50" charset="-127"/>
                <a:ea typeface="맑은 고딕" panose="020B0503020000020004" pitchFamily="50" charset="-127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latin typeface="맑은 고딕" panose="020B0503020000020004" pitchFamily="50" charset="-127"/>
                <a:ea typeface="맑은 고딕" panose="020B0503020000020004" pitchFamily="50" charset="-127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latin typeface="맑은 고딕" panose="020B0503020000020004" pitchFamily="50" charset="-127"/>
                <a:ea typeface="맑은 고딕" panose="020B0503020000020004" pitchFamily="50" charset="-127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latin typeface="맑은 고딕" panose="020B0503020000020004" pitchFamily="50" charset="-127"/>
                <a:ea typeface="맑은 고딕" panose="020B0503020000020004" pitchFamily="50" charset="-127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latin typeface="맑은 고딕" panose="020B0503020000020004" pitchFamily="50" charset="-127"/>
                <a:ea typeface="맑은 고딕" panose="020B0503020000020004" pitchFamily="50" charset="-127"/>
              </a:defRPr>
            </a:lvl9pPr>
          </a:lstStyle>
          <a:p>
            <a:r>
              <a:rPr lang="ko-KR" altLang="en-US" dirty="0" smtClean="0">
                <a:solidFill>
                  <a:srgbClr val="00B0F0"/>
                </a:solidFill>
                <a:latin typeface="나눔스퀘어OTF ExtraBold" pitchFamily="34" charset="-127"/>
                <a:ea typeface="나눔스퀘어OTF ExtraBold" pitchFamily="34" charset="-127"/>
              </a:rPr>
              <a:t> 도로개량 </a:t>
            </a:r>
            <a:r>
              <a:rPr lang="en-US" altLang="ko-KR" dirty="0" smtClean="0">
                <a:solidFill>
                  <a:srgbClr val="00B0F0"/>
                </a:solidFill>
                <a:latin typeface="나눔스퀘어OTF ExtraBold" pitchFamily="34" charset="-127"/>
                <a:ea typeface="나눔스퀘어OTF ExtraBold" pitchFamily="34" charset="-127"/>
              </a:rPr>
              <a:t>2021</a:t>
            </a:r>
            <a:r>
              <a:rPr lang="ko-KR" altLang="en-US" dirty="0" smtClean="0">
                <a:solidFill>
                  <a:srgbClr val="00B0F0"/>
                </a:solidFill>
                <a:latin typeface="나눔스퀘어OTF ExtraBold" pitchFamily="34" charset="-127"/>
                <a:ea typeface="나눔스퀘어OTF ExtraBold" pitchFamily="34" charset="-127"/>
              </a:rPr>
              <a:t>년 완료</a:t>
            </a:r>
            <a:endParaRPr lang="en-US" altLang="ko-KR" dirty="0">
              <a:solidFill>
                <a:srgbClr val="00B0F0"/>
              </a:solidFill>
              <a:latin typeface="나눔스퀘어OTF ExtraBold" pitchFamily="34" charset="-127"/>
              <a:ea typeface="나눔스퀘어OTF ExtraBold" pitchFamily="34" charset="-127"/>
            </a:endParaRPr>
          </a:p>
        </p:txBody>
      </p:sp>
      <p:grpSp>
        <p:nvGrpSpPr>
          <p:cNvPr id="3" name="그룹 29"/>
          <p:cNvGrpSpPr/>
          <p:nvPr/>
        </p:nvGrpSpPr>
        <p:grpSpPr>
          <a:xfrm>
            <a:off x="4379785" y="2032273"/>
            <a:ext cx="2403194" cy="2385420"/>
            <a:chOff x="8886944" y="1900497"/>
            <a:chExt cx="2403194" cy="2385420"/>
          </a:xfrm>
        </p:grpSpPr>
        <p:sp>
          <p:nvSpPr>
            <p:cNvPr id="31" name="직사각형 30"/>
            <p:cNvSpPr/>
            <p:nvPr/>
          </p:nvSpPr>
          <p:spPr>
            <a:xfrm>
              <a:off x="9108504" y="2326655"/>
              <a:ext cx="1959264" cy="1959262"/>
            </a:xfrm>
            <a:prstGeom prst="rect">
              <a:avLst/>
            </a:prstGeom>
            <a:solidFill>
              <a:srgbClr val="004EC0"/>
            </a:solidFill>
            <a:ln>
              <a:solidFill>
                <a:srgbClr val="00B0F0"/>
              </a:solidFill>
              <a:miter lim="800000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ko-KR" altLang="en-US" sz="1600">
                <a:ln>
                  <a:solidFill>
                    <a:srgbClr val="00B0F0">
                      <a:alpha val="0"/>
                    </a:srgbClr>
                  </a:solidFill>
                </a:ln>
                <a:latin typeface="나눔스퀘어OTF ExtraBold" pitchFamily="34" charset="-127"/>
                <a:ea typeface="나눔스퀘어OTF ExtraBold" pitchFamily="34" charset="-127"/>
              </a:endParaRPr>
            </a:p>
          </p:txBody>
        </p:sp>
        <p:sp>
          <p:nvSpPr>
            <p:cNvPr id="32" name="TextBox 31"/>
            <p:cNvSpPr txBox="1"/>
            <p:nvPr/>
          </p:nvSpPr>
          <p:spPr>
            <a:xfrm>
              <a:off x="9123334" y="2918540"/>
              <a:ext cx="1945244" cy="615553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lIns="0" tIns="0" rIns="0" bIns="0">
              <a:spAutoFit/>
            </a:bodyPr>
            <a:lstStyle>
              <a:defPPr>
                <a:defRPr lang="ko-KR"/>
              </a:defPPr>
              <a:lvl1pPr indent="0" algn="ctr" latinLnBrk="0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  <a:defRPr sz="2800" spc="-100">
                  <a:ln>
                    <a:solidFill>
                      <a:srgbClr val="00B0F0">
                        <a:alpha val="0"/>
                      </a:srgbClr>
                    </a:solidFill>
                  </a:ln>
                  <a:solidFill>
                    <a:schemeClr val="bg1"/>
                  </a:solidFill>
                  <a:latin typeface="Rix고딕 EB" pitchFamily="18" charset="-127"/>
                  <a:ea typeface="Rix고딕 EB" pitchFamily="18" charset="-127"/>
                </a:defRPr>
              </a:lvl1pPr>
              <a:lvl2pPr marL="742950" indent="-285750">
                <a:spcBef>
                  <a:spcPct val="20000"/>
                </a:spcBef>
                <a:buFont typeface="Arial" panose="020B0604020202020204" pitchFamily="34" charset="0"/>
                <a:buChar char="–"/>
                <a:defRPr sz="2800">
                  <a:latin typeface="맑은 고딕" panose="020B0503020000020004" pitchFamily="50" charset="-127"/>
                  <a:ea typeface="맑은 고딕" panose="020B0503020000020004" pitchFamily="50" charset="-127"/>
                </a:defRPr>
              </a:lvl2pPr>
              <a:lvl3pPr marL="1143000" indent="-228600">
                <a:spcBef>
                  <a:spcPct val="20000"/>
                </a:spcBef>
                <a:buFont typeface="Arial" panose="020B0604020202020204" pitchFamily="34" charset="0"/>
                <a:buChar char="•"/>
                <a:defRPr sz="2400">
                  <a:latin typeface="맑은 고딕" panose="020B0503020000020004" pitchFamily="50" charset="-127"/>
                  <a:ea typeface="맑은 고딕" panose="020B0503020000020004" pitchFamily="50" charset="-127"/>
                </a:defRPr>
              </a:lvl3pPr>
              <a:lvl4pPr marL="1600200" indent="-228600">
                <a:spcBef>
                  <a:spcPct val="20000"/>
                </a:spcBef>
                <a:buFont typeface="Arial" panose="020B0604020202020204" pitchFamily="34" charset="0"/>
                <a:buChar char="–"/>
                <a:defRPr sz="2000">
                  <a:latin typeface="맑은 고딕" panose="020B0503020000020004" pitchFamily="50" charset="-127"/>
                  <a:ea typeface="맑은 고딕" panose="020B0503020000020004" pitchFamily="50" charset="-127"/>
                </a:defRPr>
              </a:lvl4pPr>
              <a:lvl5pPr marL="2057400" indent="-228600">
                <a:spcBef>
                  <a:spcPct val="20000"/>
                </a:spcBef>
                <a:buFont typeface="Arial" panose="020B0604020202020204" pitchFamily="34" charset="0"/>
                <a:buChar char="»"/>
                <a:defRPr sz="2000">
                  <a:latin typeface="맑은 고딕" panose="020B0503020000020004" pitchFamily="50" charset="-127"/>
                  <a:ea typeface="맑은 고딕" panose="020B0503020000020004" pitchFamily="50" charset="-127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latin typeface="맑은 고딕" panose="020B0503020000020004" pitchFamily="50" charset="-127"/>
                  <a:ea typeface="맑은 고딕" panose="020B0503020000020004" pitchFamily="50" charset="-127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latin typeface="맑은 고딕" panose="020B0503020000020004" pitchFamily="50" charset="-127"/>
                  <a:ea typeface="맑은 고딕" panose="020B0503020000020004" pitchFamily="50" charset="-127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latin typeface="맑은 고딕" panose="020B0503020000020004" pitchFamily="50" charset="-127"/>
                  <a:ea typeface="맑은 고딕" panose="020B0503020000020004" pitchFamily="50" charset="-127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latin typeface="맑은 고딕" panose="020B0503020000020004" pitchFamily="50" charset="-127"/>
                  <a:ea typeface="맑은 고딕" panose="020B0503020000020004" pitchFamily="50" charset="-127"/>
                </a:defRPr>
              </a:lvl9pPr>
            </a:lstStyle>
            <a:p>
              <a:r>
                <a:rPr lang="ko-KR" altLang="en-US" sz="2000" spc="-300" dirty="0" err="1" smtClean="0">
                  <a:latin typeface="나눔스퀘어OTF ExtraBold" pitchFamily="34" charset="-127"/>
                  <a:ea typeface="나눔스퀘어OTF ExtraBold" pitchFamily="34" charset="-127"/>
                </a:rPr>
                <a:t>옹벽ㆍ방음벽</a:t>
              </a:r>
              <a:r>
                <a:rPr lang="ko-KR" altLang="en-US" sz="2000" spc="-300" dirty="0" smtClean="0">
                  <a:latin typeface="나눔스퀘어OTF ExtraBold" pitchFamily="34" charset="-127"/>
                  <a:ea typeface="나눔스퀘어OTF ExtraBold" pitchFamily="34" charset="-127"/>
                </a:rPr>
                <a:t> 철거 등 도로개량 설계</a:t>
              </a:r>
              <a:r>
                <a:rPr lang="en-US" altLang="ko-KR" sz="2000" spc="-300" dirty="0" smtClean="0">
                  <a:latin typeface="나눔스퀘어OTF ExtraBold" pitchFamily="34" charset="-127"/>
                  <a:ea typeface="나눔스퀘어OTF ExtraBold" pitchFamily="34" charset="-127"/>
                </a:rPr>
                <a:t> </a:t>
              </a:r>
              <a:r>
                <a:rPr lang="ko-KR" altLang="en-US" sz="2000" spc="-300" dirty="0">
                  <a:latin typeface="나눔스퀘어OTF ExtraBold" pitchFamily="34" charset="-127"/>
                  <a:ea typeface="나눔스퀘어OTF ExtraBold" pitchFamily="34" charset="-127"/>
                </a:rPr>
                <a:t>착수</a:t>
              </a:r>
              <a:endParaRPr lang="en-US" altLang="ko-KR" sz="2000" spc="-300" dirty="0">
                <a:latin typeface="나눔스퀘어OTF ExtraBold" pitchFamily="34" charset="-127"/>
                <a:ea typeface="나눔스퀘어OTF ExtraBold" pitchFamily="34" charset="-127"/>
              </a:endParaRPr>
            </a:p>
          </p:txBody>
        </p:sp>
        <p:sp>
          <p:nvSpPr>
            <p:cNvPr id="33" name="TextBox 32"/>
            <p:cNvSpPr txBox="1"/>
            <p:nvPr/>
          </p:nvSpPr>
          <p:spPr>
            <a:xfrm>
              <a:off x="8886944" y="1900497"/>
              <a:ext cx="2403194" cy="400110"/>
            </a:xfrm>
            <a:prstGeom prst="rect">
              <a:avLst/>
            </a:prstGeom>
            <a:noFill/>
            <a:ln>
              <a:noFill/>
            </a:ln>
          </p:spPr>
          <p:txBody>
            <a:bodyPr wrap="square">
              <a:spAutoFit/>
            </a:bodyPr>
            <a:lstStyle>
              <a:defPPr>
                <a:defRPr lang="ko-KR"/>
              </a:defPPr>
              <a:lvl1pPr indent="0" algn="ctr" latinLnBrk="0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  <a:defRPr sz="1600" spc="-100">
                  <a:ln>
                    <a:solidFill>
                      <a:srgbClr val="00B0F0">
                        <a:alpha val="0"/>
                      </a:srgbClr>
                    </a:solidFill>
                  </a:ln>
                  <a:solidFill>
                    <a:schemeClr val="bg1"/>
                  </a:solidFill>
                  <a:latin typeface="Rix고딕 EB" pitchFamily="18" charset="-127"/>
                  <a:ea typeface="Rix고딕 EB" pitchFamily="18" charset="-127"/>
                </a:defRPr>
              </a:lvl1pPr>
              <a:lvl2pPr marL="742950" indent="-285750">
                <a:spcBef>
                  <a:spcPct val="20000"/>
                </a:spcBef>
                <a:buFont typeface="Arial" panose="020B0604020202020204" pitchFamily="34" charset="0"/>
                <a:buChar char="–"/>
                <a:defRPr sz="2800">
                  <a:latin typeface="맑은 고딕" panose="020B0503020000020004" pitchFamily="50" charset="-127"/>
                  <a:ea typeface="맑은 고딕" panose="020B0503020000020004" pitchFamily="50" charset="-127"/>
                </a:defRPr>
              </a:lvl2pPr>
              <a:lvl3pPr marL="1143000" indent="-228600">
                <a:spcBef>
                  <a:spcPct val="20000"/>
                </a:spcBef>
                <a:buFont typeface="Arial" panose="020B0604020202020204" pitchFamily="34" charset="0"/>
                <a:buChar char="•"/>
                <a:defRPr sz="2400">
                  <a:latin typeface="맑은 고딕" panose="020B0503020000020004" pitchFamily="50" charset="-127"/>
                  <a:ea typeface="맑은 고딕" panose="020B0503020000020004" pitchFamily="50" charset="-127"/>
                </a:defRPr>
              </a:lvl3pPr>
              <a:lvl4pPr marL="1600200" indent="-228600">
                <a:spcBef>
                  <a:spcPct val="20000"/>
                </a:spcBef>
                <a:buFont typeface="Arial" panose="020B0604020202020204" pitchFamily="34" charset="0"/>
                <a:buChar char="–"/>
                <a:defRPr sz="2000">
                  <a:latin typeface="맑은 고딕" panose="020B0503020000020004" pitchFamily="50" charset="-127"/>
                  <a:ea typeface="맑은 고딕" panose="020B0503020000020004" pitchFamily="50" charset="-127"/>
                </a:defRPr>
              </a:lvl4pPr>
              <a:lvl5pPr marL="2057400" indent="-228600">
                <a:spcBef>
                  <a:spcPct val="20000"/>
                </a:spcBef>
                <a:buFont typeface="Arial" panose="020B0604020202020204" pitchFamily="34" charset="0"/>
                <a:buChar char="»"/>
                <a:defRPr sz="2000">
                  <a:latin typeface="맑은 고딕" panose="020B0503020000020004" pitchFamily="50" charset="-127"/>
                  <a:ea typeface="맑은 고딕" panose="020B0503020000020004" pitchFamily="50" charset="-127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latin typeface="맑은 고딕" panose="020B0503020000020004" pitchFamily="50" charset="-127"/>
                  <a:ea typeface="맑은 고딕" panose="020B0503020000020004" pitchFamily="50" charset="-127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latin typeface="맑은 고딕" panose="020B0503020000020004" pitchFamily="50" charset="-127"/>
                  <a:ea typeface="맑은 고딕" panose="020B0503020000020004" pitchFamily="50" charset="-127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latin typeface="맑은 고딕" panose="020B0503020000020004" pitchFamily="50" charset="-127"/>
                  <a:ea typeface="맑은 고딕" panose="020B0503020000020004" pitchFamily="50" charset="-127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latin typeface="맑은 고딕" panose="020B0503020000020004" pitchFamily="50" charset="-127"/>
                  <a:ea typeface="맑은 고딕" panose="020B0503020000020004" pitchFamily="50" charset="-127"/>
                </a:defRPr>
              </a:lvl9pPr>
            </a:lstStyle>
            <a:p>
              <a:r>
                <a:rPr lang="en-US" altLang="ko-KR" sz="2000" dirty="0">
                  <a:latin typeface="나눔스퀘어OTF ExtraBold" pitchFamily="34" charset="-127"/>
                  <a:ea typeface="나눔스퀘어OTF ExtraBold" pitchFamily="34" charset="-127"/>
                </a:rPr>
                <a:t>2018.</a:t>
              </a:r>
              <a:r>
                <a:rPr lang="ko-KR" altLang="en-US" sz="2000" b="1" dirty="0">
                  <a:latin typeface="나눔스퀘어 ExtraBold" pitchFamily="50" charset="-127"/>
                  <a:ea typeface="나눔스퀘어 ExtraBold" pitchFamily="50" charset="-127"/>
                </a:rPr>
                <a:t>上</a:t>
              </a:r>
            </a:p>
          </p:txBody>
        </p:sp>
      </p:grpSp>
      <p:grpSp>
        <p:nvGrpSpPr>
          <p:cNvPr id="4" name="그룹 33"/>
          <p:cNvGrpSpPr/>
          <p:nvPr/>
        </p:nvGrpSpPr>
        <p:grpSpPr>
          <a:xfrm>
            <a:off x="2197381" y="2032273"/>
            <a:ext cx="2403194" cy="2385420"/>
            <a:chOff x="8886944" y="1900497"/>
            <a:chExt cx="2403194" cy="2385420"/>
          </a:xfrm>
        </p:grpSpPr>
        <p:sp>
          <p:nvSpPr>
            <p:cNvPr id="35" name="직사각형 34"/>
            <p:cNvSpPr/>
            <p:nvPr/>
          </p:nvSpPr>
          <p:spPr>
            <a:xfrm>
              <a:off x="9108504" y="2326655"/>
              <a:ext cx="1959264" cy="1959262"/>
            </a:xfrm>
            <a:prstGeom prst="rect">
              <a:avLst/>
            </a:prstGeom>
            <a:solidFill>
              <a:srgbClr val="004EC0"/>
            </a:solidFill>
            <a:ln>
              <a:solidFill>
                <a:srgbClr val="00B0F0"/>
              </a:solidFill>
              <a:miter lim="800000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ko-KR" altLang="en-US" sz="1600">
                <a:ln>
                  <a:solidFill>
                    <a:srgbClr val="00B0F0">
                      <a:alpha val="0"/>
                    </a:srgbClr>
                  </a:solidFill>
                </a:ln>
                <a:latin typeface="나눔스퀘어OTF ExtraBold" pitchFamily="34" charset="-127"/>
                <a:ea typeface="나눔스퀘어OTF ExtraBold" pitchFamily="34" charset="-127"/>
              </a:endParaRPr>
            </a:p>
          </p:txBody>
        </p:sp>
        <p:sp>
          <p:nvSpPr>
            <p:cNvPr id="36" name="TextBox 35"/>
            <p:cNvSpPr txBox="1"/>
            <p:nvPr/>
          </p:nvSpPr>
          <p:spPr>
            <a:xfrm>
              <a:off x="9074365" y="2918539"/>
              <a:ext cx="2043182" cy="615553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lIns="0" tIns="0" rIns="0" bIns="0">
              <a:spAutoFit/>
            </a:bodyPr>
            <a:lstStyle>
              <a:defPPr>
                <a:defRPr lang="ko-KR"/>
              </a:defPPr>
              <a:lvl1pPr indent="0" algn="ctr" latinLnBrk="0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  <a:defRPr sz="2800" spc="-100">
                  <a:ln>
                    <a:solidFill>
                      <a:srgbClr val="00B0F0">
                        <a:alpha val="0"/>
                      </a:srgbClr>
                    </a:solidFill>
                  </a:ln>
                  <a:solidFill>
                    <a:schemeClr val="bg1"/>
                  </a:solidFill>
                  <a:latin typeface="Rix고딕 EB" pitchFamily="18" charset="-127"/>
                  <a:ea typeface="Rix고딕 EB" pitchFamily="18" charset="-127"/>
                </a:defRPr>
              </a:lvl1pPr>
              <a:lvl2pPr marL="742950" indent="-285750">
                <a:spcBef>
                  <a:spcPct val="20000"/>
                </a:spcBef>
                <a:buFont typeface="Arial" panose="020B0604020202020204" pitchFamily="34" charset="0"/>
                <a:buChar char="–"/>
                <a:defRPr sz="2800">
                  <a:latin typeface="맑은 고딕" panose="020B0503020000020004" pitchFamily="50" charset="-127"/>
                  <a:ea typeface="맑은 고딕" panose="020B0503020000020004" pitchFamily="50" charset="-127"/>
                </a:defRPr>
              </a:lvl2pPr>
              <a:lvl3pPr marL="1143000" indent="-228600">
                <a:spcBef>
                  <a:spcPct val="20000"/>
                </a:spcBef>
                <a:buFont typeface="Arial" panose="020B0604020202020204" pitchFamily="34" charset="0"/>
                <a:buChar char="•"/>
                <a:defRPr sz="2400">
                  <a:latin typeface="맑은 고딕" panose="020B0503020000020004" pitchFamily="50" charset="-127"/>
                  <a:ea typeface="맑은 고딕" panose="020B0503020000020004" pitchFamily="50" charset="-127"/>
                </a:defRPr>
              </a:lvl3pPr>
              <a:lvl4pPr marL="1600200" indent="-228600">
                <a:spcBef>
                  <a:spcPct val="20000"/>
                </a:spcBef>
                <a:buFont typeface="Arial" panose="020B0604020202020204" pitchFamily="34" charset="0"/>
                <a:buChar char="–"/>
                <a:defRPr sz="2000">
                  <a:latin typeface="맑은 고딕" panose="020B0503020000020004" pitchFamily="50" charset="-127"/>
                  <a:ea typeface="맑은 고딕" panose="020B0503020000020004" pitchFamily="50" charset="-127"/>
                </a:defRPr>
              </a:lvl4pPr>
              <a:lvl5pPr marL="2057400" indent="-228600">
                <a:spcBef>
                  <a:spcPct val="20000"/>
                </a:spcBef>
                <a:buFont typeface="Arial" panose="020B0604020202020204" pitchFamily="34" charset="0"/>
                <a:buChar char="»"/>
                <a:defRPr sz="2000">
                  <a:latin typeface="맑은 고딕" panose="020B0503020000020004" pitchFamily="50" charset="-127"/>
                  <a:ea typeface="맑은 고딕" panose="020B0503020000020004" pitchFamily="50" charset="-127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latin typeface="맑은 고딕" panose="020B0503020000020004" pitchFamily="50" charset="-127"/>
                  <a:ea typeface="맑은 고딕" panose="020B0503020000020004" pitchFamily="50" charset="-127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latin typeface="맑은 고딕" panose="020B0503020000020004" pitchFamily="50" charset="-127"/>
                  <a:ea typeface="맑은 고딕" panose="020B0503020000020004" pitchFamily="50" charset="-127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latin typeface="맑은 고딕" panose="020B0503020000020004" pitchFamily="50" charset="-127"/>
                  <a:ea typeface="맑은 고딕" panose="020B0503020000020004" pitchFamily="50" charset="-127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latin typeface="맑은 고딕" panose="020B0503020000020004" pitchFamily="50" charset="-127"/>
                  <a:ea typeface="맑은 고딕" panose="020B0503020000020004" pitchFamily="50" charset="-127"/>
                </a:defRPr>
              </a:lvl9pPr>
            </a:lstStyle>
            <a:p>
              <a:r>
                <a:rPr lang="ko-KR" altLang="en-US" sz="2000" spc="-150" dirty="0" err="1">
                  <a:latin typeface="나눔스퀘어OTF ExtraBold" pitchFamily="34" charset="-127"/>
                  <a:ea typeface="나눔스퀘어OTF ExtraBold" pitchFamily="34" charset="-127"/>
                </a:rPr>
                <a:t>진출입로</a:t>
              </a:r>
              <a:r>
                <a:rPr lang="ko-KR" altLang="en-US" sz="2000" spc="-150" dirty="0">
                  <a:latin typeface="나눔스퀘어OTF ExtraBold" pitchFamily="34" charset="-127"/>
                  <a:ea typeface="나눔스퀘어OTF ExtraBold" pitchFamily="34" charset="-127"/>
                </a:rPr>
                <a:t> 설치 등</a:t>
              </a:r>
              <a:endParaRPr lang="en-US" altLang="ko-KR" sz="2000" spc="-150" dirty="0">
                <a:latin typeface="나눔스퀘어OTF ExtraBold" pitchFamily="34" charset="-127"/>
                <a:ea typeface="나눔스퀘어OTF ExtraBold" pitchFamily="34" charset="-127"/>
              </a:endParaRPr>
            </a:p>
            <a:p>
              <a:r>
                <a:rPr lang="ko-KR" altLang="en-US" sz="2000" spc="-150" dirty="0">
                  <a:latin typeface="나눔스퀘어OTF ExtraBold" pitchFamily="34" charset="-127"/>
                  <a:ea typeface="나눔스퀘어OTF ExtraBold" pitchFamily="34" charset="-127"/>
                </a:rPr>
                <a:t>구조개선 공사착공</a:t>
              </a:r>
              <a:endParaRPr lang="en-US" altLang="ko-KR" sz="2000" spc="-150" dirty="0">
                <a:latin typeface="나눔스퀘어OTF ExtraBold" pitchFamily="34" charset="-127"/>
                <a:ea typeface="나눔스퀘어OTF ExtraBold" pitchFamily="34" charset="-127"/>
              </a:endParaRPr>
            </a:p>
          </p:txBody>
        </p:sp>
        <p:sp>
          <p:nvSpPr>
            <p:cNvPr id="37" name="TextBox 36"/>
            <p:cNvSpPr txBox="1"/>
            <p:nvPr/>
          </p:nvSpPr>
          <p:spPr>
            <a:xfrm>
              <a:off x="8886944" y="1900497"/>
              <a:ext cx="2403194" cy="400110"/>
            </a:xfrm>
            <a:prstGeom prst="rect">
              <a:avLst/>
            </a:prstGeom>
            <a:noFill/>
            <a:ln>
              <a:noFill/>
            </a:ln>
          </p:spPr>
          <p:txBody>
            <a:bodyPr wrap="square">
              <a:spAutoFit/>
            </a:bodyPr>
            <a:lstStyle>
              <a:defPPr>
                <a:defRPr lang="ko-KR"/>
              </a:defPPr>
              <a:lvl1pPr indent="0" algn="ctr" latinLnBrk="0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  <a:defRPr sz="1600" spc="-100">
                  <a:ln>
                    <a:solidFill>
                      <a:srgbClr val="00B0F0">
                        <a:alpha val="0"/>
                      </a:srgbClr>
                    </a:solidFill>
                  </a:ln>
                  <a:solidFill>
                    <a:schemeClr val="bg1"/>
                  </a:solidFill>
                  <a:latin typeface="Rix고딕 EB" pitchFamily="18" charset="-127"/>
                  <a:ea typeface="Rix고딕 EB" pitchFamily="18" charset="-127"/>
                </a:defRPr>
              </a:lvl1pPr>
              <a:lvl2pPr marL="742950" indent="-285750">
                <a:spcBef>
                  <a:spcPct val="20000"/>
                </a:spcBef>
                <a:buFont typeface="Arial" panose="020B0604020202020204" pitchFamily="34" charset="0"/>
                <a:buChar char="–"/>
                <a:defRPr sz="2800">
                  <a:latin typeface="맑은 고딕" panose="020B0503020000020004" pitchFamily="50" charset="-127"/>
                  <a:ea typeface="맑은 고딕" panose="020B0503020000020004" pitchFamily="50" charset="-127"/>
                </a:defRPr>
              </a:lvl2pPr>
              <a:lvl3pPr marL="1143000" indent="-228600">
                <a:spcBef>
                  <a:spcPct val="20000"/>
                </a:spcBef>
                <a:buFont typeface="Arial" panose="020B0604020202020204" pitchFamily="34" charset="0"/>
                <a:buChar char="•"/>
                <a:defRPr sz="2400">
                  <a:latin typeface="맑은 고딕" panose="020B0503020000020004" pitchFamily="50" charset="-127"/>
                  <a:ea typeface="맑은 고딕" panose="020B0503020000020004" pitchFamily="50" charset="-127"/>
                </a:defRPr>
              </a:lvl3pPr>
              <a:lvl4pPr marL="1600200" indent="-228600">
                <a:spcBef>
                  <a:spcPct val="20000"/>
                </a:spcBef>
                <a:buFont typeface="Arial" panose="020B0604020202020204" pitchFamily="34" charset="0"/>
                <a:buChar char="–"/>
                <a:defRPr sz="2000">
                  <a:latin typeface="맑은 고딕" panose="020B0503020000020004" pitchFamily="50" charset="-127"/>
                  <a:ea typeface="맑은 고딕" panose="020B0503020000020004" pitchFamily="50" charset="-127"/>
                </a:defRPr>
              </a:lvl4pPr>
              <a:lvl5pPr marL="2057400" indent="-228600">
                <a:spcBef>
                  <a:spcPct val="20000"/>
                </a:spcBef>
                <a:buFont typeface="Arial" panose="020B0604020202020204" pitchFamily="34" charset="0"/>
                <a:buChar char="»"/>
                <a:defRPr sz="2000">
                  <a:latin typeface="맑은 고딕" panose="020B0503020000020004" pitchFamily="50" charset="-127"/>
                  <a:ea typeface="맑은 고딕" panose="020B0503020000020004" pitchFamily="50" charset="-127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latin typeface="맑은 고딕" panose="020B0503020000020004" pitchFamily="50" charset="-127"/>
                  <a:ea typeface="맑은 고딕" panose="020B0503020000020004" pitchFamily="50" charset="-127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latin typeface="맑은 고딕" panose="020B0503020000020004" pitchFamily="50" charset="-127"/>
                  <a:ea typeface="맑은 고딕" panose="020B0503020000020004" pitchFamily="50" charset="-127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latin typeface="맑은 고딕" panose="020B0503020000020004" pitchFamily="50" charset="-127"/>
                  <a:ea typeface="맑은 고딕" panose="020B0503020000020004" pitchFamily="50" charset="-127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latin typeface="맑은 고딕" panose="020B0503020000020004" pitchFamily="50" charset="-127"/>
                  <a:ea typeface="맑은 고딕" panose="020B0503020000020004" pitchFamily="50" charset="-127"/>
                </a:defRPr>
              </a:lvl9pPr>
            </a:lstStyle>
            <a:p>
              <a:r>
                <a:rPr lang="en-US" altLang="ko-KR" sz="2000" dirty="0">
                  <a:latin typeface="나눔스퀘어OTF ExtraBold" pitchFamily="34" charset="-127"/>
                  <a:ea typeface="나눔스퀘어OTF ExtraBold" pitchFamily="34" charset="-127"/>
                </a:rPr>
                <a:t>2017.11.</a:t>
              </a:r>
              <a:endParaRPr lang="ko-KR" altLang="en-US" sz="2000" dirty="0">
                <a:latin typeface="나눔스퀘어OTF ExtraBold" pitchFamily="34" charset="-127"/>
                <a:ea typeface="나눔스퀘어OTF ExtraBold" pitchFamily="34" charset="-127"/>
              </a:endParaRPr>
            </a:p>
          </p:txBody>
        </p:sp>
      </p:grpSp>
      <p:grpSp>
        <p:nvGrpSpPr>
          <p:cNvPr id="5" name="그룹 37"/>
          <p:cNvGrpSpPr/>
          <p:nvPr/>
        </p:nvGrpSpPr>
        <p:grpSpPr>
          <a:xfrm>
            <a:off x="30163" y="2032273"/>
            <a:ext cx="2403194" cy="2385420"/>
            <a:chOff x="8886944" y="1900497"/>
            <a:chExt cx="2403194" cy="2385420"/>
          </a:xfrm>
        </p:grpSpPr>
        <p:sp>
          <p:nvSpPr>
            <p:cNvPr id="39" name="직사각형 38"/>
            <p:cNvSpPr/>
            <p:nvPr/>
          </p:nvSpPr>
          <p:spPr>
            <a:xfrm>
              <a:off x="9108504" y="2326655"/>
              <a:ext cx="1959264" cy="1959262"/>
            </a:xfrm>
            <a:prstGeom prst="rect">
              <a:avLst/>
            </a:prstGeom>
            <a:solidFill>
              <a:srgbClr val="004EC0"/>
            </a:solidFill>
            <a:ln>
              <a:solidFill>
                <a:srgbClr val="00B0F0"/>
              </a:solidFill>
              <a:miter lim="800000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ko-KR" altLang="en-US" sz="1600">
                <a:ln>
                  <a:solidFill>
                    <a:srgbClr val="00B0F0">
                      <a:alpha val="0"/>
                    </a:srgbClr>
                  </a:solidFill>
                </a:ln>
                <a:latin typeface="나눔스퀘어OTF ExtraBold" pitchFamily="34" charset="-127"/>
                <a:ea typeface="나눔스퀘어OTF ExtraBold" pitchFamily="34" charset="-127"/>
              </a:endParaRPr>
            </a:p>
          </p:txBody>
        </p:sp>
        <p:sp>
          <p:nvSpPr>
            <p:cNvPr id="40" name="TextBox 39"/>
            <p:cNvSpPr txBox="1"/>
            <p:nvPr/>
          </p:nvSpPr>
          <p:spPr>
            <a:xfrm>
              <a:off x="9155025" y="2930751"/>
              <a:ext cx="1854103" cy="615553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lIns="0" tIns="0" rIns="0" bIns="0">
              <a:spAutoFit/>
            </a:bodyPr>
            <a:lstStyle>
              <a:defPPr>
                <a:defRPr lang="ko-KR"/>
              </a:defPPr>
              <a:lvl1pPr indent="0" algn="ctr" latinLnBrk="0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  <a:defRPr sz="2800" spc="-100">
                  <a:ln>
                    <a:solidFill>
                      <a:srgbClr val="00B0F0">
                        <a:alpha val="0"/>
                      </a:srgbClr>
                    </a:solidFill>
                  </a:ln>
                  <a:solidFill>
                    <a:schemeClr val="bg1"/>
                  </a:solidFill>
                  <a:latin typeface="Rix고딕 EB" pitchFamily="18" charset="-127"/>
                  <a:ea typeface="Rix고딕 EB" pitchFamily="18" charset="-127"/>
                </a:defRPr>
              </a:lvl1pPr>
              <a:lvl2pPr marL="742950" indent="-285750">
                <a:spcBef>
                  <a:spcPct val="20000"/>
                </a:spcBef>
                <a:buFont typeface="Arial" panose="020B0604020202020204" pitchFamily="34" charset="0"/>
                <a:buChar char="–"/>
                <a:defRPr sz="2800">
                  <a:latin typeface="맑은 고딕" panose="020B0503020000020004" pitchFamily="50" charset="-127"/>
                  <a:ea typeface="맑은 고딕" panose="020B0503020000020004" pitchFamily="50" charset="-127"/>
                </a:defRPr>
              </a:lvl2pPr>
              <a:lvl3pPr marL="1143000" indent="-228600">
                <a:spcBef>
                  <a:spcPct val="20000"/>
                </a:spcBef>
                <a:buFont typeface="Arial" panose="020B0604020202020204" pitchFamily="34" charset="0"/>
                <a:buChar char="•"/>
                <a:defRPr sz="2400">
                  <a:latin typeface="맑은 고딕" panose="020B0503020000020004" pitchFamily="50" charset="-127"/>
                  <a:ea typeface="맑은 고딕" panose="020B0503020000020004" pitchFamily="50" charset="-127"/>
                </a:defRPr>
              </a:lvl3pPr>
              <a:lvl4pPr marL="1600200" indent="-228600">
                <a:spcBef>
                  <a:spcPct val="20000"/>
                </a:spcBef>
                <a:buFont typeface="Arial" panose="020B0604020202020204" pitchFamily="34" charset="0"/>
                <a:buChar char="–"/>
                <a:defRPr sz="2000">
                  <a:latin typeface="맑은 고딕" panose="020B0503020000020004" pitchFamily="50" charset="-127"/>
                  <a:ea typeface="맑은 고딕" panose="020B0503020000020004" pitchFamily="50" charset="-127"/>
                </a:defRPr>
              </a:lvl4pPr>
              <a:lvl5pPr marL="2057400" indent="-228600">
                <a:spcBef>
                  <a:spcPct val="20000"/>
                </a:spcBef>
                <a:buFont typeface="Arial" panose="020B0604020202020204" pitchFamily="34" charset="0"/>
                <a:buChar char="»"/>
                <a:defRPr sz="2000">
                  <a:latin typeface="맑은 고딕" panose="020B0503020000020004" pitchFamily="50" charset="-127"/>
                  <a:ea typeface="맑은 고딕" panose="020B0503020000020004" pitchFamily="50" charset="-127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latin typeface="맑은 고딕" panose="020B0503020000020004" pitchFamily="50" charset="-127"/>
                  <a:ea typeface="맑은 고딕" panose="020B0503020000020004" pitchFamily="50" charset="-127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latin typeface="맑은 고딕" panose="020B0503020000020004" pitchFamily="50" charset="-127"/>
                  <a:ea typeface="맑은 고딕" panose="020B0503020000020004" pitchFamily="50" charset="-127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latin typeface="맑은 고딕" panose="020B0503020000020004" pitchFamily="50" charset="-127"/>
                  <a:ea typeface="맑은 고딕" panose="020B0503020000020004" pitchFamily="50" charset="-127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latin typeface="맑은 고딕" panose="020B0503020000020004" pitchFamily="50" charset="-127"/>
                  <a:ea typeface="맑은 고딕" panose="020B0503020000020004" pitchFamily="50" charset="-127"/>
                </a:defRPr>
              </a:lvl9pPr>
            </a:lstStyle>
            <a:p>
              <a:r>
                <a:rPr lang="ko-KR" altLang="en-US" sz="2000" dirty="0">
                  <a:latin typeface="나눔스퀘어OTF ExtraBold" pitchFamily="34" charset="-127"/>
                  <a:ea typeface="나눔스퀘어OTF ExtraBold" pitchFamily="34" charset="-127"/>
                </a:rPr>
                <a:t>기본구상 </a:t>
              </a:r>
              <a:r>
                <a:rPr lang="ko-KR" altLang="en-US" sz="2000" dirty="0" smtClean="0">
                  <a:latin typeface="나눔스퀘어OTF ExtraBold" pitchFamily="34" charset="-127"/>
                  <a:ea typeface="나눔스퀘어OTF ExtraBold" pitchFamily="34" charset="-127"/>
                </a:rPr>
                <a:t>완료</a:t>
              </a:r>
              <a:endParaRPr lang="en-US" altLang="ko-KR" sz="2000" dirty="0">
                <a:latin typeface="나눔스퀘어OTF ExtraBold" pitchFamily="34" charset="-127"/>
                <a:ea typeface="나눔스퀘어OTF ExtraBold" pitchFamily="34" charset="-127"/>
              </a:endParaRPr>
            </a:p>
            <a:p>
              <a:r>
                <a:rPr lang="ko-KR" altLang="en-US" sz="2000" dirty="0" smtClean="0">
                  <a:latin typeface="나눔스퀘어OTF ExtraBold" pitchFamily="34" charset="-127"/>
                  <a:ea typeface="나눔스퀘어OTF ExtraBold" pitchFamily="34" charset="-127"/>
                </a:rPr>
                <a:t>기본계획 </a:t>
              </a:r>
              <a:r>
                <a:rPr lang="ko-KR" altLang="en-US" sz="2000" dirty="0">
                  <a:latin typeface="나눔스퀘어OTF ExtraBold" pitchFamily="34" charset="-127"/>
                  <a:ea typeface="나눔스퀘어OTF ExtraBold" pitchFamily="34" charset="-127"/>
                </a:rPr>
                <a:t>착수</a:t>
              </a:r>
              <a:endParaRPr lang="en-US" altLang="ko-KR" sz="2000" dirty="0">
                <a:latin typeface="나눔스퀘어OTF ExtraBold" pitchFamily="34" charset="-127"/>
                <a:ea typeface="나눔스퀘어OTF ExtraBold" pitchFamily="34" charset="-127"/>
              </a:endParaRPr>
            </a:p>
          </p:txBody>
        </p:sp>
        <p:sp>
          <p:nvSpPr>
            <p:cNvPr id="41" name="TextBox 40"/>
            <p:cNvSpPr txBox="1"/>
            <p:nvPr/>
          </p:nvSpPr>
          <p:spPr>
            <a:xfrm>
              <a:off x="8886944" y="1900497"/>
              <a:ext cx="2403194" cy="400110"/>
            </a:xfrm>
            <a:prstGeom prst="rect">
              <a:avLst/>
            </a:prstGeom>
            <a:noFill/>
            <a:ln>
              <a:noFill/>
            </a:ln>
          </p:spPr>
          <p:txBody>
            <a:bodyPr wrap="square">
              <a:spAutoFit/>
            </a:bodyPr>
            <a:lstStyle>
              <a:defPPr>
                <a:defRPr lang="ko-KR"/>
              </a:defPPr>
              <a:lvl1pPr indent="0" algn="ctr" latinLnBrk="0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  <a:defRPr sz="1600" spc="-100">
                  <a:ln>
                    <a:solidFill>
                      <a:srgbClr val="00B0F0">
                        <a:alpha val="0"/>
                      </a:srgbClr>
                    </a:solidFill>
                  </a:ln>
                  <a:solidFill>
                    <a:schemeClr val="bg1"/>
                  </a:solidFill>
                  <a:latin typeface="Rix고딕 EB" pitchFamily="18" charset="-127"/>
                  <a:ea typeface="Rix고딕 EB" pitchFamily="18" charset="-127"/>
                </a:defRPr>
              </a:lvl1pPr>
              <a:lvl2pPr marL="742950" indent="-285750">
                <a:spcBef>
                  <a:spcPct val="20000"/>
                </a:spcBef>
                <a:buFont typeface="Arial" panose="020B0604020202020204" pitchFamily="34" charset="0"/>
                <a:buChar char="–"/>
                <a:defRPr sz="2800">
                  <a:latin typeface="맑은 고딕" panose="020B0503020000020004" pitchFamily="50" charset="-127"/>
                  <a:ea typeface="맑은 고딕" panose="020B0503020000020004" pitchFamily="50" charset="-127"/>
                </a:defRPr>
              </a:lvl2pPr>
              <a:lvl3pPr marL="1143000" indent="-228600">
                <a:spcBef>
                  <a:spcPct val="20000"/>
                </a:spcBef>
                <a:buFont typeface="Arial" panose="020B0604020202020204" pitchFamily="34" charset="0"/>
                <a:buChar char="•"/>
                <a:defRPr sz="2400">
                  <a:latin typeface="맑은 고딕" panose="020B0503020000020004" pitchFamily="50" charset="-127"/>
                  <a:ea typeface="맑은 고딕" panose="020B0503020000020004" pitchFamily="50" charset="-127"/>
                </a:defRPr>
              </a:lvl3pPr>
              <a:lvl4pPr marL="1600200" indent="-228600">
                <a:spcBef>
                  <a:spcPct val="20000"/>
                </a:spcBef>
                <a:buFont typeface="Arial" panose="020B0604020202020204" pitchFamily="34" charset="0"/>
                <a:buChar char="–"/>
                <a:defRPr sz="2000">
                  <a:latin typeface="맑은 고딕" panose="020B0503020000020004" pitchFamily="50" charset="-127"/>
                  <a:ea typeface="맑은 고딕" panose="020B0503020000020004" pitchFamily="50" charset="-127"/>
                </a:defRPr>
              </a:lvl4pPr>
              <a:lvl5pPr marL="2057400" indent="-228600">
                <a:spcBef>
                  <a:spcPct val="20000"/>
                </a:spcBef>
                <a:buFont typeface="Arial" panose="020B0604020202020204" pitchFamily="34" charset="0"/>
                <a:buChar char="»"/>
                <a:defRPr sz="2000">
                  <a:latin typeface="맑은 고딕" panose="020B0503020000020004" pitchFamily="50" charset="-127"/>
                  <a:ea typeface="맑은 고딕" panose="020B0503020000020004" pitchFamily="50" charset="-127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latin typeface="맑은 고딕" panose="020B0503020000020004" pitchFamily="50" charset="-127"/>
                  <a:ea typeface="맑은 고딕" panose="020B0503020000020004" pitchFamily="50" charset="-127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latin typeface="맑은 고딕" panose="020B0503020000020004" pitchFamily="50" charset="-127"/>
                  <a:ea typeface="맑은 고딕" panose="020B0503020000020004" pitchFamily="50" charset="-127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latin typeface="맑은 고딕" panose="020B0503020000020004" pitchFamily="50" charset="-127"/>
                  <a:ea typeface="맑은 고딕" panose="020B0503020000020004" pitchFamily="50" charset="-127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latin typeface="맑은 고딕" panose="020B0503020000020004" pitchFamily="50" charset="-127"/>
                  <a:ea typeface="맑은 고딕" panose="020B0503020000020004" pitchFamily="50" charset="-127"/>
                </a:defRPr>
              </a:lvl9pPr>
            </a:lstStyle>
            <a:p>
              <a:r>
                <a:rPr lang="en-US" altLang="ko-KR" sz="2000" dirty="0">
                  <a:latin typeface="나눔스퀘어OTF ExtraBold" pitchFamily="34" charset="-127"/>
                  <a:ea typeface="나눔스퀘어OTF ExtraBold" pitchFamily="34" charset="-127"/>
                </a:rPr>
                <a:t>2017.</a:t>
              </a:r>
              <a:r>
                <a:rPr lang="ko-KR" altLang="en-US" sz="2000" dirty="0">
                  <a:latin typeface="나눔스퀘어OTF ExtraBold" pitchFamily="34" charset="-127"/>
                  <a:ea typeface="나눔스퀘어OTF ExtraBold" pitchFamily="34" charset="-127"/>
                </a:rPr>
                <a:t> </a:t>
              </a:r>
              <a:r>
                <a:rPr lang="en-US" altLang="ko-KR" sz="2000" dirty="0">
                  <a:latin typeface="나눔스퀘어OTF ExtraBold" pitchFamily="34" charset="-127"/>
                  <a:ea typeface="나눔스퀘어OTF ExtraBold" pitchFamily="34" charset="-127"/>
                </a:rPr>
                <a:t>9.</a:t>
              </a:r>
              <a:endParaRPr lang="ko-KR" altLang="en-US" sz="2000" dirty="0">
                <a:latin typeface="나눔스퀘어OTF ExtraBold" pitchFamily="34" charset="-127"/>
                <a:ea typeface="나눔스퀘어OTF ExtraBold" pitchFamily="34" charset="-127"/>
              </a:endParaRPr>
            </a:p>
          </p:txBody>
        </p:sp>
      </p:grpSp>
      <p:sp>
        <p:nvSpPr>
          <p:cNvPr id="24" name="제목 1"/>
          <p:cNvSpPr txBox="1">
            <a:spLocks/>
          </p:cNvSpPr>
          <p:nvPr/>
        </p:nvSpPr>
        <p:spPr>
          <a:xfrm>
            <a:off x="1574234" y="347001"/>
            <a:ext cx="7431449" cy="523220"/>
          </a:xfrm>
          <a:prstGeom prst="rect">
            <a:avLst/>
          </a:prstGeom>
        </p:spPr>
        <p:txBody>
          <a:bodyPr vert="horz" wrap="square" lIns="91440" tIns="45720" rIns="91440" bIns="45720" rtlCol="0" anchor="ctr">
            <a:spAutoFit/>
          </a:bodyPr>
          <a:lstStyle>
            <a:lvl1pPr algn="l" defTabSz="914400" rtl="0" eaLnBrk="1" latinLnBrk="1" hangingPunct="1">
              <a:lnSpc>
                <a:spcPct val="100000"/>
              </a:lnSpc>
              <a:spcBef>
                <a:spcPct val="0"/>
              </a:spcBef>
              <a:buNone/>
              <a:defRPr kumimoji="0" lang="ko-KR" altLang="en-US" sz="2400" i="0" u="none" strike="noStrike" kern="0" cap="none" spc="-150" normalizeH="0" baseline="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ysClr val="windowText" lastClr="000000"/>
                </a:solidFill>
                <a:effectLst/>
                <a:uLnTx/>
                <a:uFillTx/>
                <a:latin typeface="나눔스퀘어 ExtraBold" pitchFamily="50" charset="-127"/>
                <a:ea typeface="나눔스퀘어 ExtraBold" pitchFamily="50" charset="-127"/>
                <a:cs typeface="+mn-cs"/>
              </a:defRPr>
            </a:lvl1pPr>
          </a:lstStyle>
          <a:p>
            <a:pPr latinLnBrk="0">
              <a:spcBef>
                <a:spcPts val="0"/>
              </a:spcBef>
            </a:pPr>
            <a:r>
              <a:rPr lang="ko-KR" altLang="en-US" sz="2800" b="1" dirty="0" smtClean="0">
                <a:ln>
                  <a:solidFill>
                    <a:srgbClr val="9B8357">
                      <a:lumMod val="75000"/>
                      <a:alpha val="0"/>
                    </a:srgbClr>
                  </a:solidFill>
                </a:ln>
                <a:solidFill>
                  <a:schemeClr val="tx1"/>
                </a:solidFill>
              </a:rPr>
              <a:t>행정절차를 단축하여 속도감 있게 추진하겠습니다</a:t>
            </a:r>
            <a:endParaRPr lang="ko-KR" altLang="en-US" sz="2800" b="1" dirty="0">
              <a:ln>
                <a:solidFill>
                  <a:srgbClr val="9B8357">
                    <a:lumMod val="75000"/>
                    <a:alpha val="0"/>
                  </a:srgbClr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25" name="TextBox 231"/>
          <p:cNvSpPr txBox="1">
            <a:spLocks noChangeArrowheads="1"/>
          </p:cNvSpPr>
          <p:nvPr/>
        </p:nvSpPr>
        <p:spPr bwMode="auto">
          <a:xfrm>
            <a:off x="397173" y="207305"/>
            <a:ext cx="1006475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defPPr>
              <a:defRPr lang="ko-KR"/>
            </a:defPPr>
            <a:lvl1pPr latinLnBrk="0">
              <a:spcBef>
                <a:spcPts val="1200"/>
              </a:spcBef>
              <a:buFont typeface="Arial" panose="020B0604020202020204" pitchFamily="34" charset="0"/>
              <a:buNone/>
              <a:defRPr sz="2400">
                <a:latin typeface="Rix고딕 B" pitchFamily="18" charset="-127"/>
                <a:ea typeface="Rix고딕 B" pitchFamily="18" charset="-127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latin typeface="맑은 고딕" panose="020B0503020000020004" pitchFamily="50" charset="-127"/>
                <a:ea typeface="맑은 고딕" panose="020B0503020000020004" pitchFamily="50" charset="-127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latin typeface="맑은 고딕" panose="020B0503020000020004" pitchFamily="50" charset="-127"/>
                <a:ea typeface="맑은 고딕" panose="020B0503020000020004" pitchFamily="50" charset="-127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latin typeface="맑은 고딕" panose="020B0503020000020004" pitchFamily="50" charset="-127"/>
                <a:ea typeface="맑은 고딕" panose="020B0503020000020004" pitchFamily="50" charset="-127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latin typeface="맑은 고딕" panose="020B0503020000020004" pitchFamily="50" charset="-127"/>
                <a:ea typeface="맑은 고딕" panose="020B0503020000020004" pitchFamily="50" charset="-127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latin typeface="맑은 고딕" panose="020B0503020000020004" pitchFamily="50" charset="-127"/>
                <a:ea typeface="맑은 고딕" panose="020B0503020000020004" pitchFamily="50" charset="-127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latin typeface="맑은 고딕" panose="020B0503020000020004" pitchFamily="50" charset="-127"/>
                <a:ea typeface="맑은 고딕" panose="020B0503020000020004" pitchFamily="50" charset="-127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latin typeface="맑은 고딕" panose="020B0503020000020004" pitchFamily="50" charset="-127"/>
                <a:ea typeface="맑은 고딕" panose="020B0503020000020004" pitchFamily="50" charset="-127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latin typeface="맑은 고딕" panose="020B0503020000020004" pitchFamily="50" charset="-127"/>
                <a:ea typeface="맑은 고딕" panose="020B0503020000020004" pitchFamily="50" charset="-127"/>
              </a:defRPr>
            </a:lvl9pPr>
          </a:lstStyle>
          <a:p>
            <a:pPr algn="ctr"/>
            <a:r>
              <a:rPr lang="en-US" altLang="ko-KR" sz="3600" dirty="0">
                <a:ln>
                  <a:solidFill>
                    <a:srgbClr val="9B8357">
                      <a:lumMod val="75000"/>
                      <a:alpha val="0"/>
                    </a:srgbClr>
                  </a:solidFill>
                </a:ln>
                <a:solidFill>
                  <a:prstClr val="white"/>
                </a:solidFill>
                <a:latin typeface="나눔스퀘어 ExtraBold" pitchFamily="50" charset="-127"/>
                <a:ea typeface="나눔스퀘어 ExtraBold" pitchFamily="50" charset="-127"/>
              </a:rPr>
              <a:t>6</a:t>
            </a:r>
            <a:r>
              <a:rPr lang="en-US" altLang="ko-KR" sz="3600" dirty="0" smtClean="0">
                <a:ln>
                  <a:solidFill>
                    <a:srgbClr val="9B8357">
                      <a:lumMod val="75000"/>
                      <a:alpha val="0"/>
                    </a:srgbClr>
                  </a:solidFill>
                </a:ln>
                <a:solidFill>
                  <a:prstClr val="white"/>
                </a:solidFill>
                <a:latin typeface="나눔스퀘어 ExtraBold" pitchFamily="50" charset="-127"/>
                <a:ea typeface="나눔스퀘어 ExtraBold" pitchFamily="50" charset="-127"/>
              </a:rPr>
              <a:t>.6</a:t>
            </a:r>
            <a:endParaRPr lang="ko-KR" altLang="en-US" sz="3600" dirty="0">
              <a:ln>
                <a:solidFill>
                  <a:srgbClr val="9B8357">
                    <a:lumMod val="75000"/>
                    <a:alpha val="0"/>
                  </a:srgbClr>
                </a:solidFill>
              </a:ln>
              <a:solidFill>
                <a:prstClr val="white"/>
              </a:solidFill>
              <a:latin typeface="나눔스퀘어 ExtraBold" pitchFamily="50" charset="-127"/>
              <a:ea typeface="나눔스퀘어 ExtraBold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5507073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75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75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2" presetClass="entr" presetSubtype="4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75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" grpId="0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231"/>
          <p:cNvSpPr txBox="1">
            <a:spLocks noChangeArrowheads="1"/>
          </p:cNvSpPr>
          <p:nvPr/>
        </p:nvSpPr>
        <p:spPr bwMode="auto">
          <a:xfrm>
            <a:off x="412842" y="207305"/>
            <a:ext cx="1006475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defPPr>
              <a:defRPr lang="ko-KR"/>
            </a:defPPr>
            <a:lvl1pPr latinLnBrk="0">
              <a:spcBef>
                <a:spcPts val="1200"/>
              </a:spcBef>
              <a:buFont typeface="Arial" panose="020B0604020202020204" pitchFamily="34" charset="0"/>
              <a:buNone/>
              <a:defRPr sz="2400">
                <a:latin typeface="Rix고딕 B" pitchFamily="18" charset="-127"/>
                <a:ea typeface="Rix고딕 B" pitchFamily="18" charset="-127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latin typeface="맑은 고딕" panose="020B0503020000020004" pitchFamily="50" charset="-127"/>
                <a:ea typeface="맑은 고딕" panose="020B0503020000020004" pitchFamily="50" charset="-127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latin typeface="맑은 고딕" panose="020B0503020000020004" pitchFamily="50" charset="-127"/>
                <a:ea typeface="맑은 고딕" panose="020B0503020000020004" pitchFamily="50" charset="-127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latin typeface="맑은 고딕" panose="020B0503020000020004" pitchFamily="50" charset="-127"/>
                <a:ea typeface="맑은 고딕" panose="020B0503020000020004" pitchFamily="50" charset="-127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latin typeface="맑은 고딕" panose="020B0503020000020004" pitchFamily="50" charset="-127"/>
                <a:ea typeface="맑은 고딕" panose="020B0503020000020004" pitchFamily="50" charset="-127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latin typeface="맑은 고딕" panose="020B0503020000020004" pitchFamily="50" charset="-127"/>
                <a:ea typeface="맑은 고딕" panose="020B0503020000020004" pitchFamily="50" charset="-127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latin typeface="맑은 고딕" panose="020B0503020000020004" pitchFamily="50" charset="-127"/>
                <a:ea typeface="맑은 고딕" panose="020B0503020000020004" pitchFamily="50" charset="-127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latin typeface="맑은 고딕" panose="020B0503020000020004" pitchFamily="50" charset="-127"/>
                <a:ea typeface="맑은 고딕" panose="020B0503020000020004" pitchFamily="50" charset="-127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latin typeface="맑은 고딕" panose="020B0503020000020004" pitchFamily="50" charset="-127"/>
                <a:ea typeface="맑은 고딕" panose="020B0503020000020004" pitchFamily="50" charset="-127"/>
              </a:defRPr>
            </a:lvl9pPr>
          </a:lstStyle>
          <a:p>
            <a:pPr algn="ctr"/>
            <a:r>
              <a:rPr lang="en-US" altLang="ko-KR" sz="3600" dirty="0">
                <a:ln>
                  <a:solidFill>
                    <a:srgbClr val="9B8357">
                      <a:lumMod val="75000"/>
                      <a:alpha val="0"/>
                    </a:srgbClr>
                  </a:solidFill>
                </a:ln>
                <a:solidFill>
                  <a:schemeClr val="bg1"/>
                </a:solidFill>
                <a:latin typeface="나눔스퀘어 ExtraBold" pitchFamily="50" charset="-127"/>
                <a:ea typeface="나눔스퀘어 ExtraBold" pitchFamily="50" charset="-127"/>
              </a:rPr>
              <a:t>6</a:t>
            </a:r>
            <a:r>
              <a:rPr lang="en-US" altLang="ko-KR" sz="3600" dirty="0" smtClean="0">
                <a:ln>
                  <a:solidFill>
                    <a:srgbClr val="9B8357">
                      <a:lumMod val="75000"/>
                      <a:alpha val="0"/>
                    </a:srgbClr>
                  </a:solidFill>
                </a:ln>
                <a:solidFill>
                  <a:schemeClr val="bg1"/>
                </a:solidFill>
                <a:latin typeface="나눔스퀘어 ExtraBold" pitchFamily="50" charset="-127"/>
                <a:ea typeface="나눔스퀘어 ExtraBold" pitchFamily="50" charset="-127"/>
              </a:rPr>
              <a:t>.7</a:t>
            </a:r>
            <a:endParaRPr lang="ko-KR" altLang="en-US" sz="3600" dirty="0">
              <a:ln>
                <a:solidFill>
                  <a:srgbClr val="9B8357">
                    <a:lumMod val="75000"/>
                    <a:alpha val="0"/>
                  </a:srgbClr>
                </a:solidFill>
              </a:ln>
              <a:solidFill>
                <a:schemeClr val="bg1"/>
              </a:solidFill>
              <a:latin typeface="나눔스퀘어 ExtraBold" pitchFamily="50" charset="-127"/>
              <a:ea typeface="나눔스퀘어 ExtraBold" pitchFamily="50" charset="-127"/>
            </a:endParaRPr>
          </a:p>
        </p:txBody>
      </p:sp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574235" y="347016"/>
            <a:ext cx="7485098" cy="523220"/>
          </a:xfrm>
        </p:spPr>
        <p:txBody>
          <a:bodyPr vert="horz" wrap="square" lIns="91440" tIns="45720" rIns="91440" bIns="45720" rtlCol="0" anchor="ctr">
            <a:spAutoFit/>
          </a:bodyPr>
          <a:lstStyle/>
          <a:p>
            <a:pPr latinLnBrk="0">
              <a:spcBef>
                <a:spcPts val="0"/>
              </a:spcBef>
            </a:pPr>
            <a:r>
              <a:rPr lang="ko-KR" altLang="en-US" sz="2800" b="1" dirty="0" smtClean="0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schemeClr val="tx1"/>
                </a:solidFill>
              </a:rPr>
              <a:t>전구간 </a:t>
            </a:r>
            <a:r>
              <a:rPr lang="ko-KR" altLang="en-US" sz="2800" b="1" dirty="0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schemeClr val="tx1"/>
                </a:solidFill>
              </a:rPr>
              <a:t>동시착공을 위한 인력증원이 시급합니다</a:t>
            </a:r>
          </a:p>
        </p:txBody>
      </p:sp>
      <p:sp>
        <p:nvSpPr>
          <p:cNvPr id="21" name="슬라이드 번호 개체 틀 5"/>
          <p:cNvSpPr txBox="1">
            <a:spLocks/>
          </p:cNvSpPr>
          <p:nvPr/>
        </p:nvSpPr>
        <p:spPr>
          <a:xfrm>
            <a:off x="8494917" y="6470650"/>
            <a:ext cx="5107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ko-KR"/>
            </a:defPPr>
            <a:lvl1pPr marL="0" algn="r" defTabSz="914400" rtl="0" eaLnBrk="1" latinLnBrk="1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F26BD57E-2DF4-4293-8FA1-A2AB16AABCDB}" type="slidenum">
              <a:rPr lang="ko-KR" altLang="en-US" sz="1600" b="1" smtClean="0"/>
              <a:pPr/>
              <a:t>39</a:t>
            </a:fld>
            <a:endParaRPr lang="ko-KR" altLang="en-US" sz="1600" b="1" dirty="0"/>
          </a:p>
        </p:txBody>
      </p:sp>
      <p:sp>
        <p:nvSpPr>
          <p:cNvPr id="63" name="직사각형 62"/>
          <p:cNvSpPr/>
          <p:nvPr/>
        </p:nvSpPr>
        <p:spPr>
          <a:xfrm>
            <a:off x="459873" y="1624608"/>
            <a:ext cx="8545811" cy="13388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ko-KR" kern="0" spc="-150" dirty="0">
                <a:ln w="6350" cmpd="sng">
                  <a:solidFill>
                    <a:srgbClr val="9B8357">
                      <a:lumMod val="75000"/>
                      <a:alpha val="0"/>
                    </a:srgbClr>
                  </a:solidFill>
                  <a:prstDash val="solid"/>
                </a:ln>
                <a:solidFill>
                  <a:srgbClr val="000000">
                    <a:lumMod val="95000"/>
                    <a:lumOff val="5000"/>
                  </a:srgbClr>
                </a:solidFill>
                <a:latin typeface="Rix고딕 B" pitchFamily="18" charset="-127"/>
                <a:ea typeface="Rix고딕 B" pitchFamily="18" charset="-127"/>
              </a:rPr>
              <a:t> </a:t>
            </a:r>
            <a:r>
              <a:rPr lang="en-US" altLang="ko-KR" kern="0" spc="-150" dirty="0" smtClean="0">
                <a:ln w="6350" cmpd="sng">
                  <a:solidFill>
                    <a:srgbClr val="9B8357">
                      <a:lumMod val="75000"/>
                      <a:alpha val="0"/>
                    </a:srgbClr>
                  </a:solidFill>
                  <a:prstDash val="solid"/>
                </a:ln>
                <a:solidFill>
                  <a:srgbClr val="000000">
                    <a:lumMod val="95000"/>
                    <a:lumOff val="5000"/>
                  </a:srgbClr>
                </a:solidFill>
                <a:latin typeface="Rix고딕 B" pitchFamily="18" charset="-127"/>
                <a:ea typeface="Rix고딕 B" pitchFamily="18" charset="-127"/>
              </a:rPr>
              <a:t>- </a:t>
            </a:r>
            <a:r>
              <a:rPr lang="ko-KR" altLang="en-US" kern="0" spc="-150" dirty="0" smtClean="0">
                <a:ln w="6350" cmpd="sng">
                  <a:solidFill>
                    <a:srgbClr val="9B8357">
                      <a:lumMod val="75000"/>
                      <a:alpha val="0"/>
                    </a:srgbClr>
                  </a:solidFill>
                  <a:prstDash val="solid"/>
                </a:ln>
                <a:solidFill>
                  <a:srgbClr val="000000">
                    <a:lumMod val="95000"/>
                    <a:lumOff val="5000"/>
                  </a:srgbClr>
                </a:solidFill>
                <a:latin typeface="Rix고딕 B" pitchFamily="18" charset="-127"/>
                <a:ea typeface="Rix고딕 B" pitchFamily="18" charset="-127"/>
              </a:rPr>
              <a:t>단계별 착공에서 전구간 </a:t>
            </a:r>
            <a:r>
              <a:rPr lang="ko-KR" altLang="en-US" kern="0" spc="-150" dirty="0" err="1" smtClean="0">
                <a:ln w="6350" cmpd="sng">
                  <a:solidFill>
                    <a:srgbClr val="9B8357">
                      <a:lumMod val="75000"/>
                      <a:alpha val="0"/>
                    </a:srgbClr>
                  </a:solidFill>
                  <a:prstDash val="solid"/>
                </a:ln>
                <a:solidFill>
                  <a:srgbClr val="000000">
                    <a:lumMod val="95000"/>
                    <a:lumOff val="5000"/>
                  </a:srgbClr>
                </a:solidFill>
                <a:latin typeface="Rix고딕 B" pitchFamily="18" charset="-127"/>
                <a:ea typeface="Rix고딕 B" pitchFamily="18" charset="-127"/>
              </a:rPr>
              <a:t>동시착공</a:t>
            </a:r>
            <a:r>
              <a:rPr lang="ko-KR" altLang="en-US" kern="0" spc="-150" dirty="0" smtClean="0">
                <a:ln w="6350" cmpd="sng">
                  <a:solidFill>
                    <a:srgbClr val="9B8357">
                      <a:lumMod val="75000"/>
                      <a:alpha val="0"/>
                    </a:srgbClr>
                  </a:solidFill>
                  <a:prstDash val="solid"/>
                </a:ln>
                <a:solidFill>
                  <a:srgbClr val="000000">
                    <a:lumMod val="95000"/>
                    <a:lumOff val="5000"/>
                  </a:srgbClr>
                </a:solidFill>
                <a:latin typeface="Rix고딕 B" pitchFamily="18" charset="-127"/>
                <a:ea typeface="Rix고딕 B" pitchFamily="18" charset="-127"/>
              </a:rPr>
              <a:t> 변경 및 공사기간 </a:t>
            </a:r>
            <a:r>
              <a:rPr lang="en-US" altLang="ko-KR" kern="0" spc="-150" dirty="0" smtClean="0">
                <a:ln w="6350" cmpd="sng">
                  <a:solidFill>
                    <a:srgbClr val="9B8357">
                      <a:lumMod val="75000"/>
                      <a:alpha val="0"/>
                    </a:srgbClr>
                  </a:solidFill>
                  <a:prstDash val="solid"/>
                </a:ln>
                <a:solidFill>
                  <a:srgbClr val="000000">
                    <a:lumMod val="95000"/>
                    <a:lumOff val="5000"/>
                  </a:srgbClr>
                </a:solidFill>
                <a:latin typeface="Rix고딕 B" pitchFamily="18" charset="-127"/>
                <a:ea typeface="Rix고딕 B" pitchFamily="18" charset="-127"/>
              </a:rPr>
              <a:t>2</a:t>
            </a:r>
            <a:r>
              <a:rPr lang="ko-KR" altLang="en-US" kern="0" spc="-150" dirty="0" smtClean="0">
                <a:ln w="6350" cmpd="sng">
                  <a:solidFill>
                    <a:srgbClr val="9B8357">
                      <a:lumMod val="75000"/>
                      <a:alpha val="0"/>
                    </a:srgbClr>
                  </a:solidFill>
                  <a:prstDash val="solid"/>
                </a:ln>
                <a:solidFill>
                  <a:srgbClr val="000000">
                    <a:lumMod val="95000"/>
                    <a:lumOff val="5000"/>
                  </a:srgbClr>
                </a:solidFill>
                <a:latin typeface="Rix고딕 B" pitchFamily="18" charset="-127"/>
                <a:ea typeface="Rix고딕 B" pitchFamily="18" charset="-127"/>
              </a:rPr>
              <a:t>년 단축으로 업무량 대폭 증가</a:t>
            </a:r>
            <a:endParaRPr lang="en-US" altLang="ko-KR" kern="0" spc="-150" dirty="0" smtClean="0">
              <a:ln w="6350" cmpd="sng">
                <a:solidFill>
                  <a:srgbClr val="9B8357">
                    <a:lumMod val="75000"/>
                    <a:alpha val="0"/>
                  </a:srgbClr>
                </a:solidFill>
                <a:prstDash val="solid"/>
              </a:ln>
              <a:solidFill>
                <a:srgbClr val="000000">
                  <a:lumMod val="95000"/>
                  <a:lumOff val="5000"/>
                </a:srgbClr>
              </a:solidFill>
              <a:latin typeface="Rix고딕 B" pitchFamily="18" charset="-127"/>
              <a:ea typeface="Rix고딕 B" pitchFamily="18" charset="-127"/>
            </a:endParaRPr>
          </a:p>
          <a:p>
            <a:pPr>
              <a:lnSpc>
                <a:spcPct val="150000"/>
              </a:lnSpc>
            </a:pPr>
            <a:r>
              <a:rPr lang="en-US" altLang="ko-KR" kern="0" spc="-150" dirty="0" smtClean="0">
                <a:ln w="6350" cmpd="sng">
                  <a:solidFill>
                    <a:srgbClr val="9B8357">
                      <a:lumMod val="75000"/>
                      <a:alpha val="0"/>
                    </a:srgbClr>
                  </a:solidFill>
                  <a:prstDash val="solid"/>
                </a:ln>
                <a:solidFill>
                  <a:srgbClr val="000000">
                    <a:lumMod val="95000"/>
                    <a:lumOff val="5000"/>
                  </a:srgbClr>
                </a:solidFill>
                <a:latin typeface="Rix고딕 B" pitchFamily="18" charset="-127"/>
                <a:ea typeface="Rix고딕 B" pitchFamily="18" charset="-127"/>
              </a:rPr>
              <a:t>  </a:t>
            </a:r>
            <a:r>
              <a:rPr lang="en-US" altLang="ko-KR" sz="1600" kern="0" spc="-150" dirty="0" smtClean="0">
                <a:ln w="6350" cmpd="sng">
                  <a:solidFill>
                    <a:srgbClr val="9B8357">
                      <a:lumMod val="75000"/>
                      <a:alpha val="0"/>
                    </a:srgbClr>
                  </a:solidFill>
                  <a:prstDash val="solid"/>
                </a:ln>
                <a:solidFill>
                  <a:srgbClr val="000000">
                    <a:lumMod val="95000"/>
                    <a:lumOff val="5000"/>
                  </a:srgbClr>
                </a:solidFill>
                <a:latin typeface="Rix고딕 B" pitchFamily="18" charset="-127"/>
                <a:ea typeface="Rix고딕 B" pitchFamily="18" charset="-127"/>
              </a:rPr>
              <a:t>   </a:t>
            </a:r>
            <a:r>
              <a:rPr lang="ko-KR" altLang="en-US" sz="1600" kern="0" spc="-150" dirty="0" err="1" smtClean="0">
                <a:ln w="6350" cmpd="sng">
                  <a:solidFill>
                    <a:srgbClr val="9B8357">
                      <a:lumMod val="75000"/>
                      <a:alpha val="0"/>
                    </a:srgbClr>
                  </a:solidFill>
                  <a:prstDash val="solid"/>
                </a:ln>
                <a:solidFill>
                  <a:srgbClr val="000000">
                    <a:lumMod val="95000"/>
                    <a:lumOff val="5000"/>
                  </a:srgbClr>
                </a:solidFill>
                <a:latin typeface="Rix고딕 B" pitchFamily="18" charset="-127"/>
                <a:ea typeface="Rix고딕 B" pitchFamily="18" charset="-127"/>
              </a:rPr>
              <a:t>ㆍ</a:t>
            </a:r>
            <a:r>
              <a:rPr lang="ko-KR" altLang="en-US" sz="1600" kern="0" spc="-150" dirty="0" smtClean="0">
                <a:ln w="6350" cmpd="sng">
                  <a:solidFill>
                    <a:srgbClr val="9B8357">
                      <a:lumMod val="75000"/>
                      <a:alpha val="0"/>
                    </a:srgbClr>
                  </a:solidFill>
                  <a:prstDash val="solid"/>
                </a:ln>
                <a:solidFill>
                  <a:srgbClr val="000000">
                    <a:lumMod val="95000"/>
                    <a:lumOff val="5000"/>
                  </a:srgbClr>
                </a:solidFill>
                <a:latin typeface="Rix고딕 B" pitchFamily="18" charset="-127"/>
                <a:ea typeface="Rix고딕 B" pitchFamily="18" charset="-127"/>
              </a:rPr>
              <a:t> </a:t>
            </a:r>
            <a:r>
              <a:rPr lang="ko-KR" altLang="en-US" sz="1600" kern="0" spc="-150" dirty="0" err="1" smtClean="0">
                <a:ln w="6350" cmpd="sng">
                  <a:solidFill>
                    <a:srgbClr val="9B8357">
                      <a:lumMod val="75000"/>
                      <a:alpha val="0"/>
                    </a:srgbClr>
                  </a:solidFill>
                  <a:prstDash val="solid"/>
                </a:ln>
                <a:solidFill>
                  <a:srgbClr val="000000">
                    <a:lumMod val="95000"/>
                    <a:lumOff val="5000"/>
                  </a:srgbClr>
                </a:solidFill>
                <a:latin typeface="Rix고딕 B" pitchFamily="18" charset="-127"/>
                <a:ea typeface="Rix고딕 B" pitchFamily="18" charset="-127"/>
              </a:rPr>
              <a:t>도로개량</a:t>
            </a:r>
            <a:r>
              <a:rPr lang="en-US" altLang="ko-KR" sz="1600" kern="0" spc="-150" dirty="0" smtClean="0">
                <a:ln w="6350" cmpd="sng">
                  <a:solidFill>
                    <a:srgbClr val="9B8357">
                      <a:lumMod val="75000"/>
                      <a:alpha val="0"/>
                    </a:srgbClr>
                  </a:solidFill>
                  <a:prstDash val="solid"/>
                </a:ln>
                <a:solidFill>
                  <a:srgbClr val="000000">
                    <a:lumMod val="95000"/>
                    <a:lumOff val="5000"/>
                  </a:srgbClr>
                </a:solidFill>
                <a:latin typeface="Rix고딕 B" pitchFamily="18" charset="-127"/>
                <a:ea typeface="Rix고딕 B" pitchFamily="18" charset="-127"/>
              </a:rPr>
              <a:t>(5</a:t>
            </a:r>
            <a:r>
              <a:rPr lang="ko-KR" altLang="en-US" sz="1600" kern="0" spc="-150" dirty="0" smtClean="0">
                <a:ln w="6350" cmpd="sng">
                  <a:solidFill>
                    <a:srgbClr val="9B8357">
                      <a:lumMod val="75000"/>
                      <a:alpha val="0"/>
                    </a:srgbClr>
                  </a:solidFill>
                  <a:prstDash val="solid"/>
                </a:ln>
                <a:solidFill>
                  <a:srgbClr val="000000">
                    <a:lumMod val="95000"/>
                    <a:lumOff val="5000"/>
                  </a:srgbClr>
                </a:solidFill>
                <a:latin typeface="Rix고딕 B" pitchFamily="18" charset="-127"/>
                <a:ea typeface="Rix고딕 B" pitchFamily="18" charset="-127"/>
              </a:rPr>
              <a:t>개 공구</a:t>
            </a:r>
            <a:r>
              <a:rPr lang="en-US" altLang="ko-KR" sz="1600" kern="0" spc="-150" dirty="0">
                <a:ln w="6350" cmpd="sng">
                  <a:solidFill>
                    <a:srgbClr val="9B8357">
                      <a:lumMod val="75000"/>
                      <a:alpha val="0"/>
                    </a:srgbClr>
                  </a:solidFill>
                  <a:prstDash val="solid"/>
                </a:ln>
                <a:solidFill>
                  <a:srgbClr val="000000">
                    <a:lumMod val="95000"/>
                    <a:lumOff val="5000"/>
                  </a:srgbClr>
                </a:solidFill>
                <a:latin typeface="Rix고딕 B" pitchFamily="18" charset="-127"/>
                <a:ea typeface="Rix고딕 B" pitchFamily="18" charset="-127"/>
              </a:rPr>
              <a:t>), </a:t>
            </a:r>
            <a:r>
              <a:rPr lang="ko-KR" altLang="en-US" sz="1600" kern="0" spc="-150" dirty="0">
                <a:ln w="6350" cmpd="sng">
                  <a:solidFill>
                    <a:srgbClr val="9B8357">
                      <a:lumMod val="75000"/>
                      <a:alpha val="0"/>
                    </a:srgbClr>
                  </a:solidFill>
                  <a:prstDash val="solid"/>
                </a:ln>
                <a:solidFill>
                  <a:srgbClr val="000000">
                    <a:lumMod val="95000"/>
                    <a:lumOff val="5000"/>
                  </a:srgbClr>
                </a:solidFill>
                <a:latin typeface="Rix고딕 B" pitchFamily="18" charset="-127"/>
                <a:ea typeface="Rix고딕 B" pitchFamily="18" charset="-127"/>
              </a:rPr>
              <a:t>공원</a:t>
            </a:r>
            <a:r>
              <a:rPr lang="en-US" altLang="ko-KR" sz="1600" kern="0" spc="-150" dirty="0">
                <a:ln w="6350" cmpd="sng">
                  <a:solidFill>
                    <a:srgbClr val="9B8357">
                      <a:lumMod val="75000"/>
                      <a:alpha val="0"/>
                    </a:srgbClr>
                  </a:solidFill>
                  <a:prstDash val="solid"/>
                </a:ln>
                <a:solidFill>
                  <a:srgbClr val="000000">
                    <a:lumMod val="95000"/>
                    <a:lumOff val="5000"/>
                  </a:srgbClr>
                </a:solidFill>
                <a:latin typeface="Rix고딕 B" pitchFamily="18" charset="-127"/>
                <a:ea typeface="Rix고딕 B" pitchFamily="18" charset="-127"/>
              </a:rPr>
              <a:t>·</a:t>
            </a:r>
            <a:r>
              <a:rPr lang="ko-KR" altLang="en-US" sz="1600" kern="0" spc="-150" dirty="0">
                <a:ln w="6350" cmpd="sng">
                  <a:solidFill>
                    <a:srgbClr val="9B8357">
                      <a:lumMod val="75000"/>
                      <a:alpha val="0"/>
                    </a:srgbClr>
                  </a:solidFill>
                  <a:prstDash val="solid"/>
                </a:ln>
                <a:solidFill>
                  <a:srgbClr val="000000">
                    <a:lumMod val="95000"/>
                    <a:lumOff val="5000"/>
                  </a:srgbClr>
                </a:solidFill>
                <a:latin typeface="Rix고딕 B" pitchFamily="18" charset="-127"/>
                <a:ea typeface="Rix고딕 B" pitchFamily="18" charset="-127"/>
              </a:rPr>
              <a:t>녹지</a:t>
            </a:r>
            <a:r>
              <a:rPr lang="en-US" altLang="ko-KR" sz="1600" kern="0" spc="-150" dirty="0">
                <a:ln w="6350" cmpd="sng">
                  <a:solidFill>
                    <a:srgbClr val="9B8357">
                      <a:lumMod val="75000"/>
                      <a:alpha val="0"/>
                    </a:srgbClr>
                  </a:solidFill>
                  <a:prstDash val="solid"/>
                </a:ln>
                <a:solidFill>
                  <a:srgbClr val="000000">
                    <a:lumMod val="95000"/>
                    <a:lumOff val="5000"/>
                  </a:srgbClr>
                </a:solidFill>
                <a:latin typeface="Rix고딕 B" pitchFamily="18" charset="-127"/>
                <a:ea typeface="Rix고딕 B" pitchFamily="18" charset="-127"/>
              </a:rPr>
              <a:t>(16</a:t>
            </a:r>
            <a:r>
              <a:rPr lang="ko-KR" altLang="en-US" sz="1600" kern="0" spc="-150" dirty="0">
                <a:ln w="6350" cmpd="sng">
                  <a:solidFill>
                    <a:srgbClr val="9B8357">
                      <a:lumMod val="75000"/>
                      <a:alpha val="0"/>
                    </a:srgbClr>
                  </a:solidFill>
                  <a:prstDash val="solid"/>
                </a:ln>
                <a:solidFill>
                  <a:srgbClr val="000000">
                    <a:lumMod val="95000"/>
                    <a:lumOff val="5000"/>
                  </a:srgbClr>
                </a:solidFill>
                <a:latin typeface="Rix고딕 B" pitchFamily="18" charset="-127"/>
                <a:ea typeface="Rix고딕 B" pitchFamily="18" charset="-127"/>
              </a:rPr>
              <a:t>만</a:t>
            </a:r>
            <a:r>
              <a:rPr lang="en-US" altLang="ko-KR" sz="1600" kern="0" spc="-150" dirty="0">
                <a:ln w="6350" cmpd="sng">
                  <a:solidFill>
                    <a:srgbClr val="9B8357">
                      <a:lumMod val="75000"/>
                      <a:alpha val="0"/>
                    </a:srgbClr>
                  </a:solidFill>
                  <a:prstDash val="solid"/>
                </a:ln>
                <a:solidFill>
                  <a:srgbClr val="000000">
                    <a:lumMod val="95000"/>
                    <a:lumOff val="5000"/>
                  </a:srgbClr>
                </a:solidFill>
                <a:latin typeface="Rix고딕 B" pitchFamily="18" charset="-127"/>
                <a:ea typeface="Rix고딕 B" pitchFamily="18" charset="-127"/>
              </a:rPr>
              <a:t>7</a:t>
            </a:r>
            <a:r>
              <a:rPr lang="ko-KR" altLang="en-US" sz="1600" kern="0" spc="-150" dirty="0">
                <a:ln w="6350" cmpd="sng">
                  <a:solidFill>
                    <a:srgbClr val="9B8357">
                      <a:lumMod val="75000"/>
                      <a:alpha val="0"/>
                    </a:srgbClr>
                  </a:solidFill>
                  <a:prstDash val="solid"/>
                </a:ln>
                <a:solidFill>
                  <a:srgbClr val="000000">
                    <a:lumMod val="95000"/>
                    <a:lumOff val="5000"/>
                  </a:srgbClr>
                </a:solidFill>
                <a:latin typeface="Rix고딕 B" pitchFamily="18" charset="-127"/>
                <a:ea typeface="Rix고딕 B" pitchFamily="18" charset="-127"/>
              </a:rPr>
              <a:t>천㎡</a:t>
            </a:r>
            <a:r>
              <a:rPr lang="en-US" altLang="ko-KR" sz="1600" kern="0" spc="-150" dirty="0">
                <a:ln w="6350" cmpd="sng">
                  <a:solidFill>
                    <a:srgbClr val="9B8357">
                      <a:lumMod val="75000"/>
                      <a:alpha val="0"/>
                    </a:srgbClr>
                  </a:solidFill>
                  <a:prstDash val="solid"/>
                </a:ln>
                <a:solidFill>
                  <a:srgbClr val="000000">
                    <a:lumMod val="95000"/>
                    <a:lumOff val="5000"/>
                  </a:srgbClr>
                </a:solidFill>
                <a:latin typeface="Rix고딕 B" pitchFamily="18" charset="-127"/>
                <a:ea typeface="Rix고딕 B" pitchFamily="18" charset="-127"/>
              </a:rPr>
              <a:t>), </a:t>
            </a:r>
            <a:r>
              <a:rPr lang="ko-KR" altLang="en-US" sz="1600" kern="0" spc="-150" dirty="0" smtClean="0">
                <a:ln w="6350" cmpd="sng">
                  <a:solidFill>
                    <a:srgbClr val="9B8357">
                      <a:lumMod val="75000"/>
                      <a:alpha val="0"/>
                    </a:srgbClr>
                  </a:solidFill>
                  <a:prstDash val="solid"/>
                </a:ln>
                <a:solidFill>
                  <a:srgbClr val="000000">
                    <a:lumMod val="95000"/>
                    <a:lumOff val="5000"/>
                  </a:srgbClr>
                </a:solidFill>
                <a:latin typeface="Rix고딕 B" pitchFamily="18" charset="-127"/>
                <a:ea typeface="Rix고딕 B" pitchFamily="18" charset="-127"/>
              </a:rPr>
              <a:t>주차장</a:t>
            </a:r>
            <a:r>
              <a:rPr lang="en-US" altLang="ko-KR" sz="1600" kern="0" spc="-150" dirty="0" smtClean="0">
                <a:ln w="6350" cmpd="sng">
                  <a:solidFill>
                    <a:srgbClr val="9B8357">
                      <a:lumMod val="75000"/>
                      <a:alpha val="0"/>
                    </a:srgbClr>
                  </a:solidFill>
                  <a:prstDash val="solid"/>
                </a:ln>
                <a:solidFill>
                  <a:srgbClr val="000000">
                    <a:lumMod val="95000"/>
                    <a:lumOff val="5000"/>
                  </a:srgbClr>
                </a:solidFill>
                <a:latin typeface="Rix고딕 B" pitchFamily="18" charset="-127"/>
                <a:ea typeface="Rix고딕 B" pitchFamily="18" charset="-127"/>
              </a:rPr>
              <a:t>(9</a:t>
            </a:r>
            <a:r>
              <a:rPr lang="ko-KR" altLang="en-US" sz="1600" kern="0" spc="-150" dirty="0" smtClean="0">
                <a:ln w="6350" cmpd="sng">
                  <a:solidFill>
                    <a:srgbClr val="9B8357">
                      <a:lumMod val="75000"/>
                      <a:alpha val="0"/>
                    </a:srgbClr>
                  </a:solidFill>
                  <a:prstDash val="solid"/>
                </a:ln>
                <a:solidFill>
                  <a:srgbClr val="000000">
                    <a:lumMod val="95000"/>
                    <a:lumOff val="5000"/>
                  </a:srgbClr>
                </a:solidFill>
                <a:latin typeface="Rix고딕 B" pitchFamily="18" charset="-127"/>
                <a:ea typeface="Rix고딕 B" pitchFamily="18" charset="-127"/>
              </a:rPr>
              <a:t>개소</a:t>
            </a:r>
            <a:r>
              <a:rPr lang="en-US" altLang="ko-KR" sz="1600" kern="0" spc="-150" dirty="0">
                <a:ln w="6350" cmpd="sng">
                  <a:solidFill>
                    <a:srgbClr val="9B8357">
                      <a:lumMod val="75000"/>
                      <a:alpha val="0"/>
                    </a:srgbClr>
                  </a:solidFill>
                  <a:prstDash val="solid"/>
                </a:ln>
                <a:solidFill>
                  <a:srgbClr val="000000">
                    <a:lumMod val="95000"/>
                    <a:lumOff val="5000"/>
                  </a:srgbClr>
                </a:solidFill>
                <a:latin typeface="Rix고딕 B" pitchFamily="18" charset="-127"/>
                <a:ea typeface="Rix고딕 B" pitchFamily="18" charset="-127"/>
              </a:rPr>
              <a:t>) </a:t>
            </a:r>
            <a:r>
              <a:rPr lang="ko-KR" altLang="en-US" sz="1600" kern="0" spc="-150" dirty="0">
                <a:ln w="6350" cmpd="sng">
                  <a:solidFill>
                    <a:srgbClr val="9B8357">
                      <a:lumMod val="75000"/>
                      <a:alpha val="0"/>
                    </a:srgbClr>
                  </a:solidFill>
                  <a:prstDash val="solid"/>
                </a:ln>
                <a:solidFill>
                  <a:srgbClr val="000000">
                    <a:lumMod val="95000"/>
                    <a:lumOff val="5000"/>
                  </a:srgbClr>
                </a:solidFill>
                <a:latin typeface="Rix고딕 B" pitchFamily="18" charset="-127"/>
                <a:ea typeface="Rix고딕 B" pitchFamily="18" charset="-127"/>
              </a:rPr>
              <a:t>설계 및 </a:t>
            </a:r>
            <a:r>
              <a:rPr lang="ko-KR" altLang="en-US" sz="1600" kern="0" spc="-150" dirty="0" smtClean="0">
                <a:ln w="6350" cmpd="sng">
                  <a:solidFill>
                    <a:srgbClr val="9B8357">
                      <a:lumMod val="75000"/>
                      <a:alpha val="0"/>
                    </a:srgbClr>
                  </a:solidFill>
                  <a:prstDash val="solid"/>
                </a:ln>
                <a:solidFill>
                  <a:srgbClr val="000000">
                    <a:lumMod val="95000"/>
                    <a:lumOff val="5000"/>
                  </a:srgbClr>
                </a:solidFill>
                <a:latin typeface="Rix고딕 B" pitchFamily="18" charset="-127"/>
                <a:ea typeface="Rix고딕 B" pitchFamily="18" charset="-127"/>
              </a:rPr>
              <a:t>공사</a:t>
            </a:r>
            <a:r>
              <a:rPr lang="en-US" altLang="ko-KR" sz="1600" kern="0" spc="-150" dirty="0" smtClean="0">
                <a:ln w="6350" cmpd="sng">
                  <a:solidFill>
                    <a:srgbClr val="9B8357">
                      <a:lumMod val="75000"/>
                      <a:alpha val="0"/>
                    </a:srgbClr>
                  </a:solidFill>
                  <a:prstDash val="solid"/>
                </a:ln>
                <a:solidFill>
                  <a:srgbClr val="000000">
                    <a:lumMod val="95000"/>
                    <a:lumOff val="5000"/>
                  </a:srgbClr>
                </a:solidFill>
                <a:latin typeface="Rix고딕 B" pitchFamily="18" charset="-127"/>
                <a:ea typeface="Rix고딕 B" pitchFamily="18" charset="-127"/>
              </a:rPr>
              <a:t>, </a:t>
            </a:r>
            <a:r>
              <a:rPr lang="ko-KR" altLang="en-US" sz="1600" kern="0" spc="-150" dirty="0" smtClean="0">
                <a:ln w="6350" cmpd="sng">
                  <a:solidFill>
                    <a:srgbClr val="9B8357">
                      <a:lumMod val="75000"/>
                      <a:alpha val="0"/>
                    </a:srgbClr>
                  </a:solidFill>
                  <a:prstDash val="solid"/>
                </a:ln>
                <a:solidFill>
                  <a:srgbClr val="000000">
                    <a:lumMod val="95000"/>
                    <a:lumOff val="5000"/>
                  </a:srgbClr>
                </a:solidFill>
                <a:latin typeface="Rix고딕 B" pitchFamily="18" charset="-127"/>
                <a:ea typeface="Rix고딕 B" pitchFamily="18" charset="-127"/>
              </a:rPr>
              <a:t>토지보상 및 홍보 업무 수행 인력 필요</a:t>
            </a:r>
            <a:endParaRPr lang="en-US" altLang="ko-KR" kern="0" spc="-150" dirty="0" smtClean="0">
              <a:ln w="6350" cmpd="sng">
                <a:solidFill>
                  <a:srgbClr val="9B8357">
                    <a:lumMod val="75000"/>
                    <a:alpha val="0"/>
                  </a:srgbClr>
                </a:solidFill>
                <a:prstDash val="solid"/>
              </a:ln>
              <a:solidFill>
                <a:srgbClr val="000000">
                  <a:lumMod val="95000"/>
                  <a:lumOff val="5000"/>
                </a:srgbClr>
              </a:solidFill>
              <a:latin typeface="Rix고딕 B" pitchFamily="18" charset="-127"/>
              <a:ea typeface="Rix고딕 B" pitchFamily="18" charset="-127"/>
            </a:endParaRPr>
          </a:p>
          <a:p>
            <a:pPr>
              <a:lnSpc>
                <a:spcPct val="150000"/>
              </a:lnSpc>
            </a:pPr>
            <a:r>
              <a:rPr lang="en-US" altLang="ko-KR" kern="0" spc="-150" dirty="0" smtClean="0">
                <a:ln w="6350" cmpd="sng">
                  <a:solidFill>
                    <a:srgbClr val="9B8357">
                      <a:lumMod val="75000"/>
                      <a:alpha val="0"/>
                    </a:srgbClr>
                  </a:solidFill>
                  <a:prstDash val="solid"/>
                </a:ln>
                <a:solidFill>
                  <a:srgbClr val="000000">
                    <a:lumMod val="95000"/>
                    <a:lumOff val="5000"/>
                  </a:srgbClr>
                </a:solidFill>
                <a:latin typeface="Rix고딕 B" pitchFamily="18" charset="-127"/>
                <a:ea typeface="Rix고딕 B" pitchFamily="18" charset="-127"/>
              </a:rPr>
              <a:t> - </a:t>
            </a:r>
            <a:r>
              <a:rPr lang="ko-KR" altLang="en-US" kern="0" spc="-150" dirty="0" err="1" smtClean="0">
                <a:ln w="6350" cmpd="sng">
                  <a:solidFill>
                    <a:srgbClr val="9B8357">
                      <a:lumMod val="75000"/>
                      <a:alpha val="0"/>
                    </a:srgbClr>
                  </a:solidFill>
                  <a:prstDash val="solid"/>
                </a:ln>
                <a:solidFill>
                  <a:srgbClr val="000000">
                    <a:lumMod val="95000"/>
                    <a:lumOff val="5000"/>
                  </a:srgbClr>
                </a:solidFill>
                <a:latin typeface="Rix고딕 B" pitchFamily="18" charset="-127"/>
                <a:ea typeface="Rix고딕 B" pitchFamily="18" charset="-127"/>
              </a:rPr>
              <a:t>도로공간</a:t>
            </a:r>
            <a:r>
              <a:rPr lang="ko-KR" altLang="en-US" kern="0" spc="-150" dirty="0" smtClean="0">
                <a:ln w="6350" cmpd="sng">
                  <a:solidFill>
                    <a:srgbClr val="9B8357">
                      <a:lumMod val="75000"/>
                      <a:alpha val="0"/>
                    </a:srgbClr>
                  </a:solidFill>
                  <a:prstDash val="solid"/>
                </a:ln>
                <a:solidFill>
                  <a:srgbClr val="000000">
                    <a:lumMod val="95000"/>
                    <a:lumOff val="5000"/>
                  </a:srgbClr>
                </a:solidFill>
                <a:latin typeface="Rix고딕 B" pitchFamily="18" charset="-127"/>
                <a:ea typeface="Rix고딕 B" pitchFamily="18" charset="-127"/>
              </a:rPr>
              <a:t> 복합개발</a:t>
            </a:r>
            <a:r>
              <a:rPr lang="en-US" altLang="ko-KR" kern="0" spc="-150" dirty="0">
                <a:ln w="6350" cmpd="sng">
                  <a:solidFill>
                    <a:srgbClr val="9B8357">
                      <a:lumMod val="75000"/>
                      <a:alpha val="0"/>
                    </a:srgbClr>
                  </a:solidFill>
                  <a:prstDash val="solid"/>
                </a:ln>
                <a:solidFill>
                  <a:srgbClr val="000000">
                    <a:lumMod val="95000"/>
                    <a:lumOff val="5000"/>
                  </a:srgbClr>
                </a:solidFill>
                <a:latin typeface="Rix고딕 B" pitchFamily="18" charset="-127"/>
                <a:ea typeface="Rix고딕 B" pitchFamily="18" charset="-127"/>
              </a:rPr>
              <a:t> </a:t>
            </a:r>
            <a:r>
              <a:rPr lang="ko-KR" altLang="en-US" kern="0" spc="-150" dirty="0" smtClean="0">
                <a:ln w="6350" cmpd="sng">
                  <a:solidFill>
                    <a:srgbClr val="9B8357">
                      <a:lumMod val="75000"/>
                      <a:alpha val="0"/>
                    </a:srgbClr>
                  </a:solidFill>
                  <a:prstDash val="solid"/>
                </a:ln>
                <a:solidFill>
                  <a:srgbClr val="000000">
                    <a:lumMod val="95000"/>
                    <a:lumOff val="5000"/>
                  </a:srgbClr>
                </a:solidFill>
                <a:latin typeface="Rix고딕 B" pitchFamily="18" charset="-127"/>
                <a:ea typeface="Rix고딕 B" pitchFamily="18" charset="-127"/>
              </a:rPr>
              <a:t>사업추진 및 </a:t>
            </a:r>
            <a:r>
              <a:rPr lang="ko-KR" altLang="en-US" kern="0" spc="-150" dirty="0" err="1" smtClean="0">
                <a:ln w="6350" cmpd="sng">
                  <a:solidFill>
                    <a:srgbClr val="9B8357">
                      <a:lumMod val="75000"/>
                      <a:alpha val="0"/>
                    </a:srgbClr>
                  </a:solidFill>
                  <a:prstDash val="solid"/>
                </a:ln>
                <a:solidFill>
                  <a:srgbClr val="000000">
                    <a:lumMod val="95000"/>
                    <a:lumOff val="5000"/>
                  </a:srgbClr>
                </a:solidFill>
                <a:latin typeface="Rix고딕 B" pitchFamily="18" charset="-127"/>
                <a:ea typeface="Rix고딕 B" pitchFamily="18" charset="-127"/>
              </a:rPr>
              <a:t>거점ㆍ역세권개발</a:t>
            </a:r>
            <a:r>
              <a:rPr lang="ko-KR" altLang="en-US" kern="0" spc="-150" dirty="0" smtClean="0">
                <a:ln w="6350" cmpd="sng">
                  <a:solidFill>
                    <a:srgbClr val="9B8357">
                      <a:lumMod val="75000"/>
                      <a:alpha val="0"/>
                    </a:srgbClr>
                  </a:solidFill>
                  <a:prstDash val="solid"/>
                </a:ln>
                <a:solidFill>
                  <a:srgbClr val="000000">
                    <a:lumMod val="95000"/>
                    <a:lumOff val="5000"/>
                  </a:srgbClr>
                </a:solidFill>
                <a:latin typeface="Rix고딕 B" pitchFamily="18" charset="-127"/>
                <a:ea typeface="Rix고딕 B" pitchFamily="18" charset="-127"/>
              </a:rPr>
              <a:t> 등</a:t>
            </a:r>
            <a:r>
              <a:rPr lang="en-US" altLang="ko-KR" kern="0" spc="-150" dirty="0" smtClean="0">
                <a:ln w="6350" cmpd="sng">
                  <a:solidFill>
                    <a:srgbClr val="9B8357">
                      <a:lumMod val="75000"/>
                      <a:alpha val="0"/>
                    </a:srgbClr>
                  </a:solidFill>
                  <a:prstDash val="solid"/>
                </a:ln>
                <a:solidFill>
                  <a:srgbClr val="000000">
                    <a:lumMod val="95000"/>
                    <a:lumOff val="5000"/>
                  </a:srgbClr>
                </a:solidFill>
                <a:latin typeface="Rix고딕 B" pitchFamily="18" charset="-127"/>
                <a:ea typeface="Rix고딕 B" pitchFamily="18" charset="-127"/>
              </a:rPr>
              <a:t> </a:t>
            </a:r>
            <a:r>
              <a:rPr lang="ko-KR" altLang="en-US" kern="0" spc="-150" dirty="0" smtClean="0">
                <a:ln w="6350" cmpd="sng">
                  <a:solidFill>
                    <a:srgbClr val="9B8357">
                      <a:lumMod val="75000"/>
                      <a:alpha val="0"/>
                    </a:srgbClr>
                  </a:solidFill>
                  <a:prstDash val="solid"/>
                </a:ln>
                <a:solidFill>
                  <a:srgbClr val="000000">
                    <a:lumMod val="95000"/>
                    <a:lumOff val="5000"/>
                  </a:srgbClr>
                </a:solidFill>
                <a:latin typeface="Rix고딕 B" pitchFamily="18" charset="-127"/>
                <a:ea typeface="Rix고딕 B" pitchFamily="18" charset="-127"/>
              </a:rPr>
              <a:t>주변지역 계획 및 사업추진</a:t>
            </a:r>
            <a:endParaRPr lang="en-US" altLang="ko-KR" kern="0" spc="-150" dirty="0" smtClean="0">
              <a:ln w="6350" cmpd="sng">
                <a:solidFill>
                  <a:srgbClr val="9B8357">
                    <a:lumMod val="75000"/>
                    <a:alpha val="0"/>
                  </a:srgbClr>
                </a:solidFill>
                <a:prstDash val="solid"/>
              </a:ln>
              <a:solidFill>
                <a:srgbClr val="000000">
                  <a:lumMod val="95000"/>
                  <a:lumOff val="5000"/>
                </a:srgbClr>
              </a:solidFill>
              <a:latin typeface="Rix고딕 B" pitchFamily="18" charset="-127"/>
              <a:ea typeface="Rix고딕 B" pitchFamily="18" charset="-127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451656" y="3068960"/>
            <a:ext cx="3184240" cy="400109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extrusionH="44450" contourW="25400">
              <a:bevelT w="0" h="171450"/>
              <a:extrusionClr>
                <a:schemeClr val="tx1"/>
              </a:extrusionClr>
              <a:contourClr>
                <a:schemeClr val="bg1"/>
              </a:contourClr>
            </a:sp3d>
          </a:bodyPr>
          <a:lstStyle>
            <a:defPPr>
              <a:defRPr lang="ko-KR"/>
            </a:defPPr>
            <a:lvl1pPr algn="ctr">
              <a:defRPr sz="1050" spc="-100">
                <a:solidFill>
                  <a:schemeClr val="tx1">
                    <a:lumMod val="75000"/>
                    <a:lumOff val="25000"/>
                  </a:schemeClr>
                </a:solidFill>
                <a:latin typeface="Rix고딕 B" panose="02020603020101020101" pitchFamily="18" charset="-127"/>
                <a:ea typeface="Rix고딕 B" panose="02020603020101020101" pitchFamily="18" charset="-127"/>
              </a:defRPr>
            </a:lvl1pPr>
          </a:lstStyle>
          <a:p>
            <a:pPr algn="l"/>
            <a:r>
              <a:rPr lang="ko-KR" altLang="en-US" sz="2000" b="1" dirty="0" smtClean="0">
                <a:solidFill>
                  <a:schemeClr val="tx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나눔스퀘어 ExtraBold" pitchFamily="50" charset="-127"/>
                <a:ea typeface="나눔스퀘어 ExtraBold" pitchFamily="50" charset="-127"/>
              </a:rPr>
              <a:t>인력증원 요청사항</a:t>
            </a:r>
            <a:endParaRPr lang="ko-KR" altLang="en-US" sz="2000" b="1" dirty="0">
              <a:solidFill>
                <a:schemeClr val="tx1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나눔스퀘어 ExtraBold" pitchFamily="50" charset="-127"/>
              <a:ea typeface="나눔스퀘어 ExtraBold" pitchFamily="50" charset="-127"/>
            </a:endParaRPr>
          </a:p>
        </p:txBody>
      </p:sp>
      <p:pic>
        <p:nvPicPr>
          <p:cNvPr id="16" name="Picture 6" descr="E:\1.2016년 디자인작업파일\교통주권\꼭지(파)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8544" y="3154969"/>
            <a:ext cx="204062" cy="222899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7" name="TextBox 16"/>
          <p:cNvSpPr txBox="1"/>
          <p:nvPr/>
        </p:nvSpPr>
        <p:spPr>
          <a:xfrm>
            <a:off x="451656" y="1289398"/>
            <a:ext cx="3184240" cy="400109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extrusionH="44450" contourW="25400">
              <a:bevelT w="0" h="171450"/>
              <a:extrusionClr>
                <a:schemeClr val="tx1"/>
              </a:extrusionClr>
              <a:contourClr>
                <a:schemeClr val="bg1"/>
              </a:contourClr>
            </a:sp3d>
          </a:bodyPr>
          <a:lstStyle>
            <a:defPPr>
              <a:defRPr lang="ko-KR"/>
            </a:defPPr>
            <a:lvl1pPr algn="ctr">
              <a:defRPr sz="1050" spc="-100">
                <a:solidFill>
                  <a:schemeClr val="tx1">
                    <a:lumMod val="75000"/>
                    <a:lumOff val="25000"/>
                  </a:schemeClr>
                </a:solidFill>
                <a:latin typeface="Rix고딕 B" panose="02020603020101020101" pitchFamily="18" charset="-127"/>
                <a:ea typeface="Rix고딕 B" panose="02020603020101020101" pitchFamily="18" charset="-127"/>
              </a:defRPr>
            </a:lvl1pPr>
          </a:lstStyle>
          <a:p>
            <a:pPr algn="l"/>
            <a:r>
              <a:rPr lang="ko-KR" altLang="en-US" sz="2000" b="1" dirty="0" smtClean="0">
                <a:solidFill>
                  <a:schemeClr val="tx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나눔스퀘어 ExtraBold" pitchFamily="50" charset="-127"/>
                <a:ea typeface="나눔스퀘어 ExtraBold" pitchFamily="50" charset="-127"/>
              </a:rPr>
              <a:t>인력증원 필요성</a:t>
            </a:r>
            <a:endParaRPr lang="ko-KR" altLang="en-US" sz="2000" b="1" dirty="0">
              <a:solidFill>
                <a:schemeClr val="tx1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나눔스퀘어 ExtraBold" pitchFamily="50" charset="-127"/>
              <a:ea typeface="나눔스퀘어 ExtraBold" pitchFamily="50" charset="-127"/>
            </a:endParaRPr>
          </a:p>
        </p:txBody>
      </p:sp>
      <p:pic>
        <p:nvPicPr>
          <p:cNvPr id="18" name="Picture 6" descr="E:\1.2016년 디자인작업파일\교통주권\꼭지(파)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8544" y="1375407"/>
            <a:ext cx="204062" cy="222899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6" name="그룹 5"/>
          <p:cNvGrpSpPr/>
          <p:nvPr/>
        </p:nvGrpSpPr>
        <p:grpSpPr>
          <a:xfrm>
            <a:off x="755649" y="4280177"/>
            <a:ext cx="7632702" cy="2389183"/>
            <a:chOff x="595957" y="3411607"/>
            <a:chExt cx="8154342" cy="3155880"/>
          </a:xfrm>
        </p:grpSpPr>
        <p:grpSp>
          <p:nvGrpSpPr>
            <p:cNvPr id="3" name="그룹 2"/>
            <p:cNvGrpSpPr/>
            <p:nvPr/>
          </p:nvGrpSpPr>
          <p:grpSpPr>
            <a:xfrm>
              <a:off x="595957" y="3860586"/>
              <a:ext cx="2768902" cy="2404784"/>
              <a:chOff x="1128630" y="3860586"/>
              <a:chExt cx="2507266" cy="2177554"/>
            </a:xfrm>
          </p:grpSpPr>
          <p:sp>
            <p:nvSpPr>
              <p:cNvPr id="24" name="TextBox 47"/>
              <p:cNvSpPr txBox="1"/>
              <p:nvPr/>
            </p:nvSpPr>
            <p:spPr>
              <a:xfrm>
                <a:off x="1128630" y="4076238"/>
                <a:ext cx="2507266" cy="1961902"/>
              </a:xfrm>
              <a:prstGeom prst="roundRect">
                <a:avLst>
                  <a:gd name="adj" fmla="val 4519"/>
                </a:avLst>
              </a:prstGeom>
              <a:solidFill>
                <a:schemeClr val="bg1">
                  <a:lumMod val="85000"/>
                </a:schemeClr>
              </a:solidFill>
              <a:ln w="19050">
                <a:solidFill>
                  <a:schemeClr val="bg1"/>
                </a:solidFill>
              </a:ln>
              <a:effectLst/>
            </p:spPr>
            <p:txBody>
              <a:bodyPr wrap="none" lIns="0" tIns="0" rIns="0" bIns="0" anchor="ctr">
                <a:noAutofit/>
                <a:scene3d>
                  <a:camera prst="orthographicFront"/>
                  <a:lightRig rig="threePt" dir="t"/>
                </a:scene3d>
                <a:sp3d extrusionH="6350">
                  <a:extrusionClr>
                    <a:schemeClr val="bg1"/>
                  </a:extrusionClr>
                  <a:contourClr>
                    <a:schemeClr val="bg1"/>
                  </a:contourClr>
                </a:sp3d>
              </a:bodyPr>
              <a:lstStyle>
                <a:defPPr>
                  <a:defRPr lang="ko-KR"/>
                </a:defPPr>
                <a:lvl1pPr marL="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lang="ko-KR" altLang="en-US" sz="1600" b="1" spc="-150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나눔스퀘어 ExtraBold" pitchFamily="50" charset="-127"/>
                  <a:ea typeface="나눔스퀘어 ExtraBold" pitchFamily="50" charset="-127"/>
                </a:endParaRPr>
              </a:p>
            </p:txBody>
          </p:sp>
          <p:sp>
            <p:nvSpPr>
              <p:cNvPr id="19" name="TextBox 47"/>
              <p:cNvSpPr txBox="1"/>
              <p:nvPr/>
            </p:nvSpPr>
            <p:spPr>
              <a:xfrm>
                <a:off x="1128630" y="3860586"/>
                <a:ext cx="2507266" cy="431304"/>
              </a:xfrm>
              <a:prstGeom prst="roundRect">
                <a:avLst/>
              </a:prstGeom>
              <a:solidFill>
                <a:schemeClr val="accent5">
                  <a:lumMod val="75000"/>
                </a:schemeClr>
              </a:solidFill>
              <a:ln w="19050">
                <a:solidFill>
                  <a:schemeClr val="bg1"/>
                </a:solidFill>
              </a:ln>
              <a:effectLst/>
            </p:spPr>
            <p:txBody>
              <a:bodyPr wrap="none" lIns="0" tIns="0" rIns="0" bIns="0" anchor="ctr">
                <a:noAutofit/>
                <a:scene3d>
                  <a:camera prst="orthographicFront"/>
                  <a:lightRig rig="threePt" dir="t"/>
                </a:scene3d>
                <a:sp3d extrusionH="6350">
                  <a:extrusionClr>
                    <a:schemeClr val="bg1"/>
                  </a:extrusionClr>
                  <a:contourClr>
                    <a:schemeClr val="bg1"/>
                  </a:contourClr>
                </a:sp3d>
              </a:bodyPr>
              <a:lstStyle>
                <a:defPPr>
                  <a:defRPr lang="ko-KR"/>
                </a:defPPr>
                <a:lvl1pPr marL="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r>
                  <a:rPr lang="ko-KR" altLang="en-US" sz="1600" b="1" spc="-150" dirty="0" err="1" smtClean="0">
                    <a:solidFill>
                      <a:schemeClr val="bg1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나눔스퀘어 ExtraBold" pitchFamily="50" charset="-127"/>
                    <a:ea typeface="나눔스퀘어 ExtraBold" pitchFamily="50" charset="-127"/>
                  </a:rPr>
                  <a:t>고속도로일반화추진단</a:t>
                </a:r>
                <a:r>
                  <a:rPr lang="ko-KR" altLang="en-US" sz="1600" b="1" spc="-150" dirty="0" smtClean="0">
                    <a:solidFill>
                      <a:schemeClr val="bg1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나눔스퀘어 ExtraBold" pitchFamily="50" charset="-127"/>
                    <a:ea typeface="나눔스퀘어 ExtraBold" pitchFamily="50" charset="-127"/>
                  </a:rPr>
                  <a:t> </a:t>
                </a:r>
                <a:r>
                  <a:rPr lang="en-US" altLang="ko-KR" sz="1600" b="1" spc="-150" dirty="0" smtClean="0">
                    <a:solidFill>
                      <a:schemeClr val="bg1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나눔스퀘어 ExtraBold" pitchFamily="50" charset="-127"/>
                    <a:ea typeface="나눔스퀘어 ExtraBold" pitchFamily="50" charset="-127"/>
                  </a:rPr>
                  <a:t>(13)</a:t>
                </a:r>
                <a:endParaRPr lang="ko-KR" altLang="en-US" sz="1600" b="1" spc="-150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나눔스퀘어 ExtraBold" pitchFamily="50" charset="-127"/>
                  <a:ea typeface="나눔스퀘어 ExtraBold" pitchFamily="50" charset="-127"/>
                </a:endParaRPr>
              </a:p>
            </p:txBody>
          </p:sp>
          <p:sp>
            <p:nvSpPr>
              <p:cNvPr id="20" name="TextBox 47"/>
              <p:cNvSpPr txBox="1"/>
              <p:nvPr/>
            </p:nvSpPr>
            <p:spPr>
              <a:xfrm>
                <a:off x="1404045" y="4530675"/>
                <a:ext cx="1956436" cy="390137"/>
              </a:xfrm>
              <a:prstGeom prst="roundRect">
                <a:avLst/>
              </a:prstGeom>
              <a:solidFill>
                <a:srgbClr val="002060"/>
              </a:solidFill>
              <a:ln w="19050">
                <a:solidFill>
                  <a:schemeClr val="bg1"/>
                </a:solidFill>
              </a:ln>
              <a:effectLst/>
            </p:spPr>
            <p:txBody>
              <a:bodyPr wrap="none" lIns="0" tIns="0" rIns="0" bIns="0" anchor="ctr">
                <a:noAutofit/>
                <a:scene3d>
                  <a:camera prst="orthographicFront"/>
                  <a:lightRig rig="threePt" dir="t"/>
                </a:scene3d>
                <a:sp3d extrusionH="6350">
                  <a:extrusionClr>
                    <a:schemeClr val="bg1"/>
                  </a:extrusionClr>
                  <a:contourClr>
                    <a:schemeClr val="bg1"/>
                  </a:contourClr>
                </a:sp3d>
              </a:bodyPr>
              <a:lstStyle>
                <a:defPPr>
                  <a:defRPr lang="ko-KR"/>
                </a:defPPr>
                <a:lvl1pPr marL="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r>
                  <a:rPr lang="ko-KR" altLang="en-US" sz="1500" b="1" spc="-150" dirty="0" smtClean="0">
                    <a:solidFill>
                      <a:schemeClr val="bg1"/>
                    </a:solidFill>
                    <a:latin typeface="나눔스퀘어 ExtraBold" pitchFamily="50" charset="-127"/>
                    <a:ea typeface="나눔스퀘어 ExtraBold" pitchFamily="50" charset="-127"/>
                  </a:rPr>
                  <a:t>일반화 </a:t>
                </a:r>
                <a:r>
                  <a:rPr lang="ko-KR" altLang="en-US" sz="1500" b="1" spc="-150" dirty="0" err="1" smtClean="0">
                    <a:solidFill>
                      <a:schemeClr val="bg1"/>
                    </a:solidFill>
                    <a:latin typeface="나눔스퀘어 ExtraBold" pitchFamily="50" charset="-127"/>
                    <a:ea typeface="나눔스퀘어 ExtraBold" pitchFamily="50" charset="-127"/>
                  </a:rPr>
                  <a:t>정책팀</a:t>
                </a:r>
                <a:r>
                  <a:rPr lang="ko-KR" altLang="en-US" sz="1500" b="1" spc="-150" dirty="0" smtClean="0">
                    <a:solidFill>
                      <a:schemeClr val="bg1"/>
                    </a:solidFill>
                    <a:latin typeface="나눔스퀘어 ExtraBold" pitchFamily="50" charset="-127"/>
                    <a:ea typeface="나눔스퀘어 ExtraBold" pitchFamily="50" charset="-127"/>
                  </a:rPr>
                  <a:t> </a:t>
                </a:r>
                <a:r>
                  <a:rPr lang="en-US" altLang="ko-KR" sz="1500" b="1" spc="-150" dirty="0" smtClean="0">
                    <a:solidFill>
                      <a:schemeClr val="bg1"/>
                    </a:solidFill>
                    <a:latin typeface="나눔스퀘어 ExtraBold" pitchFamily="50" charset="-127"/>
                    <a:ea typeface="나눔스퀘어 ExtraBold" pitchFamily="50" charset="-127"/>
                  </a:rPr>
                  <a:t>(6)</a:t>
                </a:r>
                <a:endParaRPr lang="ko-KR" altLang="en-US" sz="1500" b="1" spc="-150" dirty="0">
                  <a:solidFill>
                    <a:schemeClr val="bg1"/>
                  </a:solidFill>
                  <a:latin typeface="나눔스퀘어 ExtraBold" pitchFamily="50" charset="-127"/>
                  <a:ea typeface="나눔스퀘어 ExtraBold" pitchFamily="50" charset="-127"/>
                </a:endParaRPr>
              </a:p>
            </p:txBody>
          </p:sp>
          <p:sp>
            <p:nvSpPr>
              <p:cNvPr id="22" name="TextBox 47"/>
              <p:cNvSpPr txBox="1"/>
              <p:nvPr/>
            </p:nvSpPr>
            <p:spPr>
              <a:xfrm>
                <a:off x="1404045" y="4936786"/>
                <a:ext cx="1956436" cy="390137"/>
              </a:xfrm>
              <a:prstGeom prst="roundRect">
                <a:avLst/>
              </a:prstGeom>
              <a:solidFill>
                <a:srgbClr val="002060"/>
              </a:solidFill>
              <a:ln w="19050">
                <a:solidFill>
                  <a:schemeClr val="bg1"/>
                </a:solidFill>
              </a:ln>
              <a:effectLst/>
            </p:spPr>
            <p:txBody>
              <a:bodyPr wrap="none" lIns="0" tIns="0" rIns="0" bIns="0" anchor="ctr">
                <a:noAutofit/>
                <a:scene3d>
                  <a:camera prst="orthographicFront"/>
                  <a:lightRig rig="threePt" dir="t"/>
                </a:scene3d>
                <a:sp3d extrusionH="6350">
                  <a:extrusionClr>
                    <a:schemeClr val="bg1"/>
                  </a:extrusionClr>
                  <a:contourClr>
                    <a:schemeClr val="bg1"/>
                  </a:contourClr>
                </a:sp3d>
              </a:bodyPr>
              <a:lstStyle>
                <a:defPPr>
                  <a:defRPr lang="ko-KR"/>
                </a:defPPr>
                <a:lvl1pPr marL="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r>
                  <a:rPr lang="ko-KR" altLang="en-US" sz="1500" b="1" spc="-150" dirty="0" err="1" smtClean="0">
                    <a:solidFill>
                      <a:schemeClr val="bg1"/>
                    </a:solidFill>
                    <a:latin typeface="나눔스퀘어 ExtraBold" pitchFamily="50" charset="-127"/>
                    <a:ea typeface="나눔스퀘어 ExtraBold" pitchFamily="50" charset="-127"/>
                  </a:rPr>
                  <a:t>주변지역계획팀</a:t>
                </a:r>
                <a:r>
                  <a:rPr lang="ko-KR" altLang="en-US" sz="1500" b="1" spc="-150" dirty="0" smtClean="0">
                    <a:solidFill>
                      <a:schemeClr val="bg1"/>
                    </a:solidFill>
                    <a:latin typeface="나눔스퀘어 ExtraBold" pitchFamily="50" charset="-127"/>
                    <a:ea typeface="나눔스퀘어 ExtraBold" pitchFamily="50" charset="-127"/>
                  </a:rPr>
                  <a:t> </a:t>
                </a:r>
                <a:r>
                  <a:rPr lang="en-US" altLang="ko-KR" sz="1500" b="1" spc="-150" dirty="0" smtClean="0">
                    <a:solidFill>
                      <a:schemeClr val="bg1"/>
                    </a:solidFill>
                    <a:latin typeface="나눔스퀘어 ExtraBold" pitchFamily="50" charset="-127"/>
                    <a:ea typeface="나눔스퀘어 ExtraBold" pitchFamily="50" charset="-127"/>
                  </a:rPr>
                  <a:t>(3)</a:t>
                </a:r>
                <a:endParaRPr lang="ko-KR" altLang="en-US" sz="1500" b="1" spc="-150" dirty="0">
                  <a:solidFill>
                    <a:schemeClr val="bg1"/>
                  </a:solidFill>
                  <a:latin typeface="나눔스퀘어 ExtraBold" pitchFamily="50" charset="-127"/>
                  <a:ea typeface="나눔스퀘어 ExtraBold" pitchFamily="50" charset="-127"/>
                </a:endParaRPr>
              </a:p>
            </p:txBody>
          </p:sp>
          <p:sp>
            <p:nvSpPr>
              <p:cNvPr id="23" name="TextBox 47"/>
              <p:cNvSpPr txBox="1"/>
              <p:nvPr/>
            </p:nvSpPr>
            <p:spPr>
              <a:xfrm>
                <a:off x="1404045" y="5344183"/>
                <a:ext cx="1956436" cy="390137"/>
              </a:xfrm>
              <a:prstGeom prst="roundRect">
                <a:avLst/>
              </a:prstGeom>
              <a:solidFill>
                <a:srgbClr val="002060"/>
              </a:solidFill>
              <a:ln w="19050">
                <a:solidFill>
                  <a:schemeClr val="bg1"/>
                </a:solidFill>
              </a:ln>
              <a:effectLst/>
            </p:spPr>
            <p:txBody>
              <a:bodyPr wrap="none" lIns="0" tIns="0" rIns="0" bIns="0" anchor="ctr">
                <a:noAutofit/>
                <a:scene3d>
                  <a:camera prst="orthographicFront"/>
                  <a:lightRig rig="threePt" dir="t"/>
                </a:scene3d>
                <a:sp3d extrusionH="6350">
                  <a:extrusionClr>
                    <a:schemeClr val="bg1"/>
                  </a:extrusionClr>
                  <a:contourClr>
                    <a:schemeClr val="bg1"/>
                  </a:contourClr>
                </a:sp3d>
              </a:bodyPr>
              <a:lstStyle>
                <a:defPPr>
                  <a:defRPr lang="ko-KR"/>
                </a:defPPr>
                <a:lvl1pPr marL="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r>
                  <a:rPr lang="ko-KR" altLang="en-US" sz="1500" b="1" spc="-150" dirty="0" err="1" smtClean="0">
                    <a:solidFill>
                      <a:schemeClr val="bg1"/>
                    </a:solidFill>
                    <a:latin typeface="나눔스퀘어 ExtraBold" pitchFamily="50" charset="-127"/>
                    <a:ea typeface="나눔스퀘어 ExtraBold" pitchFamily="50" charset="-127"/>
                  </a:rPr>
                  <a:t>일반화관리팀</a:t>
                </a:r>
                <a:r>
                  <a:rPr lang="ko-KR" altLang="en-US" sz="1500" b="1" spc="-150" dirty="0" smtClean="0">
                    <a:solidFill>
                      <a:schemeClr val="bg1"/>
                    </a:solidFill>
                    <a:latin typeface="나눔스퀘어 ExtraBold" pitchFamily="50" charset="-127"/>
                    <a:ea typeface="나눔스퀘어 ExtraBold" pitchFamily="50" charset="-127"/>
                  </a:rPr>
                  <a:t> </a:t>
                </a:r>
                <a:r>
                  <a:rPr lang="en-US" altLang="ko-KR" sz="1500" b="1" spc="-150" dirty="0" smtClean="0">
                    <a:solidFill>
                      <a:schemeClr val="bg1"/>
                    </a:solidFill>
                    <a:latin typeface="나눔스퀘어 ExtraBold" pitchFamily="50" charset="-127"/>
                    <a:ea typeface="나눔스퀘어 ExtraBold" pitchFamily="50" charset="-127"/>
                  </a:rPr>
                  <a:t>(4)</a:t>
                </a:r>
                <a:endParaRPr lang="ko-KR" altLang="en-US" sz="1500" b="1" spc="-150" dirty="0">
                  <a:solidFill>
                    <a:schemeClr val="bg1"/>
                  </a:solidFill>
                  <a:latin typeface="나눔스퀘어 ExtraBold" pitchFamily="50" charset="-127"/>
                  <a:ea typeface="나눔스퀘어 ExtraBold" pitchFamily="50" charset="-127"/>
                </a:endParaRPr>
              </a:p>
            </p:txBody>
          </p:sp>
        </p:grpSp>
        <p:grpSp>
          <p:nvGrpSpPr>
            <p:cNvPr id="4" name="그룹 3"/>
            <p:cNvGrpSpPr/>
            <p:nvPr/>
          </p:nvGrpSpPr>
          <p:grpSpPr>
            <a:xfrm>
              <a:off x="5328798" y="3411607"/>
              <a:ext cx="3421501" cy="3155880"/>
              <a:chOff x="5364163" y="3411607"/>
              <a:chExt cx="2507266" cy="3155880"/>
            </a:xfrm>
          </p:grpSpPr>
          <p:sp>
            <p:nvSpPr>
              <p:cNvPr id="25" name="TextBox 47"/>
              <p:cNvSpPr txBox="1"/>
              <p:nvPr/>
            </p:nvSpPr>
            <p:spPr>
              <a:xfrm>
                <a:off x="5364163" y="3555590"/>
                <a:ext cx="2507266" cy="3011897"/>
              </a:xfrm>
              <a:prstGeom prst="roundRect">
                <a:avLst>
                  <a:gd name="adj" fmla="val 4519"/>
                </a:avLst>
              </a:prstGeom>
              <a:solidFill>
                <a:schemeClr val="bg1">
                  <a:lumMod val="85000"/>
                </a:schemeClr>
              </a:solidFill>
              <a:ln w="19050">
                <a:solidFill>
                  <a:schemeClr val="bg1"/>
                </a:solidFill>
              </a:ln>
              <a:effectLst/>
            </p:spPr>
            <p:txBody>
              <a:bodyPr wrap="none" lIns="0" tIns="0" rIns="0" bIns="0" anchor="ctr">
                <a:noAutofit/>
                <a:scene3d>
                  <a:camera prst="orthographicFront"/>
                  <a:lightRig rig="threePt" dir="t"/>
                </a:scene3d>
                <a:sp3d extrusionH="6350">
                  <a:extrusionClr>
                    <a:schemeClr val="bg1"/>
                  </a:extrusionClr>
                  <a:contourClr>
                    <a:schemeClr val="bg1"/>
                  </a:contourClr>
                </a:sp3d>
              </a:bodyPr>
              <a:lstStyle>
                <a:defPPr>
                  <a:defRPr lang="ko-KR"/>
                </a:defPPr>
                <a:lvl1pPr marL="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lang="ko-KR" altLang="en-US" sz="1400" b="1" spc="-150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나눔스퀘어 ExtraBold" pitchFamily="50" charset="-127"/>
                  <a:ea typeface="나눔스퀘어 ExtraBold" pitchFamily="50" charset="-127"/>
                </a:endParaRPr>
              </a:p>
            </p:txBody>
          </p:sp>
          <p:sp>
            <p:nvSpPr>
              <p:cNvPr id="26" name="TextBox 47"/>
              <p:cNvSpPr txBox="1"/>
              <p:nvPr/>
            </p:nvSpPr>
            <p:spPr>
              <a:xfrm>
                <a:off x="5364163" y="3411607"/>
                <a:ext cx="2507266" cy="556445"/>
              </a:xfrm>
              <a:prstGeom prst="roundRect">
                <a:avLst/>
              </a:prstGeom>
              <a:solidFill>
                <a:schemeClr val="accent5">
                  <a:lumMod val="75000"/>
                </a:schemeClr>
              </a:solidFill>
              <a:ln w="19050">
                <a:solidFill>
                  <a:schemeClr val="bg1"/>
                </a:solidFill>
              </a:ln>
              <a:effectLst/>
            </p:spPr>
            <p:txBody>
              <a:bodyPr wrap="none" lIns="0" tIns="0" rIns="0" bIns="0" anchor="ctr">
                <a:noAutofit/>
                <a:scene3d>
                  <a:camera prst="orthographicFront"/>
                  <a:lightRig rig="threePt" dir="t"/>
                </a:scene3d>
                <a:sp3d extrusionH="6350">
                  <a:extrusionClr>
                    <a:schemeClr val="bg1"/>
                  </a:extrusionClr>
                  <a:contourClr>
                    <a:schemeClr val="bg1"/>
                  </a:contourClr>
                </a:sp3d>
              </a:bodyPr>
              <a:lstStyle>
                <a:defPPr>
                  <a:defRPr lang="ko-KR"/>
                </a:defPPr>
                <a:lvl1pPr marL="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r>
                  <a:rPr lang="ko-KR" altLang="en-US" b="1" spc="-150" dirty="0" err="1" smtClean="0">
                    <a:solidFill>
                      <a:schemeClr val="bg1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나눔스퀘어 ExtraBold" pitchFamily="50" charset="-127"/>
                    <a:ea typeface="나눔스퀘어 ExtraBold" pitchFamily="50" charset="-127"/>
                  </a:rPr>
                  <a:t>고속도로일반화추진단</a:t>
                </a:r>
                <a:r>
                  <a:rPr lang="ko-KR" altLang="en-US" b="1" spc="-150" dirty="0" smtClean="0">
                    <a:solidFill>
                      <a:schemeClr val="bg1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나눔스퀘어 ExtraBold" pitchFamily="50" charset="-127"/>
                    <a:ea typeface="나눔스퀘어 ExtraBold" pitchFamily="50" charset="-127"/>
                  </a:rPr>
                  <a:t> </a:t>
                </a:r>
                <a:r>
                  <a:rPr lang="en-US" altLang="ko-KR" b="1" spc="-150" dirty="0" smtClean="0">
                    <a:solidFill>
                      <a:schemeClr val="bg1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나눔스퀘어 ExtraBold" pitchFamily="50" charset="-127"/>
                    <a:ea typeface="나눔스퀘어 ExtraBold" pitchFamily="50" charset="-127"/>
                  </a:rPr>
                  <a:t>(32)</a:t>
                </a:r>
                <a:endParaRPr lang="ko-KR" altLang="en-US" b="1" spc="-150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나눔스퀘어 ExtraBold" pitchFamily="50" charset="-127"/>
                  <a:ea typeface="나눔스퀘어 ExtraBold" pitchFamily="50" charset="-127"/>
                </a:endParaRPr>
              </a:p>
            </p:txBody>
          </p:sp>
          <p:sp>
            <p:nvSpPr>
              <p:cNvPr id="27" name="TextBox 47"/>
              <p:cNvSpPr txBox="1"/>
              <p:nvPr/>
            </p:nvSpPr>
            <p:spPr>
              <a:xfrm>
                <a:off x="5648885" y="4060611"/>
                <a:ext cx="1956436" cy="390137"/>
              </a:xfrm>
              <a:prstGeom prst="roundRect">
                <a:avLst/>
              </a:prstGeom>
              <a:solidFill>
                <a:srgbClr val="002060"/>
              </a:solidFill>
              <a:ln w="19050">
                <a:solidFill>
                  <a:schemeClr val="bg1"/>
                </a:solidFill>
              </a:ln>
              <a:effectLst/>
            </p:spPr>
            <p:txBody>
              <a:bodyPr wrap="none" lIns="0" tIns="0" rIns="0" bIns="0" anchor="ctr">
                <a:noAutofit/>
                <a:scene3d>
                  <a:camera prst="orthographicFront"/>
                  <a:lightRig rig="threePt" dir="t"/>
                </a:scene3d>
                <a:sp3d extrusionH="6350">
                  <a:extrusionClr>
                    <a:schemeClr val="bg1"/>
                  </a:extrusionClr>
                  <a:contourClr>
                    <a:schemeClr val="bg1"/>
                  </a:contourClr>
                </a:sp3d>
              </a:bodyPr>
              <a:lstStyle>
                <a:defPPr>
                  <a:defRPr lang="ko-KR"/>
                </a:defPPr>
                <a:lvl1pPr marL="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r>
                  <a:rPr lang="ko-KR" altLang="en-US" sz="1500" b="1" spc="-150" dirty="0" smtClean="0">
                    <a:solidFill>
                      <a:schemeClr val="bg1"/>
                    </a:solidFill>
                    <a:latin typeface="나눔스퀘어 ExtraBold" pitchFamily="50" charset="-127"/>
                    <a:ea typeface="나눔스퀘어 ExtraBold" pitchFamily="50" charset="-127"/>
                  </a:rPr>
                  <a:t>일반화 </a:t>
                </a:r>
                <a:r>
                  <a:rPr lang="ko-KR" altLang="en-US" sz="1500" b="1" spc="-150" dirty="0" err="1" smtClean="0">
                    <a:solidFill>
                      <a:schemeClr val="bg1"/>
                    </a:solidFill>
                    <a:latin typeface="나눔스퀘어 ExtraBold" pitchFamily="50" charset="-127"/>
                    <a:ea typeface="나눔스퀘어 ExtraBold" pitchFamily="50" charset="-127"/>
                  </a:rPr>
                  <a:t>정책팀</a:t>
                </a:r>
                <a:r>
                  <a:rPr lang="ko-KR" altLang="en-US" sz="1500" b="1" spc="-150" dirty="0" smtClean="0">
                    <a:solidFill>
                      <a:schemeClr val="bg1"/>
                    </a:solidFill>
                    <a:latin typeface="나눔스퀘어 ExtraBold" pitchFamily="50" charset="-127"/>
                    <a:ea typeface="나눔스퀘어 ExtraBold" pitchFamily="50" charset="-127"/>
                  </a:rPr>
                  <a:t> </a:t>
                </a:r>
                <a:r>
                  <a:rPr lang="en-US" altLang="ko-KR" sz="1500" b="1" spc="-150" dirty="0" smtClean="0">
                    <a:solidFill>
                      <a:schemeClr val="bg1"/>
                    </a:solidFill>
                    <a:latin typeface="나눔스퀘어 ExtraBold" pitchFamily="50" charset="-127"/>
                    <a:ea typeface="나눔스퀘어 ExtraBold" pitchFamily="50" charset="-127"/>
                  </a:rPr>
                  <a:t>(7)</a:t>
                </a:r>
                <a:endParaRPr lang="ko-KR" altLang="en-US" sz="1500" b="1" spc="-150" dirty="0">
                  <a:solidFill>
                    <a:schemeClr val="bg1"/>
                  </a:solidFill>
                  <a:latin typeface="나눔스퀘어 ExtraBold" pitchFamily="50" charset="-127"/>
                  <a:ea typeface="나눔스퀘어 ExtraBold" pitchFamily="50" charset="-127"/>
                </a:endParaRPr>
              </a:p>
            </p:txBody>
          </p:sp>
          <p:sp>
            <p:nvSpPr>
              <p:cNvPr id="28" name="TextBox 47"/>
              <p:cNvSpPr txBox="1"/>
              <p:nvPr/>
            </p:nvSpPr>
            <p:spPr>
              <a:xfrm>
                <a:off x="5648885" y="4471289"/>
                <a:ext cx="1956436" cy="390137"/>
              </a:xfrm>
              <a:prstGeom prst="roundRect">
                <a:avLst/>
              </a:prstGeom>
              <a:solidFill>
                <a:srgbClr val="002060"/>
              </a:solidFill>
              <a:ln w="19050">
                <a:solidFill>
                  <a:schemeClr val="bg1"/>
                </a:solidFill>
              </a:ln>
              <a:effectLst/>
            </p:spPr>
            <p:txBody>
              <a:bodyPr wrap="none" lIns="0" tIns="0" rIns="0" bIns="0" anchor="ctr">
                <a:noAutofit/>
                <a:scene3d>
                  <a:camera prst="orthographicFront"/>
                  <a:lightRig rig="threePt" dir="t"/>
                </a:scene3d>
                <a:sp3d extrusionH="6350">
                  <a:extrusionClr>
                    <a:schemeClr val="bg1"/>
                  </a:extrusionClr>
                  <a:contourClr>
                    <a:schemeClr val="bg1"/>
                  </a:contourClr>
                </a:sp3d>
              </a:bodyPr>
              <a:lstStyle>
                <a:defPPr>
                  <a:defRPr lang="ko-KR"/>
                </a:defPPr>
                <a:lvl1pPr marL="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r>
                  <a:rPr lang="ko-KR" altLang="en-US" sz="1500" b="1" spc="-150" dirty="0" err="1" smtClean="0">
                    <a:solidFill>
                      <a:schemeClr val="bg1"/>
                    </a:solidFill>
                    <a:latin typeface="나눔스퀘어 ExtraBold" pitchFamily="50" charset="-127"/>
                    <a:ea typeface="나눔스퀘어 ExtraBold" pitchFamily="50" charset="-127"/>
                  </a:rPr>
                  <a:t>주변지역계획팀</a:t>
                </a:r>
                <a:r>
                  <a:rPr lang="ko-KR" altLang="en-US" sz="1500" b="1" spc="-150" dirty="0" smtClean="0">
                    <a:solidFill>
                      <a:schemeClr val="bg1"/>
                    </a:solidFill>
                    <a:latin typeface="나눔스퀘어 ExtraBold" pitchFamily="50" charset="-127"/>
                    <a:ea typeface="나눔스퀘어 ExtraBold" pitchFamily="50" charset="-127"/>
                  </a:rPr>
                  <a:t> </a:t>
                </a:r>
                <a:r>
                  <a:rPr lang="en-US" altLang="ko-KR" sz="1500" b="1" spc="-150" dirty="0" smtClean="0">
                    <a:solidFill>
                      <a:schemeClr val="bg1"/>
                    </a:solidFill>
                    <a:latin typeface="나눔스퀘어 ExtraBold" pitchFamily="50" charset="-127"/>
                    <a:ea typeface="나눔스퀘어 ExtraBold" pitchFamily="50" charset="-127"/>
                  </a:rPr>
                  <a:t>(5)</a:t>
                </a:r>
                <a:endParaRPr lang="ko-KR" altLang="en-US" sz="1500" b="1" spc="-150" dirty="0">
                  <a:solidFill>
                    <a:schemeClr val="bg1"/>
                  </a:solidFill>
                  <a:latin typeface="나눔스퀘어 ExtraBold" pitchFamily="50" charset="-127"/>
                  <a:ea typeface="나눔스퀘어 ExtraBold" pitchFamily="50" charset="-127"/>
                </a:endParaRPr>
              </a:p>
            </p:txBody>
          </p:sp>
          <p:sp>
            <p:nvSpPr>
              <p:cNvPr id="29" name="TextBox 47"/>
              <p:cNvSpPr txBox="1"/>
              <p:nvPr/>
            </p:nvSpPr>
            <p:spPr>
              <a:xfrm>
                <a:off x="5648885" y="5312588"/>
                <a:ext cx="1956436" cy="390137"/>
              </a:xfrm>
              <a:prstGeom prst="roundRect">
                <a:avLst/>
              </a:prstGeom>
              <a:solidFill>
                <a:srgbClr val="C00000"/>
              </a:solidFill>
              <a:ln w="19050">
                <a:solidFill>
                  <a:schemeClr val="bg1"/>
                </a:solidFill>
              </a:ln>
              <a:effectLst/>
            </p:spPr>
            <p:txBody>
              <a:bodyPr wrap="none" lIns="0" tIns="0" rIns="0" bIns="0" anchor="ctr">
                <a:noAutofit/>
                <a:scene3d>
                  <a:camera prst="orthographicFront"/>
                  <a:lightRig rig="threePt" dir="t"/>
                </a:scene3d>
                <a:sp3d extrusionH="6350">
                  <a:extrusionClr>
                    <a:schemeClr val="bg1"/>
                  </a:extrusionClr>
                  <a:contourClr>
                    <a:schemeClr val="bg1"/>
                  </a:contourClr>
                </a:sp3d>
              </a:bodyPr>
              <a:lstStyle>
                <a:defPPr>
                  <a:defRPr lang="ko-KR"/>
                </a:defPPr>
                <a:lvl1pPr marL="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r>
                  <a:rPr lang="ko-KR" altLang="en-US" sz="1500" b="1" spc="-150" dirty="0" err="1" smtClean="0">
                    <a:solidFill>
                      <a:schemeClr val="bg1"/>
                    </a:solidFill>
                    <a:latin typeface="나눔스퀘어 ExtraBold" pitchFamily="50" charset="-127"/>
                    <a:ea typeface="나눔스퀘어 ExtraBold" pitchFamily="50" charset="-127"/>
                  </a:rPr>
                  <a:t>일반화사업</a:t>
                </a:r>
                <a:r>
                  <a:rPr lang="en-US" altLang="ko-KR" sz="1500" b="1" spc="-150" dirty="0" smtClean="0">
                    <a:solidFill>
                      <a:schemeClr val="bg1"/>
                    </a:solidFill>
                    <a:latin typeface="나눔스퀘어 ExtraBold" pitchFamily="50" charset="-127"/>
                    <a:ea typeface="나눔스퀘어 ExtraBold" pitchFamily="50" charset="-127"/>
                  </a:rPr>
                  <a:t>1</a:t>
                </a:r>
                <a:r>
                  <a:rPr lang="ko-KR" altLang="en-US" sz="1500" b="1" spc="-150" dirty="0" smtClean="0">
                    <a:solidFill>
                      <a:schemeClr val="bg1"/>
                    </a:solidFill>
                    <a:latin typeface="나눔스퀘어 ExtraBold" pitchFamily="50" charset="-127"/>
                    <a:ea typeface="나눔스퀘어 ExtraBold" pitchFamily="50" charset="-127"/>
                  </a:rPr>
                  <a:t>팀 </a:t>
                </a:r>
                <a:r>
                  <a:rPr lang="en-US" altLang="ko-KR" sz="1500" b="1" spc="-150" dirty="0" smtClean="0">
                    <a:solidFill>
                      <a:schemeClr val="bg1"/>
                    </a:solidFill>
                    <a:latin typeface="나눔스퀘어 ExtraBold" pitchFamily="50" charset="-127"/>
                    <a:ea typeface="나눔스퀘어 ExtraBold" pitchFamily="50" charset="-127"/>
                  </a:rPr>
                  <a:t>(5)</a:t>
                </a:r>
                <a:endParaRPr lang="ko-KR" altLang="en-US" sz="1500" b="1" spc="-150" dirty="0">
                  <a:solidFill>
                    <a:schemeClr val="bg1"/>
                  </a:solidFill>
                  <a:latin typeface="나눔스퀘어 ExtraBold" pitchFamily="50" charset="-127"/>
                  <a:ea typeface="나눔스퀘어 ExtraBold" pitchFamily="50" charset="-127"/>
                </a:endParaRPr>
              </a:p>
            </p:txBody>
          </p:sp>
          <p:sp>
            <p:nvSpPr>
              <p:cNvPr id="30" name="TextBox 47"/>
              <p:cNvSpPr txBox="1"/>
              <p:nvPr/>
            </p:nvSpPr>
            <p:spPr>
              <a:xfrm>
                <a:off x="5648885" y="5723266"/>
                <a:ext cx="1956436" cy="390137"/>
              </a:xfrm>
              <a:prstGeom prst="roundRect">
                <a:avLst/>
              </a:prstGeom>
              <a:solidFill>
                <a:srgbClr val="C00000"/>
              </a:solidFill>
              <a:ln w="19050">
                <a:solidFill>
                  <a:schemeClr val="bg1"/>
                </a:solidFill>
              </a:ln>
              <a:effectLst/>
            </p:spPr>
            <p:txBody>
              <a:bodyPr wrap="none" lIns="0" tIns="0" rIns="0" bIns="0" anchor="ctr">
                <a:noAutofit/>
                <a:scene3d>
                  <a:camera prst="orthographicFront"/>
                  <a:lightRig rig="threePt" dir="t"/>
                </a:scene3d>
                <a:sp3d extrusionH="6350">
                  <a:extrusionClr>
                    <a:schemeClr val="bg1"/>
                  </a:extrusionClr>
                  <a:contourClr>
                    <a:schemeClr val="bg1"/>
                  </a:contourClr>
                </a:sp3d>
              </a:bodyPr>
              <a:lstStyle>
                <a:defPPr>
                  <a:defRPr lang="ko-KR"/>
                </a:defPPr>
                <a:lvl1pPr marL="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r>
                  <a:rPr lang="ko-KR" altLang="en-US" sz="1500" b="1" spc="-150" dirty="0" err="1" smtClean="0">
                    <a:solidFill>
                      <a:schemeClr val="bg1"/>
                    </a:solidFill>
                    <a:latin typeface="나눔스퀘어 ExtraBold" pitchFamily="50" charset="-127"/>
                    <a:ea typeface="나눔스퀘어 ExtraBold" pitchFamily="50" charset="-127"/>
                  </a:rPr>
                  <a:t>일반화사업</a:t>
                </a:r>
                <a:r>
                  <a:rPr lang="en-US" altLang="ko-KR" sz="1500" b="1" spc="-150" dirty="0" smtClean="0">
                    <a:solidFill>
                      <a:schemeClr val="bg1"/>
                    </a:solidFill>
                    <a:latin typeface="나눔스퀘어 ExtraBold" pitchFamily="50" charset="-127"/>
                    <a:ea typeface="나눔스퀘어 ExtraBold" pitchFamily="50" charset="-127"/>
                  </a:rPr>
                  <a:t>2</a:t>
                </a:r>
                <a:r>
                  <a:rPr lang="ko-KR" altLang="en-US" sz="1500" b="1" spc="-150" dirty="0" smtClean="0">
                    <a:solidFill>
                      <a:schemeClr val="bg1"/>
                    </a:solidFill>
                    <a:latin typeface="나눔스퀘어 ExtraBold" pitchFamily="50" charset="-127"/>
                    <a:ea typeface="나눔스퀘어 ExtraBold" pitchFamily="50" charset="-127"/>
                  </a:rPr>
                  <a:t>팀 </a:t>
                </a:r>
                <a:r>
                  <a:rPr lang="en-US" altLang="ko-KR" sz="1500" b="1" spc="-150" dirty="0">
                    <a:solidFill>
                      <a:schemeClr val="bg1"/>
                    </a:solidFill>
                    <a:latin typeface="나눔스퀘어 ExtraBold" pitchFamily="50" charset="-127"/>
                    <a:ea typeface="나눔스퀘어 ExtraBold" pitchFamily="50" charset="-127"/>
                  </a:rPr>
                  <a:t>(5)</a:t>
                </a:r>
                <a:endParaRPr lang="ko-KR" altLang="en-US" sz="1500" b="1" spc="-150" dirty="0">
                  <a:solidFill>
                    <a:schemeClr val="bg1"/>
                  </a:solidFill>
                  <a:latin typeface="나눔스퀘어 ExtraBold" pitchFamily="50" charset="-127"/>
                  <a:ea typeface="나눔스퀘어 ExtraBold" pitchFamily="50" charset="-127"/>
                </a:endParaRPr>
              </a:p>
            </p:txBody>
          </p:sp>
          <p:sp>
            <p:nvSpPr>
              <p:cNvPr id="31" name="TextBox 47"/>
              <p:cNvSpPr txBox="1"/>
              <p:nvPr/>
            </p:nvSpPr>
            <p:spPr>
              <a:xfrm>
                <a:off x="5648885" y="4886071"/>
                <a:ext cx="1956436" cy="390137"/>
              </a:xfrm>
              <a:prstGeom prst="roundRect">
                <a:avLst/>
              </a:prstGeom>
              <a:solidFill>
                <a:srgbClr val="C00000"/>
              </a:solidFill>
              <a:ln w="19050">
                <a:solidFill>
                  <a:schemeClr val="bg1"/>
                </a:solidFill>
              </a:ln>
              <a:effectLst/>
            </p:spPr>
            <p:txBody>
              <a:bodyPr wrap="none" lIns="0" tIns="0" rIns="0" bIns="0" anchor="ctr">
                <a:noAutofit/>
                <a:scene3d>
                  <a:camera prst="orthographicFront"/>
                  <a:lightRig rig="threePt" dir="t"/>
                </a:scene3d>
                <a:sp3d extrusionH="6350">
                  <a:extrusionClr>
                    <a:schemeClr val="bg1"/>
                  </a:extrusionClr>
                  <a:contourClr>
                    <a:schemeClr val="bg1"/>
                  </a:contourClr>
                </a:sp3d>
              </a:bodyPr>
              <a:lstStyle>
                <a:defPPr>
                  <a:defRPr lang="ko-KR"/>
                </a:defPPr>
                <a:lvl1pPr marL="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r>
                  <a:rPr lang="ko-KR" altLang="en-US" sz="1500" b="1" spc="-150" dirty="0" smtClean="0">
                    <a:solidFill>
                      <a:schemeClr val="bg1"/>
                    </a:solidFill>
                    <a:latin typeface="나눔스퀘어 ExtraBold" pitchFamily="50" charset="-127"/>
                    <a:ea typeface="나눔스퀘어 ExtraBold" pitchFamily="50" charset="-127"/>
                  </a:rPr>
                  <a:t>주변지역개발팀 </a:t>
                </a:r>
                <a:r>
                  <a:rPr lang="en-US" altLang="ko-KR" sz="1500" b="1" spc="-150" dirty="0" smtClean="0">
                    <a:solidFill>
                      <a:schemeClr val="bg1"/>
                    </a:solidFill>
                    <a:latin typeface="나눔스퀘어 ExtraBold" pitchFamily="50" charset="-127"/>
                    <a:ea typeface="나눔스퀘어 ExtraBold" pitchFamily="50" charset="-127"/>
                  </a:rPr>
                  <a:t>(</a:t>
                </a:r>
                <a:r>
                  <a:rPr lang="en-US" altLang="ko-KR" sz="1500" b="1" spc="-150" dirty="0">
                    <a:solidFill>
                      <a:schemeClr val="bg1"/>
                    </a:solidFill>
                    <a:latin typeface="나눔스퀘어 ExtraBold" pitchFamily="50" charset="-127"/>
                    <a:ea typeface="나눔스퀘어 ExtraBold" pitchFamily="50" charset="-127"/>
                  </a:rPr>
                  <a:t>5)</a:t>
                </a:r>
                <a:endParaRPr lang="ko-KR" altLang="en-US" sz="1500" b="1" spc="-150" dirty="0">
                  <a:solidFill>
                    <a:schemeClr val="bg1"/>
                  </a:solidFill>
                  <a:latin typeface="나눔스퀘어 ExtraBold" pitchFamily="50" charset="-127"/>
                  <a:ea typeface="나눔스퀘어 ExtraBold" pitchFamily="50" charset="-127"/>
                </a:endParaRPr>
              </a:p>
            </p:txBody>
          </p:sp>
          <p:sp>
            <p:nvSpPr>
              <p:cNvPr id="32" name="TextBox 47"/>
              <p:cNvSpPr txBox="1"/>
              <p:nvPr/>
            </p:nvSpPr>
            <p:spPr>
              <a:xfrm>
                <a:off x="5648885" y="6113999"/>
                <a:ext cx="1956436" cy="390137"/>
              </a:xfrm>
              <a:prstGeom prst="roundRect">
                <a:avLst/>
              </a:prstGeom>
              <a:solidFill>
                <a:srgbClr val="002060"/>
              </a:solidFill>
              <a:ln w="19050">
                <a:solidFill>
                  <a:schemeClr val="bg1"/>
                </a:solidFill>
              </a:ln>
              <a:effectLst/>
            </p:spPr>
            <p:txBody>
              <a:bodyPr wrap="none" lIns="0" tIns="0" rIns="0" bIns="0" anchor="ctr">
                <a:noAutofit/>
                <a:scene3d>
                  <a:camera prst="orthographicFront"/>
                  <a:lightRig rig="threePt" dir="t"/>
                </a:scene3d>
                <a:sp3d extrusionH="6350">
                  <a:extrusionClr>
                    <a:schemeClr val="bg1"/>
                  </a:extrusionClr>
                  <a:contourClr>
                    <a:schemeClr val="bg1"/>
                  </a:contourClr>
                </a:sp3d>
              </a:bodyPr>
              <a:lstStyle>
                <a:defPPr>
                  <a:defRPr lang="ko-KR"/>
                </a:defPPr>
                <a:lvl1pPr marL="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r>
                  <a:rPr lang="ko-KR" altLang="en-US" sz="1500" b="1" spc="-150" dirty="0" err="1" smtClean="0">
                    <a:solidFill>
                      <a:schemeClr val="bg1"/>
                    </a:solidFill>
                    <a:latin typeface="나눔스퀘어 ExtraBold" pitchFamily="50" charset="-127"/>
                    <a:ea typeface="나눔스퀘어 ExtraBold" pitchFamily="50" charset="-127"/>
                  </a:rPr>
                  <a:t>일반화관리팀</a:t>
                </a:r>
                <a:r>
                  <a:rPr lang="ko-KR" altLang="en-US" sz="1500" b="1" spc="-150" dirty="0" smtClean="0">
                    <a:solidFill>
                      <a:schemeClr val="bg1"/>
                    </a:solidFill>
                    <a:latin typeface="나눔스퀘어 ExtraBold" pitchFamily="50" charset="-127"/>
                    <a:ea typeface="나눔스퀘어 ExtraBold" pitchFamily="50" charset="-127"/>
                  </a:rPr>
                  <a:t> </a:t>
                </a:r>
                <a:r>
                  <a:rPr lang="en-US" altLang="ko-KR" sz="1500" b="1" spc="-150" dirty="0" smtClean="0">
                    <a:solidFill>
                      <a:schemeClr val="bg1"/>
                    </a:solidFill>
                    <a:latin typeface="나눔스퀘어 ExtraBold" pitchFamily="50" charset="-127"/>
                    <a:ea typeface="나눔스퀘어 ExtraBold" pitchFamily="50" charset="-127"/>
                  </a:rPr>
                  <a:t>(5)</a:t>
                </a:r>
                <a:endParaRPr lang="ko-KR" altLang="en-US" sz="1500" b="1" spc="-150" dirty="0">
                  <a:solidFill>
                    <a:schemeClr val="bg1"/>
                  </a:solidFill>
                  <a:latin typeface="나눔스퀘어 ExtraBold" pitchFamily="50" charset="-127"/>
                  <a:ea typeface="나눔스퀘어 ExtraBold" pitchFamily="50" charset="-127"/>
                </a:endParaRPr>
              </a:p>
            </p:txBody>
          </p:sp>
        </p:grpSp>
        <p:sp>
          <p:nvSpPr>
            <p:cNvPr id="33" name="오른쪽 화살표 32"/>
            <p:cNvSpPr/>
            <p:nvPr/>
          </p:nvSpPr>
          <p:spPr>
            <a:xfrm>
              <a:off x="3546812" y="4378731"/>
              <a:ext cx="1613951" cy="1551115"/>
            </a:xfrm>
            <a:prstGeom prst="rightArrow">
              <a:avLst/>
            </a:prstGeom>
            <a:gradFill flip="none" rotWithShape="1">
              <a:gsLst>
                <a:gs pos="13000">
                  <a:srgbClr val="003EA4">
                    <a:alpha val="0"/>
                  </a:srgbClr>
                </a:gs>
                <a:gs pos="82000">
                  <a:schemeClr val="tx1">
                    <a:lumMod val="65000"/>
                    <a:lumOff val="35000"/>
                  </a:schemeClr>
                </a:gs>
              </a:gsLst>
              <a:lin ang="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600"/>
            </a:p>
          </p:txBody>
        </p:sp>
        <p:sp>
          <p:nvSpPr>
            <p:cNvPr id="35" name="TextBox 34"/>
            <p:cNvSpPr txBox="1"/>
            <p:nvPr/>
          </p:nvSpPr>
          <p:spPr>
            <a:xfrm>
              <a:off x="3399042" y="4907261"/>
              <a:ext cx="1929755" cy="491335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extrusionH="44450" contourW="25400">
                <a:bevelT w="0" h="171450"/>
                <a:extrusionClr>
                  <a:schemeClr val="tx1"/>
                </a:extrusionClr>
                <a:contourClr>
                  <a:schemeClr val="bg1"/>
                </a:contourClr>
              </a:sp3d>
            </a:bodyPr>
            <a:lstStyle>
              <a:defPPr>
                <a:defRPr lang="ko-KR"/>
              </a:defPPr>
              <a:lvl1pPr algn="ctr">
                <a:defRPr sz="1050" spc="-100">
                  <a:solidFill>
                    <a:schemeClr val="tx1">
                      <a:lumMod val="75000"/>
                      <a:lumOff val="25000"/>
                    </a:schemeClr>
                  </a:solidFill>
                  <a:latin typeface="Rix고딕 B" panose="02020603020101020101" pitchFamily="18" charset="-127"/>
                  <a:ea typeface="Rix고딕 B" panose="02020603020101020101" pitchFamily="18" charset="-127"/>
                </a:defRPr>
              </a:lvl1pPr>
            </a:lstStyle>
            <a:p>
              <a:pPr marR="63500" defTabSz="1088284" fontAlgn="base" latinLnBrk="0">
                <a:buClr>
                  <a:srgbClr val="8064A2"/>
                </a:buClr>
                <a:buSzPct val="100000"/>
              </a:pPr>
              <a:r>
                <a:rPr lang="ko-KR" altLang="en-US" sz="2000" kern="0" dirty="0">
                  <a:ln w="6350" cmpd="sng">
                    <a:solidFill>
                      <a:srgbClr val="9B8357">
                        <a:lumMod val="75000"/>
                        <a:alpha val="0"/>
                      </a:srgbClr>
                    </a:solidFill>
                    <a:prstDash val="solid"/>
                  </a:ln>
                  <a:solidFill>
                    <a:srgbClr val="FF0000"/>
                  </a:solidFill>
                </a:rPr>
                <a:t>증</a:t>
              </a:r>
              <a:r>
                <a:rPr lang="en-US" altLang="ko-KR" sz="2000" kern="0" dirty="0">
                  <a:ln w="6350" cmpd="sng">
                    <a:solidFill>
                      <a:srgbClr val="9B8357">
                        <a:lumMod val="75000"/>
                        <a:alpha val="0"/>
                      </a:srgbClr>
                    </a:solidFill>
                    <a:prstDash val="solid"/>
                  </a:ln>
                  <a:solidFill>
                    <a:srgbClr val="FF0000"/>
                  </a:solidFill>
                </a:rPr>
                <a:t>) 3</a:t>
              </a:r>
              <a:r>
                <a:rPr lang="ko-KR" altLang="en-US" sz="2000" kern="0" dirty="0">
                  <a:ln w="6350" cmpd="sng">
                    <a:solidFill>
                      <a:srgbClr val="9B8357">
                        <a:lumMod val="75000"/>
                        <a:alpha val="0"/>
                      </a:srgbClr>
                    </a:solidFill>
                    <a:prstDash val="solid"/>
                  </a:ln>
                  <a:solidFill>
                    <a:srgbClr val="FF0000"/>
                  </a:solidFill>
                </a:rPr>
                <a:t>팀 </a:t>
              </a:r>
              <a:r>
                <a:rPr lang="en-US" altLang="ko-KR" sz="2000" kern="0" dirty="0">
                  <a:ln w="6350" cmpd="sng">
                    <a:solidFill>
                      <a:srgbClr val="9B8357">
                        <a:lumMod val="75000"/>
                        <a:alpha val="0"/>
                      </a:srgbClr>
                    </a:solidFill>
                    <a:prstDash val="solid"/>
                  </a:ln>
                  <a:solidFill>
                    <a:srgbClr val="FF0000"/>
                  </a:solidFill>
                </a:rPr>
                <a:t>19</a:t>
              </a:r>
              <a:r>
                <a:rPr lang="ko-KR" altLang="en-US" sz="2000" kern="0" dirty="0">
                  <a:ln w="6350" cmpd="sng">
                    <a:solidFill>
                      <a:srgbClr val="9B8357">
                        <a:lumMod val="75000"/>
                        <a:alpha val="0"/>
                      </a:srgbClr>
                    </a:solidFill>
                    <a:prstDash val="solid"/>
                  </a:ln>
                  <a:solidFill>
                    <a:srgbClr val="FF0000"/>
                  </a:solidFill>
                </a:rPr>
                <a:t>명</a:t>
              </a:r>
              <a:endParaRPr lang="en-US" altLang="ko-KR" sz="2000" kern="0" dirty="0">
                <a:ln w="6350" cmpd="sng">
                  <a:solidFill>
                    <a:srgbClr val="9B8357">
                      <a:lumMod val="75000"/>
                      <a:alpha val="0"/>
                    </a:srgbClr>
                  </a:solidFill>
                  <a:prstDash val="solid"/>
                </a:ln>
                <a:solidFill>
                  <a:srgbClr val="FF0000"/>
                </a:solidFill>
              </a:endParaRPr>
            </a:p>
          </p:txBody>
        </p:sp>
      </p:grpSp>
      <p:grpSp>
        <p:nvGrpSpPr>
          <p:cNvPr id="36" name="그룹 35"/>
          <p:cNvGrpSpPr/>
          <p:nvPr/>
        </p:nvGrpSpPr>
        <p:grpSpPr>
          <a:xfrm>
            <a:off x="467544" y="3482137"/>
            <a:ext cx="8210748" cy="584775"/>
            <a:chOff x="2259526" y="1601889"/>
            <a:chExt cx="7593414" cy="584775"/>
          </a:xfrm>
        </p:grpSpPr>
        <p:sp>
          <p:nvSpPr>
            <p:cNvPr id="37" name="직사각형 36"/>
            <p:cNvSpPr/>
            <p:nvPr/>
          </p:nvSpPr>
          <p:spPr>
            <a:xfrm>
              <a:off x="2259526" y="1738186"/>
              <a:ext cx="1827744" cy="430887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marR="63500" algn="r" defTabSz="1088284" fontAlgn="base" latinLnBrk="0">
                <a:buClr>
                  <a:srgbClr val="8064A2"/>
                </a:buClr>
                <a:buSzPct val="100000"/>
              </a:pPr>
              <a:r>
                <a:rPr lang="en-US" altLang="ko-KR" sz="2200" kern="0" spc="-100" dirty="0" smtClean="0">
                  <a:ln w="6350" cmpd="sng">
                    <a:solidFill>
                      <a:srgbClr val="9B8357">
                        <a:lumMod val="75000"/>
                        <a:alpha val="0"/>
                      </a:srgbClr>
                    </a:solidFill>
                    <a:prstDash val="solid"/>
                  </a:ln>
                  <a:solidFill>
                    <a:srgbClr val="000000">
                      <a:lumMod val="95000"/>
                      <a:lumOff val="5000"/>
                    </a:srgbClr>
                  </a:solidFill>
                  <a:latin typeface="Rix고딕 B" pitchFamily="18" charset="-127"/>
                  <a:ea typeface="Rix고딕 B" pitchFamily="18" charset="-127"/>
                </a:rPr>
                <a:t>1</a:t>
              </a:r>
              <a:r>
                <a:rPr lang="ko-KR" altLang="en-US" sz="2200" kern="0" spc="-100" dirty="0">
                  <a:ln w="6350" cmpd="sng">
                    <a:solidFill>
                      <a:srgbClr val="9B8357">
                        <a:lumMod val="75000"/>
                        <a:alpha val="0"/>
                      </a:srgbClr>
                    </a:solidFill>
                    <a:prstDash val="solid"/>
                  </a:ln>
                  <a:solidFill>
                    <a:srgbClr val="000000">
                      <a:lumMod val="95000"/>
                      <a:lumOff val="5000"/>
                    </a:srgbClr>
                  </a:solidFill>
                  <a:latin typeface="Rix고딕 B" pitchFamily="18" charset="-127"/>
                  <a:ea typeface="Rix고딕 B" pitchFamily="18" charset="-127"/>
                </a:rPr>
                <a:t>단</a:t>
              </a:r>
              <a:r>
                <a:rPr lang="ko-KR" altLang="en-US" sz="2200" kern="0" spc="-100" dirty="0" smtClean="0">
                  <a:ln w="6350" cmpd="sng">
                    <a:solidFill>
                      <a:srgbClr val="9B8357">
                        <a:lumMod val="75000"/>
                        <a:alpha val="0"/>
                      </a:srgbClr>
                    </a:solidFill>
                    <a:prstDash val="solid"/>
                  </a:ln>
                  <a:solidFill>
                    <a:srgbClr val="000000">
                      <a:lumMod val="95000"/>
                      <a:lumOff val="5000"/>
                    </a:srgbClr>
                  </a:solidFill>
                  <a:latin typeface="Rix고딕 B" pitchFamily="18" charset="-127"/>
                  <a:ea typeface="Rix고딕 B" pitchFamily="18" charset="-127"/>
                </a:rPr>
                <a:t> </a:t>
              </a:r>
              <a:r>
                <a:rPr lang="en-US" altLang="ko-KR" sz="2200" kern="0" spc="-100" dirty="0" smtClean="0">
                  <a:ln w="6350" cmpd="sng">
                    <a:solidFill>
                      <a:srgbClr val="9B8357">
                        <a:lumMod val="75000"/>
                        <a:alpha val="0"/>
                      </a:srgbClr>
                    </a:solidFill>
                    <a:prstDash val="solid"/>
                  </a:ln>
                  <a:solidFill>
                    <a:srgbClr val="000000">
                      <a:lumMod val="95000"/>
                      <a:lumOff val="5000"/>
                    </a:srgbClr>
                  </a:solidFill>
                  <a:latin typeface="Rix고딕 B" pitchFamily="18" charset="-127"/>
                  <a:ea typeface="Rix고딕 B" pitchFamily="18" charset="-127"/>
                </a:rPr>
                <a:t>3</a:t>
              </a:r>
              <a:r>
                <a:rPr lang="ko-KR" altLang="en-US" sz="2200" kern="0" spc="-100" dirty="0" smtClean="0">
                  <a:ln w="6350" cmpd="sng">
                    <a:solidFill>
                      <a:srgbClr val="9B8357">
                        <a:lumMod val="75000"/>
                        <a:alpha val="0"/>
                      </a:srgbClr>
                    </a:solidFill>
                    <a:prstDash val="solid"/>
                  </a:ln>
                  <a:solidFill>
                    <a:srgbClr val="000000">
                      <a:lumMod val="95000"/>
                      <a:lumOff val="5000"/>
                    </a:srgbClr>
                  </a:solidFill>
                  <a:latin typeface="Rix고딕 B" pitchFamily="18" charset="-127"/>
                  <a:ea typeface="Rix고딕 B" pitchFamily="18" charset="-127"/>
                </a:rPr>
                <a:t>팀</a:t>
              </a:r>
              <a:r>
                <a:rPr lang="en-US" altLang="ko-KR" sz="2200" kern="0" spc="-100" dirty="0" smtClean="0">
                  <a:ln w="6350" cmpd="sng">
                    <a:solidFill>
                      <a:srgbClr val="9B8357">
                        <a:lumMod val="75000"/>
                        <a:alpha val="0"/>
                      </a:srgbClr>
                    </a:solidFill>
                    <a:prstDash val="solid"/>
                  </a:ln>
                  <a:solidFill>
                    <a:srgbClr val="000000">
                      <a:lumMod val="95000"/>
                      <a:lumOff val="5000"/>
                    </a:srgbClr>
                  </a:solidFill>
                  <a:latin typeface="Rix고딕 B" pitchFamily="18" charset="-127"/>
                  <a:ea typeface="Rix고딕 B" pitchFamily="18" charset="-127"/>
                </a:rPr>
                <a:t>(13</a:t>
              </a:r>
              <a:r>
                <a:rPr lang="ko-KR" altLang="en-US" sz="2200" kern="0" spc="-100" dirty="0" smtClean="0">
                  <a:ln w="6350" cmpd="sng">
                    <a:solidFill>
                      <a:srgbClr val="9B8357">
                        <a:lumMod val="75000"/>
                        <a:alpha val="0"/>
                      </a:srgbClr>
                    </a:solidFill>
                    <a:prstDash val="solid"/>
                  </a:ln>
                  <a:solidFill>
                    <a:srgbClr val="000000">
                      <a:lumMod val="95000"/>
                      <a:lumOff val="5000"/>
                    </a:srgbClr>
                  </a:solidFill>
                  <a:latin typeface="Rix고딕 B" pitchFamily="18" charset="-127"/>
                  <a:ea typeface="Rix고딕 B" pitchFamily="18" charset="-127"/>
                </a:rPr>
                <a:t>명</a:t>
              </a:r>
              <a:r>
                <a:rPr lang="en-US" altLang="ko-KR" sz="2200" kern="0" spc="-100" dirty="0" smtClean="0">
                  <a:ln w="6350" cmpd="sng">
                    <a:solidFill>
                      <a:srgbClr val="9B8357">
                        <a:lumMod val="75000"/>
                        <a:alpha val="0"/>
                      </a:srgbClr>
                    </a:solidFill>
                    <a:prstDash val="solid"/>
                  </a:ln>
                  <a:solidFill>
                    <a:srgbClr val="000000">
                      <a:lumMod val="95000"/>
                      <a:lumOff val="5000"/>
                    </a:srgbClr>
                  </a:solidFill>
                  <a:latin typeface="Rix고딕 B" pitchFamily="18" charset="-127"/>
                  <a:ea typeface="Rix고딕 B" pitchFamily="18" charset="-127"/>
                </a:rPr>
                <a:t>)</a:t>
              </a:r>
              <a:endParaRPr lang="en-US" altLang="ko-KR" sz="2200" kern="0" spc="-100" dirty="0">
                <a:ln w="6350" cmpd="sng">
                  <a:solidFill>
                    <a:srgbClr val="9B8357">
                      <a:lumMod val="75000"/>
                      <a:alpha val="0"/>
                    </a:srgbClr>
                  </a:solidFill>
                  <a:prstDash val="solid"/>
                </a:ln>
                <a:solidFill>
                  <a:srgbClr val="000000">
                    <a:lumMod val="95000"/>
                    <a:lumOff val="5000"/>
                  </a:srgbClr>
                </a:solidFill>
                <a:latin typeface="Rix고딕 B" pitchFamily="18" charset="-127"/>
                <a:ea typeface="Rix고딕 B" pitchFamily="18" charset="-127"/>
              </a:endParaRPr>
            </a:p>
          </p:txBody>
        </p:sp>
        <p:sp>
          <p:nvSpPr>
            <p:cNvPr id="38" name="오른쪽 화살표 37"/>
            <p:cNvSpPr/>
            <p:nvPr/>
          </p:nvSpPr>
          <p:spPr>
            <a:xfrm>
              <a:off x="4133562" y="1820279"/>
              <a:ext cx="352425" cy="266700"/>
            </a:xfrm>
            <a:prstGeom prst="rightArrow">
              <a:avLst/>
            </a:prstGeom>
            <a:gradFill flip="none" rotWithShape="1">
              <a:gsLst>
                <a:gs pos="13000">
                  <a:srgbClr val="003EA4">
                    <a:alpha val="0"/>
                  </a:srgbClr>
                </a:gs>
                <a:gs pos="82000">
                  <a:schemeClr val="tx1">
                    <a:lumMod val="65000"/>
                    <a:lumOff val="35000"/>
                  </a:schemeClr>
                </a:gs>
              </a:gsLst>
              <a:lin ang="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39" name="직사각형 38"/>
            <p:cNvSpPr/>
            <p:nvPr/>
          </p:nvSpPr>
          <p:spPr>
            <a:xfrm>
              <a:off x="4094213" y="1601889"/>
              <a:ext cx="5758727" cy="58477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marR="63500" defTabSz="1088284" fontAlgn="base" latinLnBrk="0">
                <a:buClr>
                  <a:srgbClr val="8064A2"/>
                </a:buClr>
                <a:buSzPct val="100000"/>
              </a:pPr>
              <a:r>
                <a:rPr lang="en-US" altLang="ko-KR" sz="3200" kern="0" spc="-100" dirty="0" smtClean="0">
                  <a:ln w="6350" cmpd="sng">
                    <a:solidFill>
                      <a:srgbClr val="9B8357">
                        <a:lumMod val="75000"/>
                        <a:alpha val="0"/>
                      </a:srgbClr>
                    </a:solidFill>
                    <a:prstDash val="solid"/>
                  </a:ln>
                  <a:solidFill>
                    <a:srgbClr val="FF0000"/>
                  </a:solidFill>
                  <a:latin typeface="Rix고딕 EB" pitchFamily="18" charset="-127"/>
                  <a:ea typeface="Rix고딕 EB" pitchFamily="18" charset="-127"/>
                </a:rPr>
                <a:t>    1</a:t>
              </a:r>
              <a:r>
                <a:rPr lang="ko-KR" altLang="en-US" sz="3200" kern="0" spc="-100" dirty="0">
                  <a:ln w="6350" cmpd="sng">
                    <a:solidFill>
                      <a:srgbClr val="9B8357">
                        <a:lumMod val="75000"/>
                        <a:alpha val="0"/>
                      </a:srgbClr>
                    </a:solidFill>
                    <a:prstDash val="solid"/>
                  </a:ln>
                  <a:solidFill>
                    <a:srgbClr val="FF0000"/>
                  </a:solidFill>
                  <a:latin typeface="Rix고딕 EB" pitchFamily="18" charset="-127"/>
                  <a:ea typeface="Rix고딕 EB" pitchFamily="18" charset="-127"/>
                </a:rPr>
                <a:t>단</a:t>
              </a:r>
              <a:r>
                <a:rPr lang="ko-KR" altLang="en-US" sz="3200" kern="0" spc="-100" dirty="0" smtClean="0">
                  <a:ln w="6350" cmpd="sng">
                    <a:solidFill>
                      <a:srgbClr val="9B8357">
                        <a:lumMod val="75000"/>
                        <a:alpha val="0"/>
                      </a:srgbClr>
                    </a:solidFill>
                    <a:prstDash val="solid"/>
                  </a:ln>
                  <a:solidFill>
                    <a:srgbClr val="FF0000"/>
                  </a:solidFill>
                  <a:latin typeface="Rix고딕 EB" pitchFamily="18" charset="-127"/>
                  <a:ea typeface="Rix고딕 EB" pitchFamily="18" charset="-127"/>
                </a:rPr>
                <a:t> </a:t>
              </a:r>
              <a:r>
                <a:rPr lang="en-US" altLang="ko-KR" sz="3200" kern="0" spc="-100" dirty="0">
                  <a:ln w="6350" cmpd="sng">
                    <a:solidFill>
                      <a:srgbClr val="9B8357">
                        <a:lumMod val="75000"/>
                        <a:alpha val="0"/>
                      </a:srgbClr>
                    </a:solidFill>
                    <a:prstDash val="solid"/>
                  </a:ln>
                  <a:solidFill>
                    <a:srgbClr val="FF0000"/>
                  </a:solidFill>
                  <a:latin typeface="Rix고딕 EB" pitchFamily="18" charset="-127"/>
                  <a:ea typeface="Rix고딕 EB" pitchFamily="18" charset="-127"/>
                </a:rPr>
                <a:t>6</a:t>
              </a:r>
              <a:r>
                <a:rPr lang="ko-KR" altLang="en-US" sz="3200" kern="0" spc="-100" dirty="0" smtClean="0">
                  <a:ln w="6350" cmpd="sng">
                    <a:solidFill>
                      <a:srgbClr val="9B8357">
                        <a:lumMod val="75000"/>
                        <a:alpha val="0"/>
                      </a:srgbClr>
                    </a:solidFill>
                    <a:prstDash val="solid"/>
                  </a:ln>
                  <a:solidFill>
                    <a:srgbClr val="FF0000"/>
                  </a:solidFill>
                  <a:latin typeface="Rix고딕 EB" pitchFamily="18" charset="-127"/>
                  <a:ea typeface="Rix고딕 EB" pitchFamily="18" charset="-127"/>
                </a:rPr>
                <a:t>팀</a:t>
              </a:r>
              <a:r>
                <a:rPr lang="en-US" altLang="ko-KR" sz="2000" kern="0" spc="-100" dirty="0" smtClean="0">
                  <a:ln w="6350" cmpd="sng">
                    <a:solidFill>
                      <a:srgbClr val="9B8357">
                        <a:lumMod val="75000"/>
                        <a:alpha val="0"/>
                      </a:srgbClr>
                    </a:solidFill>
                    <a:prstDash val="solid"/>
                  </a:ln>
                  <a:solidFill>
                    <a:srgbClr val="FF0000"/>
                  </a:solidFill>
                  <a:latin typeface="Rix고딕 EB" pitchFamily="18" charset="-127"/>
                  <a:ea typeface="Rix고딕 EB" pitchFamily="18" charset="-127"/>
                </a:rPr>
                <a:t>(32</a:t>
              </a:r>
              <a:r>
                <a:rPr lang="ko-KR" altLang="en-US" sz="2000" kern="0" spc="-100" dirty="0" smtClean="0">
                  <a:ln w="6350" cmpd="sng">
                    <a:solidFill>
                      <a:srgbClr val="9B8357">
                        <a:lumMod val="75000"/>
                        <a:alpha val="0"/>
                      </a:srgbClr>
                    </a:solidFill>
                    <a:prstDash val="solid"/>
                  </a:ln>
                  <a:solidFill>
                    <a:srgbClr val="FF0000"/>
                  </a:solidFill>
                  <a:latin typeface="Rix고딕 EB" pitchFamily="18" charset="-127"/>
                  <a:ea typeface="Rix고딕 EB" pitchFamily="18" charset="-127"/>
                </a:rPr>
                <a:t>명</a:t>
              </a:r>
              <a:r>
                <a:rPr lang="en-US" altLang="ko-KR" sz="2000" kern="0" spc="-100" dirty="0" smtClean="0">
                  <a:ln w="6350" cmpd="sng">
                    <a:solidFill>
                      <a:srgbClr val="9B8357">
                        <a:lumMod val="75000"/>
                        <a:alpha val="0"/>
                      </a:srgbClr>
                    </a:solidFill>
                    <a:prstDash val="solid"/>
                  </a:ln>
                  <a:solidFill>
                    <a:srgbClr val="FF0000"/>
                  </a:solidFill>
                  <a:latin typeface="Rix고딕 EB" pitchFamily="18" charset="-127"/>
                  <a:ea typeface="Rix고딕 EB" pitchFamily="18" charset="-127"/>
                </a:rPr>
                <a:t>)</a:t>
              </a:r>
              <a:r>
                <a:rPr lang="ko-KR" altLang="en-US" sz="3200" kern="0" spc="-100" dirty="0" smtClean="0">
                  <a:ln w="6350" cmpd="sng">
                    <a:solidFill>
                      <a:srgbClr val="9B8357">
                        <a:lumMod val="75000"/>
                        <a:alpha val="0"/>
                      </a:srgbClr>
                    </a:solidFill>
                    <a:prstDash val="solid"/>
                  </a:ln>
                  <a:solidFill>
                    <a:srgbClr val="FF0000"/>
                  </a:solidFill>
                  <a:latin typeface="Rix고딕 EB" pitchFamily="18" charset="-127"/>
                  <a:ea typeface="Rix고딕 EB" pitchFamily="18" charset="-127"/>
                </a:rPr>
                <a:t>으로</a:t>
              </a:r>
              <a:r>
                <a:rPr lang="ko-KR" altLang="en-US" sz="2000" kern="0" spc="-100" dirty="0" smtClean="0">
                  <a:ln w="6350" cmpd="sng">
                    <a:solidFill>
                      <a:srgbClr val="9B8357">
                        <a:lumMod val="75000"/>
                        <a:alpha val="0"/>
                      </a:srgbClr>
                    </a:solidFill>
                    <a:prstDash val="solid"/>
                  </a:ln>
                  <a:solidFill>
                    <a:srgbClr val="FF0000"/>
                  </a:solidFill>
                  <a:latin typeface="Rix고딕 EB" pitchFamily="18" charset="-127"/>
                  <a:ea typeface="Rix고딕 EB" pitchFamily="18" charset="-127"/>
                </a:rPr>
                <a:t> </a:t>
              </a:r>
              <a:r>
                <a:rPr lang="ko-KR" altLang="en-US" sz="2000" kern="0" spc="-100" dirty="0">
                  <a:ln w="6350" cmpd="sng">
                    <a:solidFill>
                      <a:srgbClr val="9B8357">
                        <a:lumMod val="75000"/>
                        <a:alpha val="0"/>
                      </a:srgbClr>
                    </a:solidFill>
                    <a:prstDash val="solid"/>
                  </a:ln>
                  <a:solidFill>
                    <a:srgbClr val="FF0000"/>
                  </a:solidFill>
                  <a:latin typeface="Rix고딕 EB" pitchFamily="18" charset="-127"/>
                  <a:ea typeface="Rix고딕 EB" pitchFamily="18" charset="-127"/>
                </a:rPr>
                <a:t>전담조직 </a:t>
              </a:r>
              <a:r>
                <a:rPr lang="ko-KR" altLang="en-US" sz="2000" kern="0" spc="-100" dirty="0" smtClean="0">
                  <a:ln w="6350" cmpd="sng">
                    <a:solidFill>
                      <a:srgbClr val="9B8357">
                        <a:lumMod val="75000"/>
                        <a:alpha val="0"/>
                      </a:srgbClr>
                    </a:solidFill>
                    <a:prstDash val="solid"/>
                  </a:ln>
                  <a:solidFill>
                    <a:srgbClr val="FF0000"/>
                  </a:solidFill>
                  <a:latin typeface="Rix고딕 EB" pitchFamily="18" charset="-127"/>
                  <a:ea typeface="Rix고딕 EB" pitchFamily="18" charset="-127"/>
                </a:rPr>
                <a:t>확대필요</a:t>
              </a:r>
              <a:endParaRPr lang="ko-KR" altLang="en-US" sz="2000" kern="0" spc="-100" dirty="0">
                <a:ln w="6350" cmpd="sng">
                  <a:solidFill>
                    <a:srgbClr val="9B8357">
                      <a:lumMod val="75000"/>
                      <a:alpha val="0"/>
                    </a:srgbClr>
                  </a:solidFill>
                  <a:prstDash val="solid"/>
                </a:ln>
                <a:solidFill>
                  <a:srgbClr val="FF0000"/>
                </a:solidFill>
                <a:latin typeface="Rix고딕 EB" pitchFamily="18" charset="-127"/>
                <a:ea typeface="Rix고딕 EB" pitchFamily="18" charset="-127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7619177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231"/>
          <p:cNvSpPr txBox="1">
            <a:spLocks noChangeArrowheads="1"/>
          </p:cNvSpPr>
          <p:nvPr/>
        </p:nvSpPr>
        <p:spPr bwMode="auto">
          <a:xfrm>
            <a:off x="412842" y="207305"/>
            <a:ext cx="1006475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defPPr>
              <a:defRPr lang="ko-KR"/>
            </a:defPPr>
            <a:lvl1pPr latinLnBrk="0">
              <a:spcBef>
                <a:spcPts val="1200"/>
              </a:spcBef>
              <a:buFont typeface="Arial" panose="020B0604020202020204" pitchFamily="34" charset="0"/>
              <a:buNone/>
              <a:defRPr sz="2400">
                <a:latin typeface="Rix고딕 B" pitchFamily="18" charset="-127"/>
                <a:ea typeface="Rix고딕 B" pitchFamily="18" charset="-127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latin typeface="맑은 고딕" panose="020B0503020000020004" pitchFamily="50" charset="-127"/>
                <a:ea typeface="맑은 고딕" panose="020B0503020000020004" pitchFamily="50" charset="-127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latin typeface="맑은 고딕" panose="020B0503020000020004" pitchFamily="50" charset="-127"/>
                <a:ea typeface="맑은 고딕" panose="020B0503020000020004" pitchFamily="50" charset="-127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latin typeface="맑은 고딕" panose="020B0503020000020004" pitchFamily="50" charset="-127"/>
                <a:ea typeface="맑은 고딕" panose="020B0503020000020004" pitchFamily="50" charset="-127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latin typeface="맑은 고딕" panose="020B0503020000020004" pitchFamily="50" charset="-127"/>
                <a:ea typeface="맑은 고딕" panose="020B0503020000020004" pitchFamily="50" charset="-127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latin typeface="맑은 고딕" panose="020B0503020000020004" pitchFamily="50" charset="-127"/>
                <a:ea typeface="맑은 고딕" panose="020B0503020000020004" pitchFamily="50" charset="-127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latin typeface="맑은 고딕" panose="020B0503020000020004" pitchFamily="50" charset="-127"/>
                <a:ea typeface="맑은 고딕" panose="020B0503020000020004" pitchFamily="50" charset="-127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latin typeface="맑은 고딕" panose="020B0503020000020004" pitchFamily="50" charset="-127"/>
                <a:ea typeface="맑은 고딕" panose="020B0503020000020004" pitchFamily="50" charset="-127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latin typeface="맑은 고딕" panose="020B0503020000020004" pitchFamily="50" charset="-127"/>
                <a:ea typeface="맑은 고딕" panose="020B0503020000020004" pitchFamily="50" charset="-127"/>
              </a:defRPr>
            </a:lvl9pPr>
          </a:lstStyle>
          <a:p>
            <a:pPr algn="ctr"/>
            <a:r>
              <a:rPr lang="en-US" altLang="ko-KR" sz="3600" dirty="0">
                <a:ln>
                  <a:solidFill>
                    <a:srgbClr val="9B8357">
                      <a:lumMod val="75000"/>
                      <a:alpha val="0"/>
                    </a:srgbClr>
                  </a:solidFill>
                </a:ln>
                <a:solidFill>
                  <a:schemeClr val="bg1"/>
                </a:solidFill>
                <a:latin typeface="나눔스퀘어 ExtraBold" pitchFamily="50" charset="-127"/>
                <a:ea typeface="나눔스퀘어 ExtraBold" pitchFamily="50" charset="-127"/>
              </a:rPr>
              <a:t>6</a:t>
            </a:r>
            <a:r>
              <a:rPr lang="en-US" altLang="ko-KR" sz="3600" dirty="0" smtClean="0">
                <a:ln>
                  <a:solidFill>
                    <a:srgbClr val="9B8357">
                      <a:lumMod val="75000"/>
                      <a:alpha val="0"/>
                    </a:srgbClr>
                  </a:solidFill>
                </a:ln>
                <a:solidFill>
                  <a:schemeClr val="bg1"/>
                </a:solidFill>
                <a:latin typeface="나눔스퀘어 ExtraBold" pitchFamily="50" charset="-127"/>
                <a:ea typeface="나눔스퀘어 ExtraBold" pitchFamily="50" charset="-127"/>
              </a:rPr>
              <a:t>.8</a:t>
            </a:r>
            <a:endParaRPr lang="ko-KR" altLang="en-US" sz="3600" dirty="0">
              <a:ln>
                <a:solidFill>
                  <a:srgbClr val="9B8357">
                    <a:lumMod val="75000"/>
                    <a:alpha val="0"/>
                  </a:srgbClr>
                </a:solidFill>
              </a:ln>
              <a:solidFill>
                <a:schemeClr val="bg1"/>
              </a:solidFill>
              <a:latin typeface="나눔스퀘어 ExtraBold" pitchFamily="50" charset="-127"/>
              <a:ea typeface="나눔스퀘어 ExtraBold" pitchFamily="50" charset="-127"/>
            </a:endParaRPr>
          </a:p>
        </p:txBody>
      </p:sp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553914" y="347016"/>
            <a:ext cx="7569765" cy="523220"/>
          </a:xfrm>
        </p:spPr>
        <p:txBody>
          <a:bodyPr vert="horz" wrap="square" lIns="91440" tIns="45720" rIns="91440" bIns="45720" rtlCol="0" anchor="ctr">
            <a:spAutoFit/>
          </a:bodyPr>
          <a:lstStyle/>
          <a:p>
            <a:pPr latinLnBrk="0">
              <a:spcBef>
                <a:spcPts val="0"/>
              </a:spcBef>
            </a:pPr>
            <a:r>
              <a:rPr lang="ko-KR" altLang="en-US" sz="2800" b="1" dirty="0" smtClean="0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schemeClr val="tx1"/>
                </a:solidFill>
              </a:rPr>
              <a:t>성공적인 사업추진을 </a:t>
            </a:r>
            <a:r>
              <a:rPr lang="ko-KR" altLang="en-US" sz="2800" b="1" dirty="0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schemeClr val="tx1"/>
                </a:solidFill>
              </a:rPr>
              <a:t>위해 관련부서 협조가 필요합니다</a:t>
            </a:r>
          </a:p>
        </p:txBody>
      </p:sp>
      <p:sp>
        <p:nvSpPr>
          <p:cNvPr id="21" name="슬라이드 번호 개체 틀 5"/>
          <p:cNvSpPr txBox="1">
            <a:spLocks/>
          </p:cNvSpPr>
          <p:nvPr/>
        </p:nvSpPr>
        <p:spPr>
          <a:xfrm>
            <a:off x="8494917" y="6470650"/>
            <a:ext cx="5107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ko-KR"/>
            </a:defPPr>
            <a:lvl1pPr marL="0" algn="r" defTabSz="914400" rtl="0" eaLnBrk="1" latinLnBrk="1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F26BD57E-2DF4-4293-8FA1-A2AB16AABCDB}" type="slidenum">
              <a:rPr lang="ko-KR" altLang="en-US" sz="1600" b="1" smtClean="0"/>
              <a:pPr/>
              <a:t>40</a:t>
            </a:fld>
            <a:endParaRPr lang="ko-KR" altLang="en-US" sz="1600" b="1" dirty="0"/>
          </a:p>
        </p:txBody>
      </p:sp>
      <p:sp>
        <p:nvSpPr>
          <p:cNvPr id="77" name="직사각형 76"/>
          <p:cNvSpPr/>
          <p:nvPr/>
        </p:nvSpPr>
        <p:spPr bwMode="auto">
          <a:xfrm>
            <a:off x="293496" y="4434289"/>
            <a:ext cx="4032448" cy="797099"/>
          </a:xfrm>
          <a:prstGeom prst="rect">
            <a:avLst/>
          </a:prstGeom>
          <a:solidFill>
            <a:schemeClr val="bg1"/>
          </a:solidFill>
          <a:ln w="57150">
            <a:solidFill>
              <a:srgbClr val="C9C9C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schemeClr val="lt1"/>
              </a:solidFill>
              <a:latin typeface="나눔스퀘어 ExtraBold" pitchFamily="50" charset="-127"/>
              <a:ea typeface="나눔스퀘어 ExtraBold" pitchFamily="50" charset="-127"/>
            </a:endParaRPr>
          </a:p>
        </p:txBody>
      </p:sp>
      <p:sp>
        <p:nvSpPr>
          <p:cNvPr id="85" name="직사각형 84"/>
          <p:cNvSpPr/>
          <p:nvPr/>
        </p:nvSpPr>
        <p:spPr>
          <a:xfrm>
            <a:off x="7213295" y="3246155"/>
            <a:ext cx="1399853" cy="31506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나눔스퀘어 ExtraBold" pitchFamily="50" charset="-127"/>
              <a:ea typeface="나눔스퀘어 ExtraBold" pitchFamily="50" charset="-127"/>
            </a:endParaRPr>
          </a:p>
        </p:txBody>
      </p:sp>
      <p:sp>
        <p:nvSpPr>
          <p:cNvPr id="86" name="직사각형 85"/>
          <p:cNvSpPr/>
          <p:nvPr/>
        </p:nvSpPr>
        <p:spPr>
          <a:xfrm>
            <a:off x="7408587" y="3408781"/>
            <a:ext cx="1399853" cy="31506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나눔스퀘어 ExtraBold" pitchFamily="50" charset="-127"/>
              <a:ea typeface="나눔스퀘어 ExtraBold" pitchFamily="50" charset="-127"/>
            </a:endParaRPr>
          </a:p>
        </p:txBody>
      </p:sp>
      <p:grpSp>
        <p:nvGrpSpPr>
          <p:cNvPr id="3" name="그룹 2"/>
          <p:cNvGrpSpPr/>
          <p:nvPr/>
        </p:nvGrpSpPr>
        <p:grpSpPr>
          <a:xfrm>
            <a:off x="303098" y="1345186"/>
            <a:ext cx="4032448" cy="1085186"/>
            <a:chOff x="303098" y="1345186"/>
            <a:chExt cx="4032448" cy="1085186"/>
          </a:xfrm>
        </p:grpSpPr>
        <p:sp>
          <p:nvSpPr>
            <p:cNvPr id="84" name="직사각형 83"/>
            <p:cNvSpPr/>
            <p:nvPr/>
          </p:nvSpPr>
          <p:spPr bwMode="auto">
            <a:xfrm>
              <a:off x="303098" y="1582430"/>
              <a:ext cx="4032340" cy="847942"/>
            </a:xfrm>
            <a:prstGeom prst="rect">
              <a:avLst/>
            </a:prstGeom>
            <a:solidFill>
              <a:schemeClr val="bg1"/>
            </a:solidFill>
            <a:ln w="57150">
              <a:solidFill>
                <a:srgbClr val="C9C9C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schemeClr val="lt1"/>
                </a:solidFill>
                <a:latin typeface="나눔스퀘어 ExtraBold" pitchFamily="50" charset="-127"/>
                <a:ea typeface="나눔스퀘어 ExtraBold" pitchFamily="50" charset="-127"/>
              </a:endParaRPr>
            </a:p>
          </p:txBody>
        </p:sp>
        <p:sp>
          <p:nvSpPr>
            <p:cNvPr id="87" name="Rectangle 20"/>
            <p:cNvSpPr>
              <a:spLocks noChangeArrowheads="1"/>
            </p:cNvSpPr>
            <p:nvPr/>
          </p:nvSpPr>
          <p:spPr bwMode="gray">
            <a:xfrm>
              <a:off x="375106" y="1888257"/>
              <a:ext cx="3960440" cy="334002"/>
            </a:xfrm>
            <a:prstGeom prst="rect">
              <a:avLst/>
            </a:prstGeom>
            <a:noFill/>
            <a:ln>
              <a:noFill/>
            </a:ln>
            <a:effectLst>
              <a:prstShdw prst="shdw17" dist="17961" dir="2700000">
                <a:srgbClr val="4F81BD">
                  <a:gamma/>
                  <a:shade val="60000"/>
                  <a:invGamma/>
                </a:srgbClr>
              </a:prstShdw>
            </a:effectLst>
          </p:spPr>
          <p:txBody>
            <a:bodyPr wrap="square" lIns="0" tIns="0" rIns="0" bIns="0">
              <a:spAutoFit/>
              <a:scene3d>
                <a:camera prst="orthographicFront"/>
                <a:lightRig rig="threePt" dir="t"/>
              </a:scene3d>
              <a:sp3d extrusionH="25400">
                <a:bevelT w="1270" h="1270"/>
                <a:bevelB w="1270" h="1270"/>
              </a:sp3d>
            </a:bodyPr>
            <a:lstStyle>
              <a:defPPr>
                <a:defRPr lang="ko-KR"/>
              </a:defPPr>
              <a:lvl1pPr marL="0" algn="l" defTabSz="1088502" rtl="0" eaLnBrk="1" latinLnBrk="1" hangingPunct="1">
                <a:defRPr sz="21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544251" algn="l" defTabSz="1088502" rtl="0" eaLnBrk="1" latinLnBrk="1" hangingPunct="1">
                <a:defRPr sz="21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088502" algn="l" defTabSz="1088502" rtl="0" eaLnBrk="1" latinLnBrk="1" hangingPunct="1">
                <a:defRPr sz="21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32753" algn="l" defTabSz="1088502" rtl="0" eaLnBrk="1" latinLnBrk="1" hangingPunct="1">
                <a:defRPr sz="21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177004" algn="l" defTabSz="1088502" rtl="0" eaLnBrk="1" latinLnBrk="1" hangingPunct="1">
                <a:defRPr sz="21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721254" algn="l" defTabSz="1088502" rtl="0" eaLnBrk="1" latinLnBrk="1" hangingPunct="1">
                <a:defRPr sz="21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3265505" algn="l" defTabSz="1088502" rtl="0" eaLnBrk="1" latinLnBrk="1" hangingPunct="1">
                <a:defRPr sz="21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809756" algn="l" defTabSz="1088502" rtl="0" eaLnBrk="1" latinLnBrk="1" hangingPunct="1">
                <a:defRPr sz="21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4354007" algn="l" defTabSz="1088502" rtl="0" eaLnBrk="1" latinLnBrk="1" hangingPunct="1">
                <a:defRPr sz="21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R="63513" indent="-95269">
                <a:lnSpc>
                  <a:spcPct val="130000"/>
                </a:lnSpc>
                <a:spcAft>
                  <a:spcPts val="600"/>
                </a:spcAft>
                <a:buClr>
                  <a:srgbClr val="0070C0"/>
                </a:buClr>
                <a:buSzPct val="100000"/>
                <a:buFont typeface="Wingdings" pitchFamily="2" charset="2"/>
                <a:buChar char="§"/>
                <a:defRPr/>
              </a:pPr>
              <a:r>
                <a:rPr lang="en-US" altLang="ko-KR" sz="1800" dirty="0" smtClean="0">
                  <a:ln w="6350" cmpd="sng">
                    <a:noFill/>
                    <a:prstDash val="solid"/>
                  </a:ln>
                  <a:latin typeface="나눔스퀘어 ExtraBold" pitchFamily="50" charset="-127"/>
                  <a:ea typeface="나눔스퀘어 ExtraBold" pitchFamily="50" charset="-127"/>
                </a:rPr>
                <a:t> </a:t>
              </a:r>
              <a:r>
                <a:rPr lang="ko-KR" altLang="en-US" sz="1800" dirty="0" smtClean="0">
                  <a:ln w="6350" cmpd="sng">
                    <a:noFill/>
                    <a:prstDash val="solid"/>
                  </a:ln>
                  <a:latin typeface="나눔스퀘어 ExtraBold" pitchFamily="50" charset="-127"/>
                  <a:ea typeface="나눔스퀘어 ExtraBold" pitchFamily="50" charset="-127"/>
                </a:rPr>
                <a:t>동시착공에 따른 인력증원</a:t>
              </a:r>
              <a:endParaRPr kumimoji="0" lang="en-US" altLang="ko-KR" sz="1800" b="0" i="0" u="none" strike="noStrike" kern="1200" cap="none" normalizeH="0" baseline="0" noProof="0" dirty="0" smtClean="0">
                <a:ln w="6350" cmpd="sng">
                  <a:noFill/>
                  <a:prstDash val="solid"/>
                </a:ln>
                <a:solidFill>
                  <a:srgbClr val="0000FF"/>
                </a:solidFill>
                <a:effectLst/>
                <a:uLnTx/>
                <a:uFillTx/>
                <a:latin typeface="나눔스퀘어 ExtraBold" pitchFamily="50" charset="-127"/>
                <a:ea typeface="나눔스퀘어 ExtraBold" pitchFamily="50" charset="-127"/>
              </a:endParaRPr>
            </a:p>
          </p:txBody>
        </p:sp>
        <p:grpSp>
          <p:nvGrpSpPr>
            <p:cNvPr id="88" name="그룹 42"/>
            <p:cNvGrpSpPr/>
            <p:nvPr/>
          </p:nvGrpSpPr>
          <p:grpSpPr>
            <a:xfrm>
              <a:off x="303098" y="1345186"/>
              <a:ext cx="3922501" cy="409933"/>
              <a:chOff x="528897" y="2263138"/>
              <a:chExt cx="2423133" cy="409933"/>
            </a:xfrm>
            <a:effectLst>
              <a:outerShdw dist="76200" dir="2700000" algn="tl" rotWithShape="0">
                <a:prstClr val="black">
                  <a:alpha val="14000"/>
                </a:prstClr>
              </a:outerShdw>
            </a:effectLst>
          </p:grpSpPr>
          <p:sp>
            <p:nvSpPr>
              <p:cNvPr id="120" name="직사각형 3"/>
              <p:cNvSpPr/>
              <p:nvPr/>
            </p:nvSpPr>
            <p:spPr>
              <a:xfrm flipV="1">
                <a:off x="573380" y="2263138"/>
                <a:ext cx="2313254" cy="398225"/>
              </a:xfrm>
              <a:custGeom>
                <a:avLst/>
                <a:gdLst/>
                <a:ahLst/>
                <a:cxnLst/>
                <a:rect l="l" t="t" r="r" b="b"/>
                <a:pathLst>
                  <a:path w="1687572" h="428625">
                    <a:moveTo>
                      <a:pt x="0" y="0"/>
                    </a:moveTo>
                    <a:lnTo>
                      <a:pt x="1687572" y="0"/>
                    </a:lnTo>
                    <a:lnTo>
                      <a:pt x="1429950" y="428625"/>
                    </a:lnTo>
                    <a:lnTo>
                      <a:pt x="0" y="428625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rgbClr val="003EA4"/>
                  </a:gs>
                  <a:gs pos="100000">
                    <a:srgbClr val="004EC0"/>
                  </a:gs>
                </a:gsLst>
                <a:lin ang="5400000" scaled="1"/>
                <a:tileRect/>
              </a:gradFill>
              <a:ln>
                <a:solidFill>
                  <a:srgbClr val="003EA4"/>
                </a:solidFill>
                <a:miter lim="800000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ko-KR" altLang="en-US" dirty="0">
                  <a:ln>
                    <a:solidFill>
                      <a:srgbClr val="9B8357">
                        <a:lumMod val="75000"/>
                        <a:alpha val="0"/>
                      </a:srgbClr>
                    </a:solidFill>
                  </a:ln>
                  <a:latin typeface="나눔스퀘어 ExtraBold" pitchFamily="50" charset="-127"/>
                  <a:ea typeface="나눔스퀘어 ExtraBold" pitchFamily="50" charset="-127"/>
                </a:endParaRPr>
              </a:p>
            </p:txBody>
          </p:sp>
          <p:sp>
            <p:nvSpPr>
              <p:cNvPr id="121" name="TextBox 120"/>
              <p:cNvSpPr txBox="1"/>
              <p:nvPr/>
            </p:nvSpPr>
            <p:spPr>
              <a:xfrm>
                <a:off x="528897" y="2272961"/>
                <a:ext cx="2423133" cy="400110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>
                <a:defPPr>
                  <a:defRPr lang="ko-KR"/>
                </a:defPPr>
                <a:lvl1pPr marR="63513" algn="ctr" fontAlgn="base" latinLnBrk="0">
                  <a:spcAft>
                    <a:spcPts val="600"/>
                  </a:spcAft>
                  <a:buClr>
                    <a:srgbClr val="8064A2"/>
                  </a:buClr>
                  <a:buSzPct val="100000"/>
                  <a:defRPr sz="2000">
                    <a:ln w="6350" cmpd="sng">
                      <a:solidFill>
                        <a:srgbClr val="9B8357">
                          <a:lumMod val="75000"/>
                          <a:alpha val="0"/>
                        </a:srgbClr>
                      </a:solidFill>
                      <a:prstDash val="solid"/>
                    </a:ln>
                    <a:solidFill>
                      <a:schemeClr val="bg1"/>
                    </a:solidFill>
                    <a:latin typeface="Rix고딕 B" pitchFamily="18" charset="-127"/>
                    <a:ea typeface="Rix고딕 B" pitchFamily="18" charset="-127"/>
                  </a:defRPr>
                </a:lvl1pPr>
              </a:lstStyle>
              <a:p>
                <a:pPr algn="l"/>
                <a:r>
                  <a:rPr lang="ko-KR" altLang="en-US" spc="-150" dirty="0" smtClean="0">
                    <a:latin typeface="나눔스퀘어 ExtraBold" pitchFamily="50" charset="-127"/>
                    <a:ea typeface="나눔스퀘어 ExtraBold" pitchFamily="50" charset="-127"/>
                  </a:rPr>
                  <a:t>정책기획관</a:t>
                </a:r>
                <a:endParaRPr lang="ko-KR" altLang="en-US" spc="-150" dirty="0">
                  <a:latin typeface="나눔스퀘어 ExtraBold" pitchFamily="50" charset="-127"/>
                  <a:ea typeface="나눔스퀘어 ExtraBold" pitchFamily="50" charset="-127"/>
                </a:endParaRPr>
              </a:p>
            </p:txBody>
          </p:sp>
        </p:grpSp>
      </p:grpSp>
      <p:sp>
        <p:nvSpPr>
          <p:cNvPr id="122" name="직사각형 121"/>
          <p:cNvSpPr/>
          <p:nvPr/>
        </p:nvSpPr>
        <p:spPr bwMode="auto">
          <a:xfrm>
            <a:off x="4724271" y="2939270"/>
            <a:ext cx="4162365" cy="849770"/>
          </a:xfrm>
          <a:prstGeom prst="rect">
            <a:avLst/>
          </a:prstGeom>
          <a:solidFill>
            <a:schemeClr val="bg1"/>
          </a:solidFill>
          <a:ln w="57150">
            <a:solidFill>
              <a:srgbClr val="C9C9C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schemeClr val="lt1"/>
              </a:solidFill>
              <a:latin typeface="나눔스퀘어 ExtraBold" pitchFamily="50" charset="-127"/>
              <a:ea typeface="나눔스퀘어 ExtraBold" pitchFamily="50" charset="-127"/>
            </a:endParaRPr>
          </a:p>
        </p:txBody>
      </p:sp>
      <p:grpSp>
        <p:nvGrpSpPr>
          <p:cNvPr id="123" name="그룹 42"/>
          <p:cNvGrpSpPr/>
          <p:nvPr/>
        </p:nvGrpSpPr>
        <p:grpSpPr>
          <a:xfrm>
            <a:off x="4724272" y="2724051"/>
            <a:ext cx="3922501" cy="409933"/>
            <a:chOff x="528897" y="2263138"/>
            <a:chExt cx="2423133" cy="409933"/>
          </a:xfrm>
          <a:effectLst>
            <a:outerShdw dist="76200" dir="2700000" algn="tl" rotWithShape="0">
              <a:prstClr val="black">
                <a:alpha val="14000"/>
              </a:prstClr>
            </a:outerShdw>
          </a:effectLst>
        </p:grpSpPr>
        <p:sp>
          <p:nvSpPr>
            <p:cNvPr id="124" name="직사각형 3"/>
            <p:cNvSpPr/>
            <p:nvPr/>
          </p:nvSpPr>
          <p:spPr>
            <a:xfrm flipV="1">
              <a:off x="573380" y="2263138"/>
              <a:ext cx="2313254" cy="398225"/>
            </a:xfrm>
            <a:custGeom>
              <a:avLst/>
              <a:gdLst/>
              <a:ahLst/>
              <a:cxnLst/>
              <a:rect l="l" t="t" r="r" b="b"/>
              <a:pathLst>
                <a:path w="1687572" h="428625">
                  <a:moveTo>
                    <a:pt x="0" y="0"/>
                  </a:moveTo>
                  <a:lnTo>
                    <a:pt x="1687572" y="0"/>
                  </a:lnTo>
                  <a:lnTo>
                    <a:pt x="1429950" y="428625"/>
                  </a:lnTo>
                  <a:lnTo>
                    <a:pt x="0" y="428625"/>
                  </a:lnTo>
                  <a:close/>
                </a:path>
              </a:pathLst>
            </a:custGeom>
            <a:gradFill flip="none" rotWithShape="1">
              <a:gsLst>
                <a:gs pos="0">
                  <a:srgbClr val="003EA4"/>
                </a:gs>
                <a:gs pos="100000">
                  <a:srgbClr val="004EC0"/>
                </a:gs>
              </a:gsLst>
              <a:lin ang="5400000" scaled="1"/>
              <a:tileRect/>
            </a:gradFill>
            <a:ln>
              <a:solidFill>
                <a:srgbClr val="003EA4"/>
              </a:solidFill>
              <a:miter lim="800000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ko-KR" altLang="en-US" dirty="0">
                <a:ln>
                  <a:solidFill>
                    <a:srgbClr val="9B8357">
                      <a:lumMod val="75000"/>
                      <a:alpha val="0"/>
                    </a:srgbClr>
                  </a:solidFill>
                </a:ln>
                <a:latin typeface="나눔스퀘어 ExtraBold" pitchFamily="50" charset="-127"/>
                <a:ea typeface="나눔스퀘어 ExtraBold" pitchFamily="50" charset="-127"/>
              </a:endParaRPr>
            </a:p>
          </p:txBody>
        </p:sp>
        <p:sp>
          <p:nvSpPr>
            <p:cNvPr id="125" name="TextBox 124"/>
            <p:cNvSpPr txBox="1"/>
            <p:nvPr/>
          </p:nvSpPr>
          <p:spPr>
            <a:xfrm>
              <a:off x="528897" y="2272961"/>
              <a:ext cx="2423133" cy="400110"/>
            </a:xfrm>
            <a:prstGeom prst="rect">
              <a:avLst/>
            </a:prstGeom>
          </p:spPr>
          <p:txBody>
            <a:bodyPr wrap="square">
              <a:spAutoFit/>
            </a:bodyPr>
            <a:lstStyle>
              <a:defPPr>
                <a:defRPr lang="ko-KR"/>
              </a:defPPr>
              <a:lvl1pPr marR="63513" algn="ctr" fontAlgn="base" latinLnBrk="0">
                <a:spcAft>
                  <a:spcPts val="600"/>
                </a:spcAft>
                <a:buClr>
                  <a:srgbClr val="8064A2"/>
                </a:buClr>
                <a:buSzPct val="100000"/>
                <a:defRPr sz="2000">
                  <a:ln w="6350" cmpd="sng">
                    <a:solidFill>
                      <a:srgbClr val="9B8357">
                        <a:lumMod val="75000"/>
                        <a:alpha val="0"/>
                      </a:srgbClr>
                    </a:solidFill>
                    <a:prstDash val="solid"/>
                  </a:ln>
                  <a:solidFill>
                    <a:schemeClr val="bg1"/>
                  </a:solidFill>
                  <a:latin typeface="Rix고딕 B" pitchFamily="18" charset="-127"/>
                  <a:ea typeface="Rix고딕 B" pitchFamily="18" charset="-127"/>
                </a:defRPr>
              </a:lvl1pPr>
            </a:lstStyle>
            <a:p>
              <a:pPr algn="l"/>
              <a:r>
                <a:rPr lang="ko-KR" altLang="en-US" spc="-150" dirty="0" err="1" smtClean="0">
                  <a:latin typeface="나눔스퀘어 ExtraBold" pitchFamily="50" charset="-127"/>
                  <a:ea typeface="나눔스퀘어 ExtraBold" pitchFamily="50" charset="-127"/>
                </a:rPr>
                <a:t>환경녹지국</a:t>
              </a:r>
              <a:endParaRPr lang="ko-KR" altLang="en-US" spc="-150" dirty="0">
                <a:latin typeface="나눔스퀘어 ExtraBold" pitchFamily="50" charset="-127"/>
                <a:ea typeface="나눔스퀘어 ExtraBold" pitchFamily="50" charset="-127"/>
              </a:endParaRPr>
            </a:p>
          </p:txBody>
        </p:sp>
      </p:grpSp>
      <p:sp>
        <p:nvSpPr>
          <p:cNvPr id="126" name="Rectangle 20"/>
          <p:cNvSpPr>
            <a:spLocks noChangeArrowheads="1"/>
          </p:cNvSpPr>
          <p:nvPr/>
        </p:nvSpPr>
        <p:spPr bwMode="gray">
          <a:xfrm>
            <a:off x="4796172" y="3224516"/>
            <a:ext cx="3960440" cy="360099"/>
          </a:xfrm>
          <a:prstGeom prst="rect">
            <a:avLst/>
          </a:prstGeom>
          <a:noFill/>
          <a:ln>
            <a:noFill/>
          </a:ln>
          <a:effectLst>
            <a:prstShdw prst="shdw17" dist="17961" dir="2700000">
              <a:srgbClr val="4F81BD">
                <a:gamma/>
                <a:shade val="60000"/>
                <a:invGamma/>
              </a:srgbClr>
            </a:prstShdw>
          </a:effectLst>
        </p:spPr>
        <p:txBody>
          <a:bodyPr wrap="square" lIns="0" tIns="0" rIns="0" bIns="0">
            <a:spAutoFit/>
            <a:scene3d>
              <a:camera prst="orthographicFront"/>
              <a:lightRig rig="threePt" dir="t"/>
            </a:scene3d>
            <a:sp3d extrusionH="25400">
              <a:bevelT w="1270" h="1270"/>
              <a:bevelB w="1270" h="1270"/>
            </a:sp3d>
          </a:bodyPr>
          <a:lstStyle>
            <a:defPPr>
              <a:defRPr lang="ko-KR"/>
            </a:defPPr>
            <a:lvl1pPr marL="0" algn="l" defTabSz="1088502" rtl="0" eaLnBrk="1" latinLnBrk="1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44251" algn="l" defTabSz="1088502" rtl="0" eaLnBrk="1" latinLnBrk="1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088502" algn="l" defTabSz="1088502" rtl="0" eaLnBrk="1" latinLnBrk="1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32753" algn="l" defTabSz="1088502" rtl="0" eaLnBrk="1" latinLnBrk="1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177004" algn="l" defTabSz="1088502" rtl="0" eaLnBrk="1" latinLnBrk="1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721254" algn="l" defTabSz="1088502" rtl="0" eaLnBrk="1" latinLnBrk="1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265505" algn="l" defTabSz="1088502" rtl="0" eaLnBrk="1" latinLnBrk="1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809756" algn="l" defTabSz="1088502" rtl="0" eaLnBrk="1" latinLnBrk="1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354007" algn="l" defTabSz="1088502" rtl="0" eaLnBrk="1" latinLnBrk="1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R="63513" indent="-95269">
              <a:lnSpc>
                <a:spcPct val="130000"/>
              </a:lnSpc>
              <a:spcAft>
                <a:spcPts val="600"/>
              </a:spcAft>
              <a:buClr>
                <a:srgbClr val="0070C0"/>
              </a:buClr>
              <a:buSzPct val="100000"/>
              <a:buFont typeface="Wingdings" pitchFamily="2" charset="2"/>
              <a:buChar char="§"/>
              <a:defRPr/>
            </a:pPr>
            <a:r>
              <a:rPr lang="en-US" altLang="ko-KR" sz="1800" spc="-150" dirty="0" smtClean="0">
                <a:ln w="6350" cmpd="sng">
                  <a:noFill/>
                  <a:prstDash val="solid"/>
                </a:ln>
                <a:latin typeface="나눔스퀘어 ExtraBold" pitchFamily="50" charset="-127"/>
                <a:ea typeface="나눔스퀘어 ExtraBold" pitchFamily="50" charset="-127"/>
              </a:rPr>
              <a:t> </a:t>
            </a:r>
            <a:r>
              <a:rPr lang="ko-KR" altLang="en-US" sz="1800" spc="-150" dirty="0" smtClean="0">
                <a:ln w="6350" cmpd="sng">
                  <a:noFill/>
                  <a:prstDash val="solid"/>
                </a:ln>
                <a:latin typeface="나눔스퀘어 ExtraBold" pitchFamily="50" charset="-127"/>
                <a:ea typeface="나눔스퀘어 ExtraBold" pitchFamily="50" charset="-127"/>
              </a:rPr>
              <a:t>공원 및 녹지 조성 계획 수립</a:t>
            </a:r>
            <a:endParaRPr lang="en-US" altLang="ko-KR" sz="1800" spc="-150" dirty="0">
              <a:ln w="6350" cmpd="sng">
                <a:noFill/>
                <a:prstDash val="solid"/>
              </a:ln>
              <a:solidFill>
                <a:srgbClr val="0000FF"/>
              </a:solidFill>
              <a:latin typeface="나눔스퀘어 ExtraBold" pitchFamily="50" charset="-127"/>
              <a:ea typeface="나눔스퀘어 ExtraBold" pitchFamily="50" charset="-127"/>
            </a:endParaRPr>
          </a:p>
        </p:txBody>
      </p:sp>
      <p:sp>
        <p:nvSpPr>
          <p:cNvPr id="127" name="직사각형 126"/>
          <p:cNvSpPr/>
          <p:nvPr/>
        </p:nvSpPr>
        <p:spPr bwMode="auto">
          <a:xfrm>
            <a:off x="4716016" y="4220284"/>
            <a:ext cx="4170620" cy="1159631"/>
          </a:xfrm>
          <a:prstGeom prst="rect">
            <a:avLst/>
          </a:prstGeom>
          <a:solidFill>
            <a:schemeClr val="bg1"/>
          </a:solidFill>
          <a:ln w="57150">
            <a:solidFill>
              <a:srgbClr val="C9C9C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schemeClr val="lt1"/>
              </a:solidFill>
              <a:latin typeface="나눔스퀘어 ExtraBold" pitchFamily="50" charset="-127"/>
              <a:ea typeface="나눔스퀘어 ExtraBold" pitchFamily="50" charset="-127"/>
            </a:endParaRPr>
          </a:p>
        </p:txBody>
      </p:sp>
      <p:grpSp>
        <p:nvGrpSpPr>
          <p:cNvPr id="128" name="그룹 42"/>
          <p:cNvGrpSpPr/>
          <p:nvPr/>
        </p:nvGrpSpPr>
        <p:grpSpPr>
          <a:xfrm>
            <a:off x="4716016" y="4005064"/>
            <a:ext cx="3922501" cy="409933"/>
            <a:chOff x="528897" y="2263138"/>
            <a:chExt cx="2423133" cy="409933"/>
          </a:xfrm>
          <a:effectLst>
            <a:outerShdw dist="76200" dir="2700000" algn="tl" rotWithShape="0">
              <a:prstClr val="black">
                <a:alpha val="14000"/>
              </a:prstClr>
            </a:outerShdw>
          </a:effectLst>
        </p:grpSpPr>
        <p:sp>
          <p:nvSpPr>
            <p:cNvPr id="129" name="직사각형 3"/>
            <p:cNvSpPr/>
            <p:nvPr/>
          </p:nvSpPr>
          <p:spPr>
            <a:xfrm flipV="1">
              <a:off x="573380" y="2263138"/>
              <a:ext cx="2313254" cy="398225"/>
            </a:xfrm>
            <a:custGeom>
              <a:avLst/>
              <a:gdLst/>
              <a:ahLst/>
              <a:cxnLst/>
              <a:rect l="l" t="t" r="r" b="b"/>
              <a:pathLst>
                <a:path w="1687572" h="428625">
                  <a:moveTo>
                    <a:pt x="0" y="0"/>
                  </a:moveTo>
                  <a:lnTo>
                    <a:pt x="1687572" y="0"/>
                  </a:lnTo>
                  <a:lnTo>
                    <a:pt x="1429950" y="428625"/>
                  </a:lnTo>
                  <a:lnTo>
                    <a:pt x="0" y="428625"/>
                  </a:lnTo>
                  <a:close/>
                </a:path>
              </a:pathLst>
            </a:custGeom>
            <a:gradFill flip="none" rotWithShape="1">
              <a:gsLst>
                <a:gs pos="0">
                  <a:srgbClr val="003EA4"/>
                </a:gs>
                <a:gs pos="100000">
                  <a:srgbClr val="004EC0"/>
                </a:gs>
              </a:gsLst>
              <a:lin ang="5400000" scaled="1"/>
              <a:tileRect/>
            </a:gradFill>
            <a:ln>
              <a:solidFill>
                <a:srgbClr val="003EA4"/>
              </a:solidFill>
              <a:miter lim="800000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ko-KR" altLang="en-US" dirty="0">
                <a:ln>
                  <a:solidFill>
                    <a:srgbClr val="9B8357">
                      <a:lumMod val="75000"/>
                      <a:alpha val="0"/>
                    </a:srgbClr>
                  </a:solidFill>
                </a:ln>
                <a:latin typeface="나눔스퀘어 ExtraBold" pitchFamily="50" charset="-127"/>
                <a:ea typeface="나눔스퀘어 ExtraBold" pitchFamily="50" charset="-127"/>
              </a:endParaRPr>
            </a:p>
          </p:txBody>
        </p:sp>
        <p:sp>
          <p:nvSpPr>
            <p:cNvPr id="130" name="TextBox 129"/>
            <p:cNvSpPr txBox="1"/>
            <p:nvPr/>
          </p:nvSpPr>
          <p:spPr>
            <a:xfrm>
              <a:off x="528897" y="2272961"/>
              <a:ext cx="2423133" cy="400110"/>
            </a:xfrm>
            <a:prstGeom prst="rect">
              <a:avLst/>
            </a:prstGeom>
          </p:spPr>
          <p:txBody>
            <a:bodyPr wrap="square">
              <a:spAutoFit/>
            </a:bodyPr>
            <a:lstStyle>
              <a:defPPr>
                <a:defRPr lang="ko-KR"/>
              </a:defPPr>
              <a:lvl1pPr marR="63513" algn="ctr" fontAlgn="base" latinLnBrk="0">
                <a:spcAft>
                  <a:spcPts val="600"/>
                </a:spcAft>
                <a:buClr>
                  <a:srgbClr val="8064A2"/>
                </a:buClr>
                <a:buSzPct val="100000"/>
                <a:defRPr sz="2000">
                  <a:ln w="6350" cmpd="sng">
                    <a:solidFill>
                      <a:srgbClr val="9B8357">
                        <a:lumMod val="75000"/>
                        <a:alpha val="0"/>
                      </a:srgbClr>
                    </a:solidFill>
                    <a:prstDash val="solid"/>
                  </a:ln>
                  <a:solidFill>
                    <a:schemeClr val="bg1"/>
                  </a:solidFill>
                  <a:latin typeface="Rix고딕 B" pitchFamily="18" charset="-127"/>
                  <a:ea typeface="Rix고딕 B" pitchFamily="18" charset="-127"/>
                </a:defRPr>
              </a:lvl1pPr>
            </a:lstStyle>
            <a:p>
              <a:pPr algn="l"/>
              <a:r>
                <a:rPr lang="ko-KR" altLang="en-US" spc="-150" dirty="0" smtClean="0">
                  <a:latin typeface="나눔스퀘어 ExtraBold" pitchFamily="50" charset="-127"/>
                  <a:ea typeface="나눔스퀘어 ExtraBold" pitchFamily="50" charset="-127"/>
                </a:rPr>
                <a:t>교통국</a:t>
              </a:r>
              <a:endParaRPr lang="ko-KR" altLang="en-US" spc="-150" dirty="0">
                <a:latin typeface="나눔스퀘어 ExtraBold" pitchFamily="50" charset="-127"/>
                <a:ea typeface="나눔스퀘어 ExtraBold" pitchFamily="50" charset="-127"/>
              </a:endParaRPr>
            </a:p>
          </p:txBody>
        </p:sp>
      </p:grpSp>
      <p:sp>
        <p:nvSpPr>
          <p:cNvPr id="131" name="Rectangle 20"/>
          <p:cNvSpPr>
            <a:spLocks noChangeArrowheads="1"/>
          </p:cNvSpPr>
          <p:nvPr/>
        </p:nvSpPr>
        <p:spPr bwMode="gray">
          <a:xfrm>
            <a:off x="4787916" y="4504339"/>
            <a:ext cx="4098720" cy="741742"/>
          </a:xfrm>
          <a:prstGeom prst="rect">
            <a:avLst/>
          </a:prstGeom>
          <a:noFill/>
          <a:ln>
            <a:noFill/>
          </a:ln>
          <a:effectLst>
            <a:prstShdw prst="shdw17" dist="17961" dir="2700000">
              <a:srgbClr val="4F81BD">
                <a:gamma/>
                <a:shade val="60000"/>
                <a:invGamma/>
              </a:srgbClr>
            </a:prstShdw>
          </a:effectLst>
        </p:spPr>
        <p:txBody>
          <a:bodyPr wrap="square" lIns="0" tIns="0" rIns="0" bIns="0">
            <a:spAutoFit/>
            <a:scene3d>
              <a:camera prst="orthographicFront"/>
              <a:lightRig rig="threePt" dir="t"/>
            </a:scene3d>
            <a:sp3d extrusionH="25400">
              <a:bevelT w="1270" h="1270"/>
              <a:bevelB w="1270" h="1270"/>
            </a:sp3d>
          </a:bodyPr>
          <a:lstStyle>
            <a:defPPr>
              <a:defRPr lang="ko-KR"/>
            </a:defPPr>
            <a:lvl1pPr marL="0" algn="l" defTabSz="1088502" rtl="0" eaLnBrk="1" latinLnBrk="1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44251" algn="l" defTabSz="1088502" rtl="0" eaLnBrk="1" latinLnBrk="1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088502" algn="l" defTabSz="1088502" rtl="0" eaLnBrk="1" latinLnBrk="1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32753" algn="l" defTabSz="1088502" rtl="0" eaLnBrk="1" latinLnBrk="1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177004" algn="l" defTabSz="1088502" rtl="0" eaLnBrk="1" latinLnBrk="1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721254" algn="l" defTabSz="1088502" rtl="0" eaLnBrk="1" latinLnBrk="1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265505" algn="l" defTabSz="1088502" rtl="0" eaLnBrk="1" latinLnBrk="1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809756" algn="l" defTabSz="1088502" rtl="0" eaLnBrk="1" latinLnBrk="1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354007" algn="l" defTabSz="1088502" rtl="0" eaLnBrk="1" latinLnBrk="1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R="63513" indent="-95269">
              <a:lnSpc>
                <a:spcPct val="120000"/>
              </a:lnSpc>
              <a:spcAft>
                <a:spcPts val="600"/>
              </a:spcAft>
              <a:buClr>
                <a:srgbClr val="0070C0"/>
              </a:buClr>
              <a:buSzPct val="100000"/>
              <a:buFont typeface="Wingdings" pitchFamily="2" charset="2"/>
              <a:buChar char="§"/>
              <a:defRPr/>
            </a:pPr>
            <a:r>
              <a:rPr lang="ko-KR" altLang="en-US" sz="1800" spc="-150" dirty="0" smtClean="0">
                <a:ln w="6350" cmpd="sng">
                  <a:noFill/>
                  <a:prstDash val="solid"/>
                </a:ln>
                <a:latin typeface="나눔스퀘어 ExtraBold" pitchFamily="50" charset="-127"/>
                <a:ea typeface="나눔스퀘어 ExtraBold" pitchFamily="50" charset="-127"/>
              </a:rPr>
              <a:t> 간선 급행 교통체계</a:t>
            </a:r>
            <a:r>
              <a:rPr lang="en-US" altLang="ko-KR" sz="1800" spc="-150" dirty="0" smtClean="0">
                <a:ln w="6350" cmpd="sng">
                  <a:noFill/>
                  <a:prstDash val="solid"/>
                </a:ln>
                <a:latin typeface="나눔스퀘어 ExtraBold" pitchFamily="50" charset="-127"/>
                <a:ea typeface="나눔스퀘어 ExtraBold" pitchFamily="50" charset="-127"/>
              </a:rPr>
              <a:t>(BRT </a:t>
            </a:r>
            <a:r>
              <a:rPr lang="ko-KR" altLang="en-US" sz="1800" spc="-150" dirty="0" smtClean="0">
                <a:ln w="6350" cmpd="sng">
                  <a:noFill/>
                  <a:prstDash val="solid"/>
                </a:ln>
                <a:latin typeface="나눔스퀘어 ExtraBold" pitchFamily="50" charset="-127"/>
                <a:ea typeface="나눔스퀘어 ExtraBold" pitchFamily="50" charset="-127"/>
              </a:rPr>
              <a:t>등</a:t>
            </a:r>
            <a:r>
              <a:rPr lang="en-US" altLang="ko-KR" sz="1800" spc="-150" dirty="0" smtClean="0">
                <a:ln w="6350" cmpd="sng">
                  <a:noFill/>
                  <a:prstDash val="solid"/>
                </a:ln>
                <a:latin typeface="나눔스퀘어 ExtraBold" pitchFamily="50" charset="-127"/>
                <a:ea typeface="나눔스퀘어 ExtraBold" pitchFamily="50" charset="-127"/>
              </a:rPr>
              <a:t>) </a:t>
            </a:r>
            <a:r>
              <a:rPr lang="ko-KR" altLang="en-US" sz="1800" spc="-150" dirty="0" smtClean="0">
                <a:ln w="6350" cmpd="sng">
                  <a:noFill/>
                  <a:prstDash val="solid"/>
                </a:ln>
                <a:latin typeface="나눔스퀘어 ExtraBold" pitchFamily="50" charset="-127"/>
                <a:ea typeface="나눔스퀘어 ExtraBold" pitchFamily="50" charset="-127"/>
              </a:rPr>
              <a:t>구축  </a:t>
            </a:r>
            <a:endParaRPr lang="en-US" altLang="ko-KR" sz="1800" spc="-150" dirty="0" smtClean="0">
              <a:ln w="6350" cmpd="sng">
                <a:noFill/>
                <a:prstDash val="solid"/>
              </a:ln>
              <a:latin typeface="나눔스퀘어 ExtraBold" pitchFamily="50" charset="-127"/>
              <a:ea typeface="나눔스퀘어 ExtraBold" pitchFamily="50" charset="-127"/>
            </a:endParaRPr>
          </a:p>
          <a:p>
            <a:pPr marR="63513" indent="-95269">
              <a:lnSpc>
                <a:spcPct val="120000"/>
              </a:lnSpc>
              <a:spcAft>
                <a:spcPts val="600"/>
              </a:spcAft>
              <a:buClr>
                <a:srgbClr val="0070C0"/>
              </a:buClr>
              <a:buSzPct val="100000"/>
              <a:buFont typeface="Wingdings" pitchFamily="2" charset="2"/>
              <a:buChar char="§"/>
              <a:defRPr/>
            </a:pPr>
            <a:r>
              <a:rPr lang="ko-KR" altLang="en-US" sz="1800" spc="-150" dirty="0" smtClean="0">
                <a:ln w="6350" cmpd="sng">
                  <a:noFill/>
                  <a:prstDash val="solid"/>
                </a:ln>
                <a:latin typeface="나눔스퀘어 ExtraBold" pitchFamily="50" charset="-127"/>
                <a:ea typeface="나눔스퀘어 ExtraBold" pitchFamily="50" charset="-127"/>
              </a:rPr>
              <a:t> </a:t>
            </a:r>
            <a:r>
              <a:rPr lang="ko-KR" altLang="en-US" sz="1800" spc="-150" dirty="0" err="1" smtClean="0">
                <a:ln w="6350" cmpd="sng">
                  <a:noFill/>
                  <a:prstDash val="solid"/>
                </a:ln>
                <a:latin typeface="나눔스퀘어 ExtraBold" pitchFamily="50" charset="-127"/>
                <a:ea typeface="나눔스퀘어 ExtraBold" pitchFamily="50" charset="-127"/>
              </a:rPr>
              <a:t>광역</a:t>
            </a:r>
            <a:r>
              <a:rPr lang="ko-KR" altLang="en-US" sz="1800" spc="-150" dirty="0" err="1" smtClean="0">
                <a:ln w="6350" cmpd="sng">
                  <a:noFill/>
                  <a:prstDash val="solid"/>
                </a:ln>
                <a:latin typeface="굴림"/>
                <a:ea typeface="굴림"/>
              </a:rPr>
              <a:t>ㆍ</a:t>
            </a:r>
            <a:r>
              <a:rPr lang="ko-KR" altLang="en-US" sz="1800" spc="-150" dirty="0" err="1" smtClean="0">
                <a:ln w="6350" cmpd="sng">
                  <a:noFill/>
                  <a:prstDash val="solid"/>
                </a:ln>
                <a:latin typeface="나눔스퀘어 ExtraBold" pitchFamily="50" charset="-127"/>
                <a:ea typeface="나눔스퀘어 ExtraBold" pitchFamily="50" charset="-127"/>
              </a:rPr>
              <a:t>시내버스</a:t>
            </a:r>
            <a:r>
              <a:rPr lang="ko-KR" altLang="en-US" sz="1800" spc="-150" dirty="0" smtClean="0">
                <a:ln w="6350" cmpd="sng">
                  <a:noFill/>
                  <a:prstDash val="solid"/>
                </a:ln>
                <a:latin typeface="나눔스퀘어 ExtraBold" pitchFamily="50" charset="-127"/>
                <a:ea typeface="나눔스퀘어 ExtraBold" pitchFamily="50" charset="-127"/>
              </a:rPr>
              <a:t> 신설 및 확충계획 수립 </a:t>
            </a:r>
            <a:endParaRPr lang="en-US" altLang="ko-KR" sz="1800" spc="-150" dirty="0">
              <a:ln w="6350" cmpd="sng">
                <a:noFill/>
                <a:prstDash val="solid"/>
              </a:ln>
              <a:latin typeface="나눔스퀘어 ExtraBold" pitchFamily="50" charset="-127"/>
              <a:ea typeface="나눔스퀘어 ExtraBold" pitchFamily="50" charset="-127"/>
            </a:endParaRPr>
          </a:p>
        </p:txBody>
      </p:sp>
      <p:sp>
        <p:nvSpPr>
          <p:cNvPr id="132" name="직사각형 131"/>
          <p:cNvSpPr/>
          <p:nvPr/>
        </p:nvSpPr>
        <p:spPr bwMode="auto">
          <a:xfrm>
            <a:off x="4737315" y="1573954"/>
            <a:ext cx="4177516" cy="856418"/>
          </a:xfrm>
          <a:prstGeom prst="rect">
            <a:avLst/>
          </a:prstGeom>
          <a:solidFill>
            <a:schemeClr val="bg1"/>
          </a:solidFill>
          <a:ln w="57150">
            <a:solidFill>
              <a:srgbClr val="C9C9C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schemeClr val="lt1"/>
              </a:solidFill>
              <a:latin typeface="나눔스퀘어 ExtraBold" pitchFamily="50" charset="-127"/>
              <a:ea typeface="나눔스퀘어 ExtraBold" pitchFamily="50" charset="-127"/>
            </a:endParaRPr>
          </a:p>
        </p:txBody>
      </p:sp>
      <p:sp>
        <p:nvSpPr>
          <p:cNvPr id="133" name="Rectangle 20"/>
          <p:cNvSpPr>
            <a:spLocks noChangeArrowheads="1"/>
          </p:cNvSpPr>
          <p:nvPr/>
        </p:nvSpPr>
        <p:spPr bwMode="gray">
          <a:xfrm>
            <a:off x="4809323" y="1844824"/>
            <a:ext cx="3960440" cy="360099"/>
          </a:xfrm>
          <a:prstGeom prst="rect">
            <a:avLst/>
          </a:prstGeom>
          <a:noFill/>
          <a:ln>
            <a:noFill/>
          </a:ln>
          <a:effectLst>
            <a:prstShdw prst="shdw17" dist="17961" dir="2700000">
              <a:srgbClr val="4F81BD">
                <a:gamma/>
                <a:shade val="60000"/>
                <a:invGamma/>
              </a:srgbClr>
            </a:prstShdw>
          </a:effectLst>
        </p:spPr>
        <p:txBody>
          <a:bodyPr wrap="square" lIns="0" tIns="0" rIns="0" bIns="0">
            <a:spAutoFit/>
            <a:scene3d>
              <a:camera prst="orthographicFront"/>
              <a:lightRig rig="threePt" dir="t"/>
            </a:scene3d>
            <a:sp3d extrusionH="25400">
              <a:bevelT w="1270" h="1270"/>
              <a:bevelB w="1270" h="1270"/>
            </a:sp3d>
          </a:bodyPr>
          <a:lstStyle>
            <a:defPPr>
              <a:defRPr lang="ko-KR"/>
            </a:defPPr>
            <a:lvl1pPr marL="0" algn="l" defTabSz="1088502" rtl="0" eaLnBrk="1" latinLnBrk="1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44251" algn="l" defTabSz="1088502" rtl="0" eaLnBrk="1" latinLnBrk="1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088502" algn="l" defTabSz="1088502" rtl="0" eaLnBrk="1" latinLnBrk="1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32753" algn="l" defTabSz="1088502" rtl="0" eaLnBrk="1" latinLnBrk="1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177004" algn="l" defTabSz="1088502" rtl="0" eaLnBrk="1" latinLnBrk="1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721254" algn="l" defTabSz="1088502" rtl="0" eaLnBrk="1" latinLnBrk="1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265505" algn="l" defTabSz="1088502" rtl="0" eaLnBrk="1" latinLnBrk="1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809756" algn="l" defTabSz="1088502" rtl="0" eaLnBrk="1" latinLnBrk="1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354007" algn="l" defTabSz="1088502" rtl="0" eaLnBrk="1" latinLnBrk="1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R="63513" indent="-95269">
              <a:lnSpc>
                <a:spcPct val="130000"/>
              </a:lnSpc>
              <a:spcAft>
                <a:spcPts val="600"/>
              </a:spcAft>
              <a:buClr>
                <a:srgbClr val="0070C0"/>
              </a:buClr>
              <a:buSzPct val="100000"/>
              <a:buFont typeface="Wingdings" pitchFamily="2" charset="2"/>
              <a:buChar char="§"/>
              <a:defRPr/>
            </a:pPr>
            <a:r>
              <a:rPr lang="en-US" altLang="ko-KR" sz="1800" dirty="0" smtClean="0">
                <a:ln w="6350" cmpd="sng">
                  <a:noFill/>
                  <a:prstDash val="solid"/>
                </a:ln>
                <a:latin typeface="나눔스퀘어 ExtraBold" pitchFamily="50" charset="-127"/>
                <a:ea typeface="나눔스퀘어 ExtraBold" pitchFamily="50" charset="-127"/>
              </a:rPr>
              <a:t> </a:t>
            </a:r>
            <a:r>
              <a:rPr lang="en-US" altLang="ko-KR" sz="1800" b="1" dirty="0" smtClean="0">
                <a:latin typeface="나눔스퀘어 ExtraBold" pitchFamily="50" charset="-127"/>
                <a:ea typeface="나눔스퀘어 ExtraBold" pitchFamily="50" charset="-127"/>
              </a:rPr>
              <a:t>2018</a:t>
            </a:r>
            <a:r>
              <a:rPr lang="ko-KR" altLang="en-US" sz="1800" b="1" dirty="0" smtClean="0">
                <a:latin typeface="나눔스퀘어 ExtraBold" pitchFamily="50" charset="-127"/>
                <a:ea typeface="나눔스퀘어 ExtraBold" pitchFamily="50" charset="-127"/>
              </a:rPr>
              <a:t>년 본예산 </a:t>
            </a:r>
            <a:r>
              <a:rPr lang="en-US" altLang="ko-KR" sz="1800" b="1" spc="-150" dirty="0">
                <a:solidFill>
                  <a:srgbClr val="0000FF"/>
                </a:solidFill>
                <a:latin typeface="나눔스퀘어OTF ExtraBold" pitchFamily="34" charset="-127"/>
                <a:ea typeface="나눔스퀘어OTF ExtraBold" pitchFamily="34" charset="-127"/>
              </a:rPr>
              <a:t>567</a:t>
            </a:r>
            <a:r>
              <a:rPr lang="ko-KR" altLang="en-US" sz="1800" b="1" spc="-150" dirty="0" err="1">
                <a:solidFill>
                  <a:srgbClr val="0000FF"/>
                </a:solidFill>
                <a:latin typeface="나눔스퀘어OTF ExtraBold" pitchFamily="34" charset="-127"/>
                <a:ea typeface="나눔스퀘어OTF ExtraBold" pitchFamily="34" charset="-127"/>
              </a:rPr>
              <a:t>억원</a:t>
            </a:r>
            <a:r>
              <a:rPr lang="ko-KR" altLang="en-US" sz="1800" b="1" spc="-150" dirty="0">
                <a:solidFill>
                  <a:srgbClr val="0000FF"/>
                </a:solidFill>
                <a:latin typeface="나눔스퀘어OTF ExtraBold" pitchFamily="34" charset="-127"/>
                <a:ea typeface="나눔스퀘어OTF ExtraBold" pitchFamily="34" charset="-127"/>
              </a:rPr>
              <a:t> </a:t>
            </a:r>
            <a:r>
              <a:rPr lang="ko-KR" altLang="en-US" sz="1800" b="1" spc="-150" dirty="0" smtClean="0">
                <a:solidFill>
                  <a:srgbClr val="0000FF"/>
                </a:solidFill>
                <a:latin typeface="나눔스퀘어OTF ExtraBold" pitchFamily="34" charset="-127"/>
                <a:ea typeface="나눔스퀘어OTF ExtraBold" pitchFamily="34" charset="-127"/>
              </a:rPr>
              <a:t> 반영</a:t>
            </a:r>
            <a:endParaRPr kumimoji="0" lang="en-US" altLang="ko-KR" sz="1800" b="0" i="0" u="none" strike="noStrike" kern="1200" cap="none" normalizeH="0" baseline="0" noProof="0" dirty="0" smtClean="0">
              <a:ln w="6350" cmpd="sng">
                <a:noFill/>
                <a:prstDash val="solid"/>
              </a:ln>
              <a:effectLst/>
              <a:uLnTx/>
              <a:uFillTx/>
              <a:latin typeface="나눔스퀘어 ExtraBold" pitchFamily="50" charset="-127"/>
              <a:ea typeface="나눔스퀘어 ExtraBold" pitchFamily="50" charset="-127"/>
            </a:endParaRPr>
          </a:p>
        </p:txBody>
      </p:sp>
      <p:grpSp>
        <p:nvGrpSpPr>
          <p:cNvPr id="134" name="그룹 42"/>
          <p:cNvGrpSpPr/>
          <p:nvPr/>
        </p:nvGrpSpPr>
        <p:grpSpPr>
          <a:xfrm>
            <a:off x="4737315" y="1353468"/>
            <a:ext cx="3922501" cy="395778"/>
            <a:chOff x="528897" y="2263138"/>
            <a:chExt cx="2423133" cy="409933"/>
          </a:xfrm>
          <a:effectLst>
            <a:outerShdw dist="76200" dir="2700000" algn="tl" rotWithShape="0">
              <a:prstClr val="black">
                <a:alpha val="14000"/>
              </a:prstClr>
            </a:outerShdw>
          </a:effectLst>
        </p:grpSpPr>
        <p:sp>
          <p:nvSpPr>
            <p:cNvPr id="135" name="직사각형 3"/>
            <p:cNvSpPr/>
            <p:nvPr/>
          </p:nvSpPr>
          <p:spPr>
            <a:xfrm flipV="1">
              <a:off x="573380" y="2263138"/>
              <a:ext cx="2313254" cy="398225"/>
            </a:xfrm>
            <a:custGeom>
              <a:avLst/>
              <a:gdLst/>
              <a:ahLst/>
              <a:cxnLst/>
              <a:rect l="l" t="t" r="r" b="b"/>
              <a:pathLst>
                <a:path w="1687572" h="428625">
                  <a:moveTo>
                    <a:pt x="0" y="0"/>
                  </a:moveTo>
                  <a:lnTo>
                    <a:pt x="1687572" y="0"/>
                  </a:lnTo>
                  <a:lnTo>
                    <a:pt x="1429950" y="428625"/>
                  </a:lnTo>
                  <a:lnTo>
                    <a:pt x="0" y="428625"/>
                  </a:lnTo>
                  <a:close/>
                </a:path>
              </a:pathLst>
            </a:custGeom>
            <a:gradFill flip="none" rotWithShape="1">
              <a:gsLst>
                <a:gs pos="0">
                  <a:srgbClr val="003EA4"/>
                </a:gs>
                <a:gs pos="100000">
                  <a:srgbClr val="004EC0"/>
                </a:gs>
              </a:gsLst>
              <a:lin ang="5400000" scaled="1"/>
              <a:tileRect/>
            </a:gradFill>
            <a:ln>
              <a:solidFill>
                <a:srgbClr val="003EA4"/>
              </a:solidFill>
              <a:miter lim="800000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ko-KR" altLang="en-US" dirty="0">
                <a:ln>
                  <a:solidFill>
                    <a:srgbClr val="9B8357">
                      <a:lumMod val="75000"/>
                      <a:alpha val="0"/>
                    </a:srgbClr>
                  </a:solidFill>
                </a:ln>
                <a:latin typeface="나눔스퀘어 ExtraBold" pitchFamily="50" charset="-127"/>
                <a:ea typeface="나눔스퀘어 ExtraBold" pitchFamily="50" charset="-127"/>
              </a:endParaRPr>
            </a:p>
          </p:txBody>
        </p:sp>
        <p:sp>
          <p:nvSpPr>
            <p:cNvPr id="136" name="TextBox 135"/>
            <p:cNvSpPr txBox="1"/>
            <p:nvPr/>
          </p:nvSpPr>
          <p:spPr>
            <a:xfrm>
              <a:off x="528897" y="2272961"/>
              <a:ext cx="2423133" cy="400110"/>
            </a:xfrm>
            <a:prstGeom prst="rect">
              <a:avLst/>
            </a:prstGeom>
          </p:spPr>
          <p:txBody>
            <a:bodyPr wrap="square">
              <a:spAutoFit/>
            </a:bodyPr>
            <a:lstStyle>
              <a:defPPr>
                <a:defRPr lang="ko-KR"/>
              </a:defPPr>
              <a:lvl1pPr marR="63513" algn="ctr" fontAlgn="base" latinLnBrk="0">
                <a:spcAft>
                  <a:spcPts val="600"/>
                </a:spcAft>
                <a:buClr>
                  <a:srgbClr val="8064A2"/>
                </a:buClr>
                <a:buSzPct val="100000"/>
                <a:defRPr sz="2000">
                  <a:ln w="6350" cmpd="sng">
                    <a:solidFill>
                      <a:srgbClr val="9B8357">
                        <a:lumMod val="75000"/>
                        <a:alpha val="0"/>
                      </a:srgbClr>
                    </a:solidFill>
                    <a:prstDash val="solid"/>
                  </a:ln>
                  <a:solidFill>
                    <a:schemeClr val="bg1"/>
                  </a:solidFill>
                  <a:latin typeface="Rix고딕 B" pitchFamily="18" charset="-127"/>
                  <a:ea typeface="Rix고딕 B" pitchFamily="18" charset="-127"/>
                </a:defRPr>
              </a:lvl1pPr>
            </a:lstStyle>
            <a:p>
              <a:pPr algn="l"/>
              <a:r>
                <a:rPr lang="ko-KR" altLang="en-US" spc="-150" dirty="0" smtClean="0">
                  <a:latin typeface="나눔스퀘어 ExtraBold" pitchFamily="50" charset="-127"/>
                  <a:ea typeface="나눔스퀘어 ExtraBold" pitchFamily="50" charset="-127"/>
                </a:rPr>
                <a:t>재정기획관</a:t>
              </a:r>
              <a:endParaRPr lang="ko-KR" altLang="en-US" spc="-150" dirty="0">
                <a:latin typeface="나눔스퀘어 ExtraBold" pitchFamily="50" charset="-127"/>
                <a:ea typeface="나눔스퀘어 ExtraBold" pitchFamily="50" charset="-127"/>
              </a:endParaRPr>
            </a:p>
          </p:txBody>
        </p:sp>
      </p:grpSp>
      <p:grpSp>
        <p:nvGrpSpPr>
          <p:cNvPr id="4" name="그룹 3"/>
          <p:cNvGrpSpPr/>
          <p:nvPr/>
        </p:nvGrpSpPr>
        <p:grpSpPr>
          <a:xfrm>
            <a:off x="303097" y="2732160"/>
            <a:ext cx="4032448" cy="1067040"/>
            <a:chOff x="303097" y="2722000"/>
            <a:chExt cx="4032448" cy="1067040"/>
          </a:xfrm>
        </p:grpSpPr>
        <p:sp>
          <p:nvSpPr>
            <p:cNvPr id="137" name="직사각형 136"/>
            <p:cNvSpPr/>
            <p:nvPr/>
          </p:nvSpPr>
          <p:spPr bwMode="auto">
            <a:xfrm>
              <a:off x="303097" y="2938024"/>
              <a:ext cx="4032448" cy="851016"/>
            </a:xfrm>
            <a:prstGeom prst="rect">
              <a:avLst/>
            </a:prstGeom>
            <a:solidFill>
              <a:schemeClr val="bg1"/>
            </a:solidFill>
            <a:ln w="57150">
              <a:solidFill>
                <a:srgbClr val="C9C9C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schemeClr val="lt1"/>
                </a:solidFill>
                <a:latin typeface="나눔스퀘어 ExtraBold" pitchFamily="50" charset="-127"/>
                <a:ea typeface="나눔스퀘어 ExtraBold" pitchFamily="50" charset="-127"/>
              </a:endParaRPr>
            </a:p>
          </p:txBody>
        </p:sp>
        <p:grpSp>
          <p:nvGrpSpPr>
            <p:cNvPr id="138" name="그룹 42"/>
            <p:cNvGrpSpPr/>
            <p:nvPr/>
          </p:nvGrpSpPr>
          <p:grpSpPr>
            <a:xfrm>
              <a:off x="303097" y="2722000"/>
              <a:ext cx="3922501" cy="395778"/>
              <a:chOff x="528897" y="2263138"/>
              <a:chExt cx="2423133" cy="409933"/>
            </a:xfrm>
            <a:effectLst>
              <a:outerShdw dist="76200" dir="2700000" algn="tl" rotWithShape="0">
                <a:prstClr val="black">
                  <a:alpha val="14000"/>
                </a:prstClr>
              </a:outerShdw>
            </a:effectLst>
          </p:grpSpPr>
          <p:sp>
            <p:nvSpPr>
              <p:cNvPr id="139" name="직사각형 3"/>
              <p:cNvSpPr/>
              <p:nvPr/>
            </p:nvSpPr>
            <p:spPr>
              <a:xfrm flipV="1">
                <a:off x="573380" y="2263138"/>
                <a:ext cx="2313254" cy="398225"/>
              </a:xfrm>
              <a:custGeom>
                <a:avLst/>
                <a:gdLst/>
                <a:ahLst/>
                <a:cxnLst/>
                <a:rect l="l" t="t" r="r" b="b"/>
                <a:pathLst>
                  <a:path w="1687572" h="428625">
                    <a:moveTo>
                      <a:pt x="0" y="0"/>
                    </a:moveTo>
                    <a:lnTo>
                      <a:pt x="1687572" y="0"/>
                    </a:lnTo>
                    <a:lnTo>
                      <a:pt x="1429950" y="428625"/>
                    </a:lnTo>
                    <a:lnTo>
                      <a:pt x="0" y="428625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rgbClr val="003EA4"/>
                  </a:gs>
                  <a:gs pos="100000">
                    <a:srgbClr val="004EC0"/>
                  </a:gs>
                </a:gsLst>
                <a:lin ang="5400000" scaled="1"/>
                <a:tileRect/>
              </a:gradFill>
              <a:ln>
                <a:solidFill>
                  <a:srgbClr val="003EA4"/>
                </a:solidFill>
                <a:miter lim="800000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ko-KR" altLang="en-US" dirty="0">
                  <a:ln>
                    <a:solidFill>
                      <a:srgbClr val="9B8357">
                        <a:lumMod val="75000"/>
                        <a:alpha val="0"/>
                      </a:srgbClr>
                    </a:solidFill>
                  </a:ln>
                  <a:latin typeface="나눔스퀘어 ExtraBold" pitchFamily="50" charset="-127"/>
                  <a:ea typeface="나눔스퀘어 ExtraBold" pitchFamily="50" charset="-127"/>
                </a:endParaRPr>
              </a:p>
            </p:txBody>
          </p:sp>
          <p:sp>
            <p:nvSpPr>
              <p:cNvPr id="140" name="TextBox 139"/>
              <p:cNvSpPr txBox="1"/>
              <p:nvPr/>
            </p:nvSpPr>
            <p:spPr>
              <a:xfrm>
                <a:off x="528897" y="2272961"/>
                <a:ext cx="2423133" cy="400110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>
                <a:defPPr>
                  <a:defRPr lang="ko-KR"/>
                </a:defPPr>
                <a:lvl1pPr marR="63513" algn="ctr" fontAlgn="base" latinLnBrk="0">
                  <a:spcAft>
                    <a:spcPts val="600"/>
                  </a:spcAft>
                  <a:buClr>
                    <a:srgbClr val="8064A2"/>
                  </a:buClr>
                  <a:buSzPct val="100000"/>
                  <a:defRPr sz="2000">
                    <a:ln w="6350" cmpd="sng">
                      <a:solidFill>
                        <a:srgbClr val="9B8357">
                          <a:lumMod val="75000"/>
                          <a:alpha val="0"/>
                        </a:srgbClr>
                      </a:solidFill>
                      <a:prstDash val="solid"/>
                    </a:ln>
                    <a:solidFill>
                      <a:schemeClr val="bg1"/>
                    </a:solidFill>
                    <a:latin typeface="Rix고딕 B" pitchFamily="18" charset="-127"/>
                    <a:ea typeface="Rix고딕 B" pitchFamily="18" charset="-127"/>
                  </a:defRPr>
                </a:lvl1pPr>
              </a:lstStyle>
              <a:p>
                <a:pPr algn="l"/>
                <a:r>
                  <a:rPr lang="ko-KR" altLang="en-US" spc="-150" dirty="0" err="1" smtClean="0">
                    <a:latin typeface="나눔스퀘어 ExtraBold" pitchFamily="50" charset="-127"/>
                    <a:ea typeface="나눔스퀘어 ExtraBold" pitchFamily="50" charset="-127"/>
                  </a:rPr>
                  <a:t>문화관광체육국</a:t>
                </a:r>
                <a:endParaRPr lang="ko-KR" altLang="en-US" spc="-150" dirty="0">
                  <a:latin typeface="나눔스퀘어 ExtraBold" pitchFamily="50" charset="-127"/>
                  <a:ea typeface="나눔스퀘어 ExtraBold" pitchFamily="50" charset="-127"/>
                </a:endParaRPr>
              </a:p>
            </p:txBody>
          </p:sp>
        </p:grpSp>
        <p:sp>
          <p:nvSpPr>
            <p:cNvPr id="141" name="Rectangle 20"/>
            <p:cNvSpPr>
              <a:spLocks noChangeArrowheads="1"/>
            </p:cNvSpPr>
            <p:nvPr/>
          </p:nvSpPr>
          <p:spPr bwMode="gray">
            <a:xfrm>
              <a:off x="374997" y="3282716"/>
              <a:ext cx="3960440" cy="334002"/>
            </a:xfrm>
            <a:prstGeom prst="rect">
              <a:avLst/>
            </a:prstGeom>
            <a:noFill/>
            <a:ln>
              <a:noFill/>
            </a:ln>
            <a:effectLst>
              <a:prstShdw prst="shdw17" dist="17961" dir="2700000">
                <a:srgbClr val="4F81BD">
                  <a:gamma/>
                  <a:shade val="60000"/>
                  <a:invGamma/>
                </a:srgbClr>
              </a:prstShdw>
            </a:effectLst>
          </p:spPr>
          <p:txBody>
            <a:bodyPr wrap="square" lIns="0" tIns="0" rIns="0" bIns="0">
              <a:spAutoFit/>
              <a:scene3d>
                <a:camera prst="orthographicFront"/>
                <a:lightRig rig="threePt" dir="t"/>
              </a:scene3d>
              <a:sp3d extrusionH="25400">
                <a:bevelT w="1270" h="1270"/>
                <a:bevelB w="1270" h="1270"/>
              </a:sp3d>
            </a:bodyPr>
            <a:lstStyle>
              <a:defPPr>
                <a:defRPr lang="ko-KR"/>
              </a:defPPr>
              <a:lvl1pPr marL="0" algn="l" defTabSz="1088502" rtl="0" eaLnBrk="1" latinLnBrk="1" hangingPunct="1">
                <a:defRPr sz="21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544251" algn="l" defTabSz="1088502" rtl="0" eaLnBrk="1" latinLnBrk="1" hangingPunct="1">
                <a:defRPr sz="21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088502" algn="l" defTabSz="1088502" rtl="0" eaLnBrk="1" latinLnBrk="1" hangingPunct="1">
                <a:defRPr sz="21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32753" algn="l" defTabSz="1088502" rtl="0" eaLnBrk="1" latinLnBrk="1" hangingPunct="1">
                <a:defRPr sz="21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177004" algn="l" defTabSz="1088502" rtl="0" eaLnBrk="1" latinLnBrk="1" hangingPunct="1">
                <a:defRPr sz="21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721254" algn="l" defTabSz="1088502" rtl="0" eaLnBrk="1" latinLnBrk="1" hangingPunct="1">
                <a:defRPr sz="21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3265505" algn="l" defTabSz="1088502" rtl="0" eaLnBrk="1" latinLnBrk="1" hangingPunct="1">
                <a:defRPr sz="21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809756" algn="l" defTabSz="1088502" rtl="0" eaLnBrk="1" latinLnBrk="1" hangingPunct="1">
                <a:defRPr sz="21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4354007" algn="l" defTabSz="1088502" rtl="0" eaLnBrk="1" latinLnBrk="1" hangingPunct="1">
                <a:defRPr sz="21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R="63513" indent="-95269">
                <a:lnSpc>
                  <a:spcPct val="130000"/>
                </a:lnSpc>
                <a:spcAft>
                  <a:spcPts val="600"/>
                </a:spcAft>
                <a:buClr>
                  <a:srgbClr val="0070C0"/>
                </a:buClr>
                <a:buSzPct val="100000"/>
                <a:buFont typeface="Wingdings" pitchFamily="2" charset="2"/>
                <a:buChar char="§"/>
                <a:defRPr/>
              </a:pPr>
              <a:r>
                <a:rPr lang="en-US" altLang="ko-KR" sz="1800" dirty="0" smtClean="0">
                  <a:ln w="6350" cmpd="sng">
                    <a:noFill/>
                    <a:prstDash val="solid"/>
                  </a:ln>
                  <a:latin typeface="나눔스퀘어 ExtraBold" pitchFamily="50" charset="-127"/>
                  <a:ea typeface="나눔스퀘어 ExtraBold" pitchFamily="50" charset="-127"/>
                </a:rPr>
                <a:t> </a:t>
              </a:r>
              <a:r>
                <a:rPr lang="ko-KR" altLang="en-US" sz="1800" dirty="0">
                  <a:ln w="6350" cmpd="sng">
                    <a:noFill/>
                    <a:prstDash val="solid"/>
                  </a:ln>
                  <a:latin typeface="나눔스퀘어 ExtraBold" pitchFamily="50" charset="-127"/>
                  <a:ea typeface="나눔스퀘어 ExtraBold" pitchFamily="50" charset="-127"/>
                </a:rPr>
                <a:t>문화시설 </a:t>
              </a:r>
              <a:r>
                <a:rPr lang="ko-KR" altLang="en-US" sz="1800" dirty="0" smtClean="0">
                  <a:ln w="6350" cmpd="sng">
                    <a:noFill/>
                    <a:prstDash val="solid"/>
                  </a:ln>
                  <a:latin typeface="나눔스퀘어 ExtraBold" pitchFamily="50" charset="-127"/>
                  <a:ea typeface="나눔스퀘어 ExtraBold" pitchFamily="50" charset="-127"/>
                </a:rPr>
                <a:t>조성계획 수립</a:t>
              </a:r>
              <a:endParaRPr lang="en-US" altLang="ko-KR" sz="1800" dirty="0">
                <a:ln w="6350" cmpd="sng">
                  <a:noFill/>
                  <a:prstDash val="solid"/>
                </a:ln>
                <a:latin typeface="나눔스퀘어 ExtraBold" pitchFamily="50" charset="-127"/>
                <a:ea typeface="나눔스퀘어 ExtraBold" pitchFamily="50" charset="-127"/>
              </a:endParaRPr>
            </a:p>
          </p:txBody>
        </p:sp>
      </p:grpSp>
      <p:grpSp>
        <p:nvGrpSpPr>
          <p:cNvPr id="142" name="그룹 42"/>
          <p:cNvGrpSpPr/>
          <p:nvPr/>
        </p:nvGrpSpPr>
        <p:grpSpPr>
          <a:xfrm>
            <a:off x="313257" y="4139555"/>
            <a:ext cx="3922501" cy="409594"/>
            <a:chOff x="528897" y="2263138"/>
            <a:chExt cx="2423133" cy="424243"/>
          </a:xfrm>
          <a:effectLst>
            <a:outerShdw dist="76200" dir="2700000" algn="tl" rotWithShape="0">
              <a:prstClr val="black">
                <a:alpha val="14000"/>
              </a:prstClr>
            </a:outerShdw>
          </a:effectLst>
        </p:grpSpPr>
        <p:sp>
          <p:nvSpPr>
            <p:cNvPr id="143" name="직사각형 3"/>
            <p:cNvSpPr/>
            <p:nvPr/>
          </p:nvSpPr>
          <p:spPr>
            <a:xfrm flipV="1">
              <a:off x="573380" y="2263138"/>
              <a:ext cx="2313254" cy="398225"/>
            </a:xfrm>
            <a:custGeom>
              <a:avLst/>
              <a:gdLst/>
              <a:ahLst/>
              <a:cxnLst/>
              <a:rect l="l" t="t" r="r" b="b"/>
              <a:pathLst>
                <a:path w="1687572" h="428625">
                  <a:moveTo>
                    <a:pt x="0" y="0"/>
                  </a:moveTo>
                  <a:lnTo>
                    <a:pt x="1687572" y="0"/>
                  </a:lnTo>
                  <a:lnTo>
                    <a:pt x="1429950" y="428625"/>
                  </a:lnTo>
                  <a:lnTo>
                    <a:pt x="0" y="428625"/>
                  </a:lnTo>
                  <a:close/>
                </a:path>
              </a:pathLst>
            </a:custGeom>
            <a:gradFill flip="none" rotWithShape="1">
              <a:gsLst>
                <a:gs pos="0">
                  <a:srgbClr val="003EA4"/>
                </a:gs>
                <a:gs pos="100000">
                  <a:srgbClr val="004EC0"/>
                </a:gs>
              </a:gsLst>
              <a:lin ang="5400000" scaled="1"/>
              <a:tileRect/>
            </a:gradFill>
            <a:ln>
              <a:solidFill>
                <a:srgbClr val="003EA4"/>
              </a:solidFill>
              <a:miter lim="800000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ko-KR" altLang="en-US" dirty="0">
                <a:ln>
                  <a:solidFill>
                    <a:srgbClr val="9B8357">
                      <a:lumMod val="75000"/>
                      <a:alpha val="0"/>
                    </a:srgbClr>
                  </a:solidFill>
                </a:ln>
                <a:latin typeface="나눔스퀘어 ExtraBold" pitchFamily="50" charset="-127"/>
                <a:ea typeface="나눔스퀘어 ExtraBold" pitchFamily="50" charset="-127"/>
              </a:endParaRPr>
            </a:p>
          </p:txBody>
        </p:sp>
        <p:sp>
          <p:nvSpPr>
            <p:cNvPr id="144" name="TextBox 143"/>
            <p:cNvSpPr txBox="1"/>
            <p:nvPr/>
          </p:nvSpPr>
          <p:spPr>
            <a:xfrm>
              <a:off x="528897" y="2272961"/>
              <a:ext cx="2423133" cy="414420"/>
            </a:xfrm>
            <a:prstGeom prst="rect">
              <a:avLst/>
            </a:prstGeom>
          </p:spPr>
          <p:txBody>
            <a:bodyPr wrap="square">
              <a:spAutoFit/>
            </a:bodyPr>
            <a:lstStyle>
              <a:defPPr>
                <a:defRPr lang="ko-KR"/>
              </a:defPPr>
              <a:lvl1pPr marR="63513" algn="ctr" fontAlgn="base" latinLnBrk="0">
                <a:spcAft>
                  <a:spcPts val="600"/>
                </a:spcAft>
                <a:buClr>
                  <a:srgbClr val="8064A2"/>
                </a:buClr>
                <a:buSzPct val="100000"/>
                <a:defRPr sz="2000">
                  <a:ln w="6350" cmpd="sng">
                    <a:solidFill>
                      <a:srgbClr val="9B8357">
                        <a:lumMod val="75000"/>
                        <a:alpha val="0"/>
                      </a:srgbClr>
                    </a:solidFill>
                    <a:prstDash val="solid"/>
                  </a:ln>
                  <a:solidFill>
                    <a:schemeClr val="bg1"/>
                  </a:solidFill>
                  <a:latin typeface="Rix고딕 B" pitchFamily="18" charset="-127"/>
                  <a:ea typeface="Rix고딕 B" pitchFamily="18" charset="-127"/>
                </a:defRPr>
              </a:lvl1pPr>
            </a:lstStyle>
            <a:p>
              <a:pPr algn="l"/>
              <a:r>
                <a:rPr lang="ko-KR" altLang="en-US" spc="-150" smtClean="0">
                  <a:latin typeface="나눔스퀘어 ExtraBold" pitchFamily="50" charset="-127"/>
                  <a:ea typeface="나눔스퀘어 ExtraBold" pitchFamily="50" charset="-127"/>
                </a:rPr>
                <a:t>도시계</a:t>
              </a:r>
              <a:r>
                <a:rPr lang="ko-KR" altLang="en-US" spc="-150">
                  <a:latin typeface="나눔스퀘어 ExtraBold" pitchFamily="50" charset="-127"/>
                  <a:ea typeface="나눔스퀘어 ExtraBold" pitchFamily="50" charset="-127"/>
                </a:rPr>
                <a:t>획</a:t>
              </a:r>
              <a:r>
                <a:rPr lang="ko-KR" altLang="en-US" spc="-150" smtClean="0">
                  <a:latin typeface="나눔스퀘어 ExtraBold" pitchFamily="50" charset="-127"/>
                  <a:ea typeface="나눔스퀘어 ExtraBold" pitchFamily="50" charset="-127"/>
                </a:rPr>
                <a:t>국</a:t>
              </a:r>
              <a:endParaRPr lang="ko-KR" altLang="en-US" spc="-150" dirty="0">
                <a:latin typeface="나눔스퀘어 ExtraBold" pitchFamily="50" charset="-127"/>
                <a:ea typeface="나눔스퀘어 ExtraBold" pitchFamily="50" charset="-127"/>
              </a:endParaRPr>
            </a:p>
          </p:txBody>
        </p:sp>
      </p:grpSp>
      <p:sp>
        <p:nvSpPr>
          <p:cNvPr id="145" name="Rectangle 20"/>
          <p:cNvSpPr>
            <a:spLocks noChangeArrowheads="1"/>
          </p:cNvSpPr>
          <p:nvPr/>
        </p:nvSpPr>
        <p:spPr bwMode="gray">
          <a:xfrm>
            <a:off x="385157" y="4708655"/>
            <a:ext cx="3960440" cy="276999"/>
          </a:xfrm>
          <a:prstGeom prst="rect">
            <a:avLst/>
          </a:prstGeom>
          <a:noFill/>
          <a:ln>
            <a:noFill/>
          </a:ln>
          <a:effectLst>
            <a:prstShdw prst="shdw17" dist="17961" dir="2700000">
              <a:srgbClr val="4F81BD">
                <a:gamma/>
                <a:shade val="60000"/>
                <a:invGamma/>
              </a:srgbClr>
            </a:prstShdw>
          </a:effectLst>
        </p:spPr>
        <p:txBody>
          <a:bodyPr wrap="square" lIns="0" tIns="0" rIns="0" bIns="0">
            <a:spAutoFit/>
            <a:scene3d>
              <a:camera prst="orthographicFront"/>
              <a:lightRig rig="threePt" dir="t"/>
            </a:scene3d>
            <a:sp3d extrusionH="25400">
              <a:bevelT w="1270" h="1270"/>
              <a:bevelB w="1270" h="1270"/>
            </a:sp3d>
          </a:bodyPr>
          <a:lstStyle>
            <a:defPPr>
              <a:defRPr lang="ko-KR"/>
            </a:defPPr>
            <a:lvl1pPr marL="0" algn="l" defTabSz="1088502" rtl="0" eaLnBrk="1" latinLnBrk="1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44251" algn="l" defTabSz="1088502" rtl="0" eaLnBrk="1" latinLnBrk="1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088502" algn="l" defTabSz="1088502" rtl="0" eaLnBrk="1" latinLnBrk="1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32753" algn="l" defTabSz="1088502" rtl="0" eaLnBrk="1" latinLnBrk="1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177004" algn="l" defTabSz="1088502" rtl="0" eaLnBrk="1" latinLnBrk="1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721254" algn="l" defTabSz="1088502" rtl="0" eaLnBrk="1" latinLnBrk="1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265505" algn="l" defTabSz="1088502" rtl="0" eaLnBrk="1" latinLnBrk="1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809756" algn="l" defTabSz="1088502" rtl="0" eaLnBrk="1" latinLnBrk="1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354007" algn="l" defTabSz="1088502" rtl="0" eaLnBrk="1" latinLnBrk="1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R="63513" indent="-95269">
              <a:spcAft>
                <a:spcPts val="600"/>
              </a:spcAft>
              <a:buClr>
                <a:srgbClr val="0070C0"/>
              </a:buClr>
              <a:buSzPct val="100000"/>
              <a:buFont typeface="Wingdings" pitchFamily="2" charset="2"/>
              <a:buChar char="§"/>
              <a:defRPr/>
            </a:pPr>
            <a:r>
              <a:rPr lang="en-US" altLang="ko-KR" sz="1800" spc="-150" dirty="0">
                <a:ln w="6350" cmpd="sng">
                  <a:noFill/>
                  <a:prstDash val="solid"/>
                </a:ln>
                <a:latin typeface="나눔스퀘어 ExtraBold" pitchFamily="50" charset="-127"/>
                <a:ea typeface="나눔스퀘어 ExtraBold" pitchFamily="50" charset="-127"/>
              </a:rPr>
              <a:t> </a:t>
            </a:r>
            <a:r>
              <a:rPr lang="ko-KR" altLang="en-US" sz="1800" spc="-150" dirty="0" smtClean="0">
                <a:ln w="6350" cmpd="sng">
                  <a:noFill/>
                  <a:prstDash val="solid"/>
                </a:ln>
                <a:latin typeface="나눔스퀘어 ExtraBold" pitchFamily="50" charset="-127"/>
                <a:ea typeface="나눔스퀘어 ExtraBold" pitchFamily="50" charset="-127"/>
              </a:rPr>
              <a:t>도시기본계획 및 수도권정비계획</a:t>
            </a:r>
            <a:r>
              <a:rPr lang="en-US" altLang="ko-KR" sz="1800" spc="-150" dirty="0" smtClean="0">
                <a:ln w="6350" cmpd="sng">
                  <a:noFill/>
                  <a:prstDash val="solid"/>
                </a:ln>
                <a:latin typeface="나눔스퀘어 ExtraBold" pitchFamily="50" charset="-127"/>
                <a:ea typeface="나눔스퀘어 ExtraBold" pitchFamily="50" charset="-127"/>
              </a:rPr>
              <a:t> </a:t>
            </a:r>
            <a:r>
              <a:rPr lang="ko-KR" altLang="en-US" sz="1800" spc="-150" dirty="0" smtClean="0">
                <a:ln w="6350" cmpd="sng">
                  <a:noFill/>
                  <a:prstDash val="solid"/>
                </a:ln>
                <a:latin typeface="나눔스퀘어 ExtraBold" pitchFamily="50" charset="-127"/>
                <a:ea typeface="나눔스퀘어 ExtraBold" pitchFamily="50" charset="-127"/>
              </a:rPr>
              <a:t>수</a:t>
            </a:r>
            <a:r>
              <a:rPr lang="ko-KR" altLang="en-US" sz="1800" spc="-150" dirty="0">
                <a:ln w="6350" cmpd="sng">
                  <a:noFill/>
                  <a:prstDash val="solid"/>
                </a:ln>
                <a:latin typeface="나눔스퀘어 ExtraBold" pitchFamily="50" charset="-127"/>
                <a:ea typeface="나눔스퀘어 ExtraBold" pitchFamily="50" charset="-127"/>
              </a:rPr>
              <a:t>립</a:t>
            </a:r>
            <a:r>
              <a:rPr lang="ko-KR" altLang="en-US" sz="1800" spc="-150" dirty="0" smtClean="0">
                <a:ln w="6350" cmpd="sng">
                  <a:noFill/>
                  <a:prstDash val="solid"/>
                </a:ln>
                <a:latin typeface="나눔스퀘어 ExtraBold" pitchFamily="50" charset="-127"/>
                <a:ea typeface="나눔스퀘어 ExtraBold" pitchFamily="50" charset="-127"/>
              </a:rPr>
              <a:t> </a:t>
            </a:r>
            <a:endParaRPr lang="en-US" altLang="ko-KR" sz="1800" spc="-150" dirty="0" smtClean="0">
              <a:ln w="6350" cmpd="sng">
                <a:noFill/>
                <a:prstDash val="solid"/>
              </a:ln>
              <a:latin typeface="나눔스퀘어 ExtraBold" pitchFamily="50" charset="-127"/>
              <a:ea typeface="나눔스퀘어 ExtraBold" pitchFamily="50" charset="-127"/>
            </a:endParaRPr>
          </a:p>
        </p:txBody>
      </p:sp>
      <p:sp>
        <p:nvSpPr>
          <p:cNvPr id="146" name="직사각형 145"/>
          <p:cNvSpPr/>
          <p:nvPr/>
        </p:nvSpPr>
        <p:spPr bwMode="auto">
          <a:xfrm>
            <a:off x="301330" y="5705373"/>
            <a:ext cx="4024056" cy="765514"/>
          </a:xfrm>
          <a:prstGeom prst="rect">
            <a:avLst/>
          </a:prstGeom>
          <a:solidFill>
            <a:schemeClr val="bg1"/>
          </a:solidFill>
          <a:ln w="57150">
            <a:solidFill>
              <a:srgbClr val="C9C9C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schemeClr val="lt1"/>
              </a:solidFill>
              <a:latin typeface="나눔스퀘어 ExtraBold" pitchFamily="50" charset="-127"/>
              <a:ea typeface="나눔스퀘어 ExtraBold" pitchFamily="50" charset="-127"/>
            </a:endParaRPr>
          </a:p>
        </p:txBody>
      </p:sp>
      <p:grpSp>
        <p:nvGrpSpPr>
          <p:cNvPr id="147" name="그룹 42"/>
          <p:cNvGrpSpPr/>
          <p:nvPr/>
        </p:nvGrpSpPr>
        <p:grpSpPr>
          <a:xfrm>
            <a:off x="301330" y="5507072"/>
            <a:ext cx="3922501" cy="391722"/>
            <a:chOff x="528897" y="2195499"/>
            <a:chExt cx="2423133" cy="405732"/>
          </a:xfrm>
          <a:effectLst>
            <a:outerShdw dist="76200" dir="2700000" algn="tl" rotWithShape="0">
              <a:prstClr val="black">
                <a:alpha val="14000"/>
              </a:prstClr>
            </a:outerShdw>
          </a:effectLst>
        </p:grpSpPr>
        <p:sp>
          <p:nvSpPr>
            <p:cNvPr id="148" name="직사각형 3"/>
            <p:cNvSpPr/>
            <p:nvPr/>
          </p:nvSpPr>
          <p:spPr>
            <a:xfrm flipV="1">
              <a:off x="573380" y="2203006"/>
              <a:ext cx="2313254" cy="398225"/>
            </a:xfrm>
            <a:custGeom>
              <a:avLst/>
              <a:gdLst/>
              <a:ahLst/>
              <a:cxnLst/>
              <a:rect l="l" t="t" r="r" b="b"/>
              <a:pathLst>
                <a:path w="1687572" h="428625">
                  <a:moveTo>
                    <a:pt x="0" y="0"/>
                  </a:moveTo>
                  <a:lnTo>
                    <a:pt x="1687572" y="0"/>
                  </a:lnTo>
                  <a:lnTo>
                    <a:pt x="1429950" y="428625"/>
                  </a:lnTo>
                  <a:lnTo>
                    <a:pt x="0" y="428625"/>
                  </a:lnTo>
                  <a:close/>
                </a:path>
              </a:pathLst>
            </a:custGeom>
            <a:gradFill flip="none" rotWithShape="1">
              <a:gsLst>
                <a:gs pos="0">
                  <a:srgbClr val="003EA4"/>
                </a:gs>
                <a:gs pos="100000">
                  <a:srgbClr val="004EC0"/>
                </a:gs>
              </a:gsLst>
              <a:lin ang="5400000" scaled="1"/>
              <a:tileRect/>
            </a:gradFill>
            <a:ln>
              <a:solidFill>
                <a:srgbClr val="003EA4"/>
              </a:solidFill>
              <a:miter lim="800000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ko-KR" altLang="en-US" dirty="0">
                <a:ln>
                  <a:solidFill>
                    <a:srgbClr val="9B8357">
                      <a:lumMod val="75000"/>
                      <a:alpha val="0"/>
                    </a:srgbClr>
                  </a:solidFill>
                </a:ln>
                <a:latin typeface="나눔스퀘어 ExtraBold" pitchFamily="50" charset="-127"/>
                <a:ea typeface="나눔스퀘어 ExtraBold" pitchFamily="50" charset="-127"/>
              </a:endParaRPr>
            </a:p>
          </p:txBody>
        </p:sp>
        <p:sp>
          <p:nvSpPr>
            <p:cNvPr id="149" name="TextBox 148"/>
            <p:cNvSpPr txBox="1"/>
            <p:nvPr/>
          </p:nvSpPr>
          <p:spPr>
            <a:xfrm>
              <a:off x="528897" y="2195499"/>
              <a:ext cx="2423133" cy="400109"/>
            </a:xfrm>
            <a:prstGeom prst="rect">
              <a:avLst/>
            </a:prstGeom>
          </p:spPr>
          <p:txBody>
            <a:bodyPr wrap="square">
              <a:spAutoFit/>
            </a:bodyPr>
            <a:lstStyle>
              <a:defPPr>
                <a:defRPr lang="ko-KR"/>
              </a:defPPr>
              <a:lvl1pPr marR="63513" algn="ctr" fontAlgn="base" latinLnBrk="0">
                <a:spcAft>
                  <a:spcPts val="600"/>
                </a:spcAft>
                <a:buClr>
                  <a:srgbClr val="8064A2"/>
                </a:buClr>
                <a:buSzPct val="100000"/>
                <a:defRPr sz="2000">
                  <a:ln w="6350" cmpd="sng">
                    <a:solidFill>
                      <a:srgbClr val="9B8357">
                        <a:lumMod val="75000"/>
                        <a:alpha val="0"/>
                      </a:srgbClr>
                    </a:solidFill>
                    <a:prstDash val="solid"/>
                  </a:ln>
                  <a:solidFill>
                    <a:schemeClr val="bg1"/>
                  </a:solidFill>
                  <a:latin typeface="Rix고딕 B" pitchFamily="18" charset="-127"/>
                  <a:ea typeface="Rix고딕 B" pitchFamily="18" charset="-127"/>
                </a:defRPr>
              </a:lvl1pPr>
            </a:lstStyle>
            <a:p>
              <a:pPr algn="l"/>
              <a:r>
                <a:rPr lang="ko-KR" altLang="en-US" spc="-150" dirty="0" smtClean="0">
                  <a:latin typeface="나눔스퀘어 ExtraBold" pitchFamily="50" charset="-127"/>
                  <a:ea typeface="나눔스퀘어 ExtraBold" pitchFamily="50" charset="-127"/>
                </a:rPr>
                <a:t>투자유치산업국</a:t>
              </a:r>
              <a:endParaRPr lang="ko-KR" altLang="en-US" spc="-150" dirty="0">
                <a:latin typeface="나눔스퀘어 ExtraBold" pitchFamily="50" charset="-127"/>
                <a:ea typeface="나눔스퀘어 ExtraBold" pitchFamily="50" charset="-127"/>
              </a:endParaRPr>
            </a:p>
          </p:txBody>
        </p:sp>
      </p:grpSp>
      <p:sp>
        <p:nvSpPr>
          <p:cNvPr id="150" name="Rectangle 20"/>
          <p:cNvSpPr>
            <a:spLocks noChangeArrowheads="1"/>
          </p:cNvSpPr>
          <p:nvPr/>
        </p:nvSpPr>
        <p:spPr bwMode="gray">
          <a:xfrm>
            <a:off x="373229" y="5990527"/>
            <a:ext cx="4209513" cy="334002"/>
          </a:xfrm>
          <a:prstGeom prst="rect">
            <a:avLst/>
          </a:prstGeom>
          <a:noFill/>
          <a:ln>
            <a:noFill/>
          </a:ln>
          <a:effectLst>
            <a:prstShdw prst="shdw17" dist="17961" dir="2700000">
              <a:srgbClr val="4F81BD">
                <a:gamma/>
                <a:shade val="60000"/>
                <a:invGamma/>
              </a:srgbClr>
            </a:prstShdw>
          </a:effectLst>
        </p:spPr>
        <p:txBody>
          <a:bodyPr wrap="square" lIns="0" tIns="0" rIns="0" bIns="0">
            <a:spAutoFit/>
            <a:scene3d>
              <a:camera prst="orthographicFront"/>
              <a:lightRig rig="threePt" dir="t"/>
            </a:scene3d>
            <a:sp3d extrusionH="25400">
              <a:bevelT w="1270" h="1270"/>
              <a:bevelB w="1270" h="1270"/>
            </a:sp3d>
          </a:bodyPr>
          <a:lstStyle>
            <a:defPPr>
              <a:defRPr lang="ko-KR"/>
            </a:defPPr>
            <a:lvl1pPr marL="0" algn="l" defTabSz="1088502" rtl="0" eaLnBrk="1" latinLnBrk="1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44251" algn="l" defTabSz="1088502" rtl="0" eaLnBrk="1" latinLnBrk="1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088502" algn="l" defTabSz="1088502" rtl="0" eaLnBrk="1" latinLnBrk="1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32753" algn="l" defTabSz="1088502" rtl="0" eaLnBrk="1" latinLnBrk="1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177004" algn="l" defTabSz="1088502" rtl="0" eaLnBrk="1" latinLnBrk="1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721254" algn="l" defTabSz="1088502" rtl="0" eaLnBrk="1" latinLnBrk="1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265505" algn="l" defTabSz="1088502" rtl="0" eaLnBrk="1" latinLnBrk="1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809756" algn="l" defTabSz="1088502" rtl="0" eaLnBrk="1" latinLnBrk="1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354007" algn="l" defTabSz="1088502" rtl="0" eaLnBrk="1" latinLnBrk="1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R="63513" indent="-95269">
              <a:lnSpc>
                <a:spcPct val="130000"/>
              </a:lnSpc>
              <a:spcAft>
                <a:spcPts val="600"/>
              </a:spcAft>
              <a:buClr>
                <a:srgbClr val="0070C0"/>
              </a:buClr>
              <a:buSzPct val="100000"/>
              <a:buFont typeface="Wingdings" pitchFamily="2" charset="2"/>
              <a:buChar char="§"/>
              <a:defRPr/>
            </a:pPr>
            <a:r>
              <a:rPr lang="ko-KR" altLang="en-US" sz="1800" dirty="0">
                <a:ln w="6350" cmpd="sng">
                  <a:noFill/>
                  <a:prstDash val="solid"/>
                </a:ln>
                <a:latin typeface="나눔스퀘어 ExtraBold" pitchFamily="50" charset="-127"/>
                <a:ea typeface="나눔스퀘어 ExtraBold" pitchFamily="50" charset="-127"/>
              </a:rPr>
              <a:t> 연구개발업 집적단지</a:t>
            </a:r>
            <a:r>
              <a:rPr lang="en-US" altLang="ko-KR" sz="1400" dirty="0">
                <a:ln w="6350" cmpd="sng">
                  <a:noFill/>
                  <a:prstDash val="solid"/>
                </a:ln>
                <a:latin typeface="나눔스퀘어 ExtraBold" pitchFamily="50" charset="-127"/>
                <a:ea typeface="나눔스퀘어 ExtraBold" pitchFamily="50" charset="-127"/>
              </a:rPr>
              <a:t>(Tech-biz Park)</a:t>
            </a:r>
            <a:r>
              <a:rPr lang="ko-KR" altLang="en-US" sz="1800" dirty="0" smtClean="0">
                <a:ln w="6350" cmpd="sng">
                  <a:noFill/>
                  <a:prstDash val="solid"/>
                </a:ln>
                <a:latin typeface="나눔스퀘어 ExtraBold" pitchFamily="50" charset="-127"/>
                <a:ea typeface="나눔스퀘어 ExtraBold" pitchFamily="50" charset="-127"/>
              </a:rPr>
              <a:t>지정 </a:t>
            </a:r>
            <a:endParaRPr lang="ko-KR" altLang="en-US" sz="1800" dirty="0">
              <a:ln w="6350" cmpd="sng">
                <a:noFill/>
                <a:prstDash val="solid"/>
              </a:ln>
              <a:latin typeface="나눔스퀘어 ExtraBold" pitchFamily="50" charset="-127"/>
              <a:ea typeface="나눔스퀘어 ExtraBold" pitchFamily="50" charset="-127"/>
            </a:endParaRPr>
          </a:p>
        </p:txBody>
      </p:sp>
      <p:grpSp>
        <p:nvGrpSpPr>
          <p:cNvPr id="157" name="그룹 156"/>
          <p:cNvGrpSpPr/>
          <p:nvPr/>
        </p:nvGrpSpPr>
        <p:grpSpPr>
          <a:xfrm>
            <a:off x="4698030" y="5563541"/>
            <a:ext cx="4301508" cy="881343"/>
            <a:chOff x="291394" y="5860770"/>
            <a:chExt cx="4301508" cy="1008112"/>
          </a:xfrm>
        </p:grpSpPr>
        <p:sp>
          <p:nvSpPr>
            <p:cNvPr id="158" name="직사각형 157"/>
            <p:cNvSpPr/>
            <p:nvPr/>
          </p:nvSpPr>
          <p:spPr bwMode="auto">
            <a:xfrm>
              <a:off x="291394" y="6075988"/>
              <a:ext cx="4168510" cy="792894"/>
            </a:xfrm>
            <a:prstGeom prst="rect">
              <a:avLst/>
            </a:prstGeom>
            <a:solidFill>
              <a:schemeClr val="bg1"/>
            </a:solidFill>
            <a:ln w="57150">
              <a:solidFill>
                <a:srgbClr val="C9C9C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schemeClr val="lt1"/>
                </a:solidFill>
                <a:latin typeface="나눔스퀘어 ExtraBold" pitchFamily="50" charset="-127"/>
                <a:ea typeface="나눔스퀘어 ExtraBold" pitchFamily="50" charset="-127"/>
              </a:endParaRPr>
            </a:p>
          </p:txBody>
        </p:sp>
        <p:grpSp>
          <p:nvGrpSpPr>
            <p:cNvPr id="159" name="그룹 42"/>
            <p:cNvGrpSpPr/>
            <p:nvPr/>
          </p:nvGrpSpPr>
          <p:grpSpPr>
            <a:xfrm>
              <a:off x="311490" y="5860770"/>
              <a:ext cx="3922501" cy="467484"/>
              <a:chOff x="528897" y="2263138"/>
              <a:chExt cx="2423133" cy="467484"/>
            </a:xfrm>
            <a:effectLst>
              <a:outerShdw dist="76200" dir="2700000" algn="tl" rotWithShape="0">
                <a:prstClr val="black">
                  <a:alpha val="14000"/>
                </a:prstClr>
              </a:outerShdw>
            </a:effectLst>
          </p:grpSpPr>
          <p:sp>
            <p:nvSpPr>
              <p:cNvPr id="161" name="직사각형 3"/>
              <p:cNvSpPr/>
              <p:nvPr/>
            </p:nvSpPr>
            <p:spPr>
              <a:xfrm flipV="1">
                <a:off x="573380" y="2263138"/>
                <a:ext cx="2313254" cy="398225"/>
              </a:xfrm>
              <a:custGeom>
                <a:avLst/>
                <a:gdLst/>
                <a:ahLst/>
                <a:cxnLst/>
                <a:rect l="l" t="t" r="r" b="b"/>
                <a:pathLst>
                  <a:path w="1687572" h="428625">
                    <a:moveTo>
                      <a:pt x="0" y="0"/>
                    </a:moveTo>
                    <a:lnTo>
                      <a:pt x="1687572" y="0"/>
                    </a:lnTo>
                    <a:lnTo>
                      <a:pt x="1429950" y="428625"/>
                    </a:lnTo>
                    <a:lnTo>
                      <a:pt x="0" y="428625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rgbClr val="003EA4"/>
                  </a:gs>
                  <a:gs pos="100000">
                    <a:srgbClr val="004EC0"/>
                  </a:gs>
                </a:gsLst>
                <a:lin ang="5400000" scaled="1"/>
                <a:tileRect/>
              </a:gradFill>
              <a:ln>
                <a:solidFill>
                  <a:srgbClr val="003EA4"/>
                </a:solidFill>
                <a:miter lim="800000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ko-KR" altLang="en-US" dirty="0">
                  <a:ln>
                    <a:solidFill>
                      <a:srgbClr val="9B8357">
                        <a:lumMod val="75000"/>
                        <a:alpha val="0"/>
                      </a:srgbClr>
                    </a:solidFill>
                  </a:ln>
                  <a:latin typeface="나눔스퀘어 ExtraBold" pitchFamily="50" charset="-127"/>
                  <a:ea typeface="나눔스퀘어 ExtraBold" pitchFamily="50" charset="-127"/>
                </a:endParaRPr>
              </a:p>
            </p:txBody>
          </p:sp>
          <p:sp>
            <p:nvSpPr>
              <p:cNvPr id="162" name="TextBox 161"/>
              <p:cNvSpPr txBox="1"/>
              <p:nvPr/>
            </p:nvSpPr>
            <p:spPr>
              <a:xfrm>
                <a:off x="528897" y="2272961"/>
                <a:ext cx="2423133" cy="457661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>
                <a:defPPr>
                  <a:defRPr lang="ko-KR"/>
                </a:defPPr>
                <a:lvl1pPr marR="63513" algn="ctr" fontAlgn="base" latinLnBrk="0">
                  <a:spcAft>
                    <a:spcPts val="600"/>
                  </a:spcAft>
                  <a:buClr>
                    <a:srgbClr val="8064A2"/>
                  </a:buClr>
                  <a:buSzPct val="100000"/>
                  <a:defRPr sz="2000">
                    <a:ln w="6350" cmpd="sng">
                      <a:solidFill>
                        <a:srgbClr val="9B8357">
                          <a:lumMod val="75000"/>
                          <a:alpha val="0"/>
                        </a:srgbClr>
                      </a:solidFill>
                      <a:prstDash val="solid"/>
                    </a:ln>
                    <a:solidFill>
                      <a:schemeClr val="bg1"/>
                    </a:solidFill>
                    <a:latin typeface="Rix고딕 B" pitchFamily="18" charset="-127"/>
                    <a:ea typeface="Rix고딕 B" pitchFamily="18" charset="-127"/>
                  </a:defRPr>
                </a:lvl1pPr>
              </a:lstStyle>
              <a:p>
                <a:pPr algn="l"/>
                <a:r>
                  <a:rPr lang="ko-KR" altLang="en-US" spc="-150" smtClean="0">
                    <a:latin typeface="나눔스퀘어 ExtraBold" pitchFamily="50" charset="-127"/>
                    <a:ea typeface="나눔스퀘어 ExtraBold" pitchFamily="50" charset="-127"/>
                  </a:rPr>
                  <a:t>인천지방경찰</a:t>
                </a:r>
                <a:r>
                  <a:rPr lang="ko-KR" altLang="en-US" spc="-150">
                    <a:latin typeface="나눔스퀘어 ExtraBold" pitchFamily="50" charset="-127"/>
                    <a:ea typeface="나눔스퀘어 ExtraBold" pitchFamily="50" charset="-127"/>
                  </a:rPr>
                  <a:t>청</a:t>
                </a:r>
                <a:r>
                  <a:rPr lang="ko-KR" altLang="en-US" spc="-150" smtClean="0">
                    <a:latin typeface="나눔스퀘어 ExtraBold" pitchFamily="50" charset="-127"/>
                    <a:ea typeface="나눔스퀘어 ExtraBold" pitchFamily="50" charset="-127"/>
                  </a:rPr>
                  <a:t> </a:t>
                </a:r>
                <a:endParaRPr lang="ko-KR" altLang="en-US" spc="-150" dirty="0">
                  <a:latin typeface="나눔스퀘어 ExtraBold" pitchFamily="50" charset="-127"/>
                  <a:ea typeface="나눔스퀘어 ExtraBold" pitchFamily="50" charset="-127"/>
                </a:endParaRPr>
              </a:p>
            </p:txBody>
          </p:sp>
        </p:grpSp>
        <p:sp>
          <p:nvSpPr>
            <p:cNvPr id="160" name="Rectangle 20"/>
            <p:cNvSpPr>
              <a:spLocks noChangeArrowheads="1"/>
            </p:cNvSpPr>
            <p:nvPr/>
          </p:nvSpPr>
          <p:spPr bwMode="gray">
            <a:xfrm>
              <a:off x="383389" y="6371338"/>
              <a:ext cx="4209513" cy="411894"/>
            </a:xfrm>
            <a:prstGeom prst="rect">
              <a:avLst/>
            </a:prstGeom>
            <a:noFill/>
            <a:ln>
              <a:noFill/>
            </a:ln>
            <a:effectLst>
              <a:prstShdw prst="shdw17" dist="17961" dir="2700000">
                <a:srgbClr val="4F81BD">
                  <a:gamma/>
                  <a:shade val="60000"/>
                  <a:invGamma/>
                </a:srgbClr>
              </a:prstShdw>
            </a:effectLst>
          </p:spPr>
          <p:txBody>
            <a:bodyPr wrap="square" lIns="0" tIns="0" rIns="0" bIns="0">
              <a:spAutoFit/>
              <a:scene3d>
                <a:camera prst="orthographicFront"/>
                <a:lightRig rig="threePt" dir="t"/>
              </a:scene3d>
              <a:sp3d extrusionH="25400">
                <a:bevelT w="1270" h="1270"/>
                <a:bevelB w="1270" h="1270"/>
              </a:sp3d>
            </a:bodyPr>
            <a:lstStyle>
              <a:defPPr>
                <a:defRPr lang="ko-KR"/>
              </a:defPPr>
              <a:lvl1pPr marL="0" algn="l" defTabSz="1088502" rtl="0" eaLnBrk="1" latinLnBrk="1" hangingPunct="1">
                <a:defRPr sz="21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544251" algn="l" defTabSz="1088502" rtl="0" eaLnBrk="1" latinLnBrk="1" hangingPunct="1">
                <a:defRPr sz="21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088502" algn="l" defTabSz="1088502" rtl="0" eaLnBrk="1" latinLnBrk="1" hangingPunct="1">
                <a:defRPr sz="21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32753" algn="l" defTabSz="1088502" rtl="0" eaLnBrk="1" latinLnBrk="1" hangingPunct="1">
                <a:defRPr sz="21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177004" algn="l" defTabSz="1088502" rtl="0" eaLnBrk="1" latinLnBrk="1" hangingPunct="1">
                <a:defRPr sz="21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721254" algn="l" defTabSz="1088502" rtl="0" eaLnBrk="1" latinLnBrk="1" hangingPunct="1">
                <a:defRPr sz="21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3265505" algn="l" defTabSz="1088502" rtl="0" eaLnBrk="1" latinLnBrk="1" hangingPunct="1">
                <a:defRPr sz="21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809756" algn="l" defTabSz="1088502" rtl="0" eaLnBrk="1" latinLnBrk="1" hangingPunct="1">
                <a:defRPr sz="21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4354007" algn="l" defTabSz="1088502" rtl="0" eaLnBrk="1" latinLnBrk="1" hangingPunct="1">
                <a:defRPr sz="21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R="63513" indent="-95269">
                <a:lnSpc>
                  <a:spcPct val="130000"/>
                </a:lnSpc>
                <a:spcAft>
                  <a:spcPts val="600"/>
                </a:spcAft>
                <a:buClr>
                  <a:srgbClr val="0070C0"/>
                </a:buClr>
                <a:buSzPct val="100000"/>
                <a:buFont typeface="Wingdings" pitchFamily="2" charset="2"/>
                <a:buChar char="§"/>
                <a:defRPr/>
              </a:pPr>
              <a:r>
                <a:rPr lang="ko-KR" altLang="en-US" sz="1800" spc="-150" dirty="0" smtClean="0">
                  <a:ln w="6350" cmpd="sng">
                    <a:noFill/>
                    <a:prstDash val="solid"/>
                  </a:ln>
                  <a:latin typeface="나눔스퀘어 ExtraBold" pitchFamily="50" charset="-127"/>
                  <a:ea typeface="나눔스퀘어 ExtraBold" pitchFamily="50" charset="-127"/>
                </a:rPr>
                <a:t> </a:t>
              </a:r>
              <a:r>
                <a:rPr lang="ko-KR" altLang="en-US" sz="1800" spc="-150" dirty="0" err="1" smtClean="0">
                  <a:ln w="6350" cmpd="sng">
                    <a:noFill/>
                    <a:prstDash val="solid"/>
                  </a:ln>
                  <a:latin typeface="나눔스퀘어 ExtraBold" pitchFamily="50" charset="-127"/>
                  <a:ea typeface="나눔스퀘어 ExtraBold" pitchFamily="50" charset="-127"/>
                </a:rPr>
                <a:t>속도</a:t>
              </a:r>
              <a:r>
                <a:rPr lang="ko-KR" altLang="en-US" sz="1800" spc="-150" dirty="0" err="1">
                  <a:ln w="6350" cmpd="sng">
                    <a:noFill/>
                    <a:prstDash val="solid"/>
                  </a:ln>
                  <a:latin typeface="굴림"/>
                  <a:ea typeface="굴림"/>
                </a:rPr>
                <a:t>ㆍ</a:t>
              </a:r>
              <a:r>
                <a:rPr lang="ko-KR" altLang="en-US" sz="1800" spc="-150" dirty="0" err="1" smtClean="0">
                  <a:ln w="6350" cmpd="sng">
                    <a:noFill/>
                    <a:prstDash val="solid"/>
                  </a:ln>
                  <a:latin typeface="나눔스퀘어 ExtraBold" pitchFamily="50" charset="-127"/>
                  <a:ea typeface="나눔스퀘어 ExtraBold" pitchFamily="50" charset="-127"/>
                </a:rPr>
                <a:t>화물차</a:t>
              </a:r>
              <a:r>
                <a:rPr lang="ko-KR" altLang="en-US" sz="1800" spc="-150" dirty="0" smtClean="0">
                  <a:ln w="6350" cmpd="sng">
                    <a:noFill/>
                    <a:prstDash val="solid"/>
                  </a:ln>
                  <a:latin typeface="나눔스퀘어 ExtraBold" pitchFamily="50" charset="-127"/>
                  <a:ea typeface="나눔스퀘어 ExtraBold" pitchFamily="50" charset="-127"/>
                </a:rPr>
                <a:t> 제한 등 교통규제심의 조속처리 </a:t>
              </a:r>
              <a:endParaRPr lang="en-US" altLang="ko-KR" sz="1800" spc="-150" dirty="0">
                <a:ln w="6350" cmpd="sng">
                  <a:noFill/>
                  <a:prstDash val="solid"/>
                </a:ln>
                <a:latin typeface="나눔스퀘어 ExtraBold" pitchFamily="50" charset="-127"/>
                <a:ea typeface="나눔스퀘어 ExtraBold" pitchFamily="50" charset="-127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5118610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그림 12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2255"/>
          <a:stretch/>
        </p:blipFill>
        <p:spPr>
          <a:xfrm>
            <a:off x="-19328" y="-27385"/>
            <a:ext cx="9280150" cy="6874591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1366131" y="3843625"/>
            <a:ext cx="6408712" cy="1169551"/>
          </a:xfrm>
          <a:prstGeom prst="rect">
            <a:avLst/>
          </a:prstGeom>
        </p:spPr>
        <p:txBody>
          <a:bodyPr wrap="square">
            <a:spAutoFit/>
          </a:bodyPr>
          <a:lstStyle>
            <a:lvl1pPr algn="ctr" eaLnBrk="0" fontAlgn="base" hangingPunct="0">
              <a:spcBef>
                <a:spcPct val="0"/>
              </a:spcBef>
              <a:spcAft>
                <a:spcPct val="0"/>
              </a:spcAft>
              <a:defRPr sz="3201" b="0">
                <a:latin typeface="Rix고딕 B" pitchFamily="18" charset="-127"/>
                <a:ea typeface="Rix고딕 B" pitchFamily="18" charset="-127"/>
                <a:cs typeface="+mj-cs"/>
              </a:defRPr>
            </a:lvl1pPr>
            <a:lvl2pPr algn="ctr" eaLnBrk="0" fontAlgn="base" hangingPunct="0">
              <a:spcBef>
                <a:spcPct val="0"/>
              </a:spcBef>
              <a:spcAft>
                <a:spcPct val="0"/>
              </a:spcAft>
              <a:defRPr sz="4401">
                <a:latin typeface="맑은 고딕" panose="020B0503020000020004" pitchFamily="50" charset="-127"/>
                <a:ea typeface="맑은 고딕" panose="020B0503020000020004" pitchFamily="50" charset="-127"/>
              </a:defRPr>
            </a:lvl2pPr>
            <a:lvl3pPr algn="ctr" eaLnBrk="0" fontAlgn="base" hangingPunct="0">
              <a:spcBef>
                <a:spcPct val="0"/>
              </a:spcBef>
              <a:spcAft>
                <a:spcPct val="0"/>
              </a:spcAft>
              <a:defRPr sz="4401">
                <a:latin typeface="맑은 고딕" panose="020B0503020000020004" pitchFamily="50" charset="-127"/>
                <a:ea typeface="맑은 고딕" panose="020B0503020000020004" pitchFamily="50" charset="-127"/>
              </a:defRPr>
            </a:lvl3pPr>
            <a:lvl4pPr algn="ctr" eaLnBrk="0" fontAlgn="base" hangingPunct="0">
              <a:spcBef>
                <a:spcPct val="0"/>
              </a:spcBef>
              <a:spcAft>
                <a:spcPct val="0"/>
              </a:spcAft>
              <a:defRPr sz="4401">
                <a:latin typeface="맑은 고딕" panose="020B0503020000020004" pitchFamily="50" charset="-127"/>
                <a:ea typeface="맑은 고딕" panose="020B0503020000020004" pitchFamily="50" charset="-127"/>
              </a:defRPr>
            </a:lvl4pPr>
            <a:lvl5pPr algn="ctr" eaLnBrk="0" fontAlgn="base" hangingPunct="0">
              <a:spcBef>
                <a:spcPct val="0"/>
              </a:spcBef>
              <a:spcAft>
                <a:spcPct val="0"/>
              </a:spcAft>
              <a:defRPr sz="4401">
                <a:latin typeface="맑은 고딕" panose="020B0503020000020004" pitchFamily="50" charset="-127"/>
                <a:ea typeface="맑은 고딕" panose="020B0503020000020004" pitchFamily="50" charset="-127"/>
              </a:defRPr>
            </a:lvl5pPr>
            <a:lvl6pPr marL="457291" algn="ctr" fontAlgn="base">
              <a:spcBef>
                <a:spcPct val="0"/>
              </a:spcBef>
              <a:spcAft>
                <a:spcPct val="0"/>
              </a:spcAft>
              <a:defRPr sz="4401">
                <a:latin typeface="맑은 고딕" panose="020B0503020000020004" pitchFamily="50" charset="-127"/>
                <a:ea typeface="맑은 고딕" panose="020B0503020000020004" pitchFamily="50" charset="-127"/>
              </a:defRPr>
            </a:lvl6pPr>
            <a:lvl7pPr marL="914583" algn="ctr" fontAlgn="base">
              <a:spcBef>
                <a:spcPct val="0"/>
              </a:spcBef>
              <a:spcAft>
                <a:spcPct val="0"/>
              </a:spcAft>
              <a:defRPr sz="4401">
                <a:latin typeface="맑은 고딕" panose="020B0503020000020004" pitchFamily="50" charset="-127"/>
                <a:ea typeface="맑은 고딕" panose="020B0503020000020004" pitchFamily="50" charset="-127"/>
              </a:defRPr>
            </a:lvl7pPr>
            <a:lvl8pPr marL="1371874" algn="ctr" fontAlgn="base">
              <a:spcBef>
                <a:spcPct val="0"/>
              </a:spcBef>
              <a:spcAft>
                <a:spcPct val="0"/>
              </a:spcAft>
              <a:defRPr sz="4401">
                <a:latin typeface="맑은 고딕" panose="020B0503020000020004" pitchFamily="50" charset="-127"/>
                <a:ea typeface="맑은 고딕" panose="020B0503020000020004" pitchFamily="50" charset="-127"/>
              </a:defRPr>
            </a:lvl8pPr>
            <a:lvl9pPr marL="1829166" algn="ctr" fontAlgn="base">
              <a:spcBef>
                <a:spcPct val="0"/>
              </a:spcBef>
              <a:spcAft>
                <a:spcPct val="0"/>
              </a:spcAft>
              <a:defRPr sz="4401">
                <a:latin typeface="맑은 고딕" panose="020B0503020000020004" pitchFamily="50" charset="-127"/>
                <a:ea typeface="맑은 고딕" panose="020B0503020000020004" pitchFamily="50" charset="-127"/>
              </a:defRPr>
            </a:lvl9pPr>
          </a:lstStyle>
          <a:p>
            <a:r>
              <a:rPr lang="ko-KR" altLang="en-US" sz="700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스퀘어 ExtraBold" pitchFamily="50" charset="-127"/>
                <a:ea typeface="나눔스퀘어 ExtraBold" pitchFamily="50" charset="-127"/>
              </a:rPr>
              <a:t>감사합니다</a:t>
            </a:r>
          </a:p>
        </p:txBody>
      </p:sp>
      <p:sp>
        <p:nvSpPr>
          <p:cNvPr id="8" name="직사각형 7"/>
          <p:cNvSpPr/>
          <p:nvPr/>
        </p:nvSpPr>
        <p:spPr>
          <a:xfrm>
            <a:off x="1119833" y="764704"/>
            <a:ext cx="6950262" cy="2733056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  <a:spAutoFit/>
          </a:bodyPr>
          <a:lstStyle/>
          <a:p>
            <a:pPr algn="ctr" latinLnBrk="0">
              <a:lnSpc>
                <a:spcPct val="130000"/>
              </a:lnSpc>
            </a:pPr>
            <a:r>
              <a:rPr lang="ko-KR" altLang="en-US" sz="4000" spc="-300" dirty="0" smtClean="0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스퀘어 ExtraBold" pitchFamily="50" charset="-127"/>
                <a:ea typeface="나눔스퀘어 ExtraBold" pitchFamily="50" charset="-127"/>
              </a:rPr>
              <a:t>경인고속도로 일반화 </a:t>
            </a:r>
            <a:r>
              <a:rPr lang="en-US" altLang="ko-KR" sz="4000" spc="-300" dirty="0" smtClean="0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스퀘어 ExtraBold" pitchFamily="50" charset="-127"/>
                <a:ea typeface="나눔스퀘어 ExtraBold" pitchFamily="50" charset="-127"/>
              </a:rPr>
              <a:t>!</a:t>
            </a:r>
          </a:p>
          <a:p>
            <a:pPr algn="ctr" latinLnBrk="0">
              <a:lnSpc>
                <a:spcPct val="130000"/>
              </a:lnSpc>
            </a:pPr>
            <a:r>
              <a:rPr lang="ko-KR" altLang="en-US" sz="2000" spc="-300" dirty="0" smtClean="0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스퀘어 ExtraBold" pitchFamily="50" charset="-127"/>
                <a:ea typeface="나눔스퀘어 ExtraBold" pitchFamily="50" charset="-127"/>
              </a:rPr>
              <a:t> </a:t>
            </a:r>
            <a:endParaRPr lang="en-US" altLang="ko-KR" sz="2000" spc="-300" dirty="0" smtClean="0">
              <a:ln>
                <a:solidFill>
                  <a:srgbClr val="4F81BD">
                    <a:alpha val="0"/>
                  </a:srgbClr>
                </a:solidFill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나눔스퀘어 ExtraBold" pitchFamily="50" charset="-127"/>
              <a:ea typeface="나눔스퀘어 ExtraBold" pitchFamily="50" charset="-127"/>
            </a:endParaRPr>
          </a:p>
          <a:p>
            <a:pPr algn="ctr" latinLnBrk="0">
              <a:lnSpc>
                <a:spcPct val="130000"/>
              </a:lnSpc>
            </a:pPr>
            <a:r>
              <a:rPr lang="ko-KR" altLang="en-US" sz="3600" spc="-300" dirty="0" smtClean="0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스퀘어 ExtraBold" pitchFamily="50" charset="-127"/>
                <a:ea typeface="나눔스퀘어 ExtraBold" pitchFamily="50" charset="-127"/>
              </a:rPr>
              <a:t>속도감 있게 추진하여</a:t>
            </a:r>
            <a:endParaRPr lang="en-US" altLang="ko-KR" sz="3600" spc="-300" dirty="0" smtClean="0">
              <a:ln>
                <a:solidFill>
                  <a:srgbClr val="4F81BD">
                    <a:alpha val="0"/>
                  </a:srgbClr>
                </a:solidFill>
              </a:ln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나눔스퀘어 ExtraBold" pitchFamily="50" charset="-127"/>
              <a:ea typeface="나눔스퀘어 ExtraBold" pitchFamily="50" charset="-127"/>
            </a:endParaRPr>
          </a:p>
          <a:p>
            <a:pPr algn="ctr" latinLnBrk="0">
              <a:lnSpc>
                <a:spcPct val="130000"/>
              </a:lnSpc>
            </a:pPr>
            <a:r>
              <a:rPr lang="ko-KR" altLang="en-US" sz="3600" spc="-300" dirty="0" smtClean="0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스퀘어 ExtraBold" pitchFamily="50" charset="-127"/>
                <a:ea typeface="나눔스퀘어 ExtraBold" pitchFamily="50" charset="-127"/>
              </a:rPr>
              <a:t>인천의 역사를 새롭게 써 나가겠습니다</a:t>
            </a:r>
            <a:r>
              <a:rPr lang="en-US" altLang="ko-KR" sz="3600" spc="-300" dirty="0" smtClean="0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스퀘어 ExtraBold" pitchFamily="50" charset="-127"/>
                <a:ea typeface="나눔스퀘어 ExtraBold" pitchFamily="50" charset="-127"/>
              </a:rPr>
              <a:t>.</a:t>
            </a:r>
            <a:endParaRPr lang="en-US" altLang="ko-KR" sz="3600" spc="-300" dirty="0">
              <a:ln>
                <a:solidFill>
                  <a:srgbClr val="4F81BD">
                    <a:alpha val="0"/>
                  </a:srgbClr>
                </a:solidFill>
              </a:ln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나눔스퀘어 ExtraBold" pitchFamily="50" charset="-127"/>
              <a:ea typeface="나눔스퀘어 ExtraBold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5888877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noFill/>
        <a:ln>
          <a:solidFill>
            <a:schemeClr val="tx1"/>
          </a:solidFill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17313</TotalTime>
  <Words>2567</Words>
  <Application>Microsoft Office PowerPoint</Application>
  <PresentationFormat>화면 슬라이드 쇼(4:3)</PresentationFormat>
  <Paragraphs>827</Paragraphs>
  <Slides>41</Slides>
  <Notes>20</Notes>
  <HiddenSlides>0</HiddenSlides>
  <MMClips>0</MMClips>
  <ScaleCrop>false</ScaleCrop>
  <HeadingPairs>
    <vt:vector size="6" baseType="variant">
      <vt:variant>
        <vt:lpstr>사용한 글꼴</vt:lpstr>
      </vt:variant>
      <vt:variant>
        <vt:i4>12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41</vt:i4>
      </vt:variant>
    </vt:vector>
  </HeadingPairs>
  <TitlesOfParts>
    <vt:vector size="54" baseType="lpstr">
      <vt:lpstr>굴림</vt:lpstr>
      <vt:lpstr>Arial</vt:lpstr>
      <vt:lpstr>나눔스퀘어OTF ExtraBold</vt:lpstr>
      <vt:lpstr>나눔스퀘어 Bold</vt:lpstr>
      <vt:lpstr>Rix고딕 EB</vt:lpstr>
      <vt:lpstr>나눔고딕 ExtraBold</vt:lpstr>
      <vt:lpstr>나눔스퀘어OTF Bold</vt:lpstr>
      <vt:lpstr>Wingdings</vt:lpstr>
      <vt:lpstr>나눔스퀘어 ExtraBold</vt:lpstr>
      <vt:lpstr>맑은 고딕</vt:lpstr>
      <vt:lpstr>Rix고딕 B</vt:lpstr>
      <vt:lpstr>PMingLiU-ExtB</vt:lpstr>
      <vt:lpstr>Office 테마</vt:lpstr>
      <vt:lpstr>PowerPoint 프레젠테이션</vt:lpstr>
      <vt:lpstr>PowerPoint 프레젠테이션</vt:lpstr>
      <vt:lpstr>PowerPoint 프레젠테이션</vt:lpstr>
      <vt:lpstr>PowerPoint 프레젠테이션</vt:lpstr>
      <vt:lpstr>새로운 소통문화공간으로 시민에게 돌려드리겠습니다</vt:lpstr>
      <vt:lpstr>이관협약 이후  다양한 시민의견을 수렴하였습니다</vt:lpstr>
      <vt:lpstr>PowerPoint 프레젠테이션</vt:lpstr>
      <vt:lpstr>찾아가는 주민설명회로  현장의 의견을 들었습니다</vt:lpstr>
      <vt:lpstr>시민참여협의회에서  여러가지 아이디어를 얻었습니다</vt:lpstr>
      <vt:lpstr>PowerPoint 프레젠테이션</vt:lpstr>
      <vt:lpstr>대중교통 중심의 교통체계를 구축하겠습니다</vt:lpstr>
      <vt:lpstr>시민의 소통공간 활용을 위해 차로수를 최소화 하겠습니다</vt:lpstr>
      <vt:lpstr>통행속도를 낮추고 화물차량을 우회시키겠습니다</vt:lpstr>
      <vt:lpstr>일반화사업 추진을 위해 대체도로를 건설하겠습니다</vt:lpstr>
      <vt:lpstr>PowerPoint 프레젠테이션</vt:lpstr>
      <vt:lpstr>사람 · 공원 · 문화가 어우러지는 소통공간을  만들겠습니다</vt:lpstr>
      <vt:lpstr>도로의 입체적 활용으로 미래형 도시를 만들겠습니다</vt:lpstr>
      <vt:lpstr>버려지는 지하수를 활용하여 친수공간을 조성하겠습니다</vt:lpstr>
      <vt:lpstr>미래를 대비한 친환경 교통서비스 공간을 만들겠습니다</vt:lpstr>
      <vt:lpstr>PowerPoint 프레젠테이션</vt:lpstr>
      <vt:lpstr>시민이 행복한 생활권 계획을 수립하겠습니다</vt:lpstr>
      <vt:lpstr>남구권역 지역문화를 육성하여 삶의 질을 높이겠습니다</vt:lpstr>
      <vt:lpstr>서구권역 일자리창출을 위한 4차 산업혁명 기지로 만들겠습니다</vt:lpstr>
      <vt:lpstr>생활권 계획은 시민과 함께 만들어가겠습니다</vt:lpstr>
      <vt:lpstr>PowerPoint 프레젠테이션</vt:lpstr>
      <vt:lpstr>생활권 계획은 시민과 함께 만들어가겠습니다</vt:lpstr>
      <vt:lpstr>PowerPoint 프레젠테이션</vt:lpstr>
      <vt:lpstr>PowerPoint 프레젠테이션</vt:lpstr>
      <vt:lpstr>PowerPoint 프레젠테이션</vt:lpstr>
      <vt:lpstr>PowerPoint 프레젠테이션</vt:lpstr>
      <vt:lpstr>지역주민을 위한 주차장 및 문화시설을 확충하겠습니다</vt:lpstr>
      <vt:lpstr>PowerPoint 프레젠테이션</vt:lpstr>
      <vt:lpstr>전구간 동시착공으로 시민불편을 최소화하겠습니다</vt:lpstr>
      <vt:lpstr>사업비를 최소화하고 다양한 재원확보방안을 마련하겠습니다</vt:lpstr>
      <vt:lpstr>PowerPoint 프레젠테이션</vt:lpstr>
      <vt:lpstr>일자리 창출 등 지역경제 활성화에 앞장서겠습니다</vt:lpstr>
      <vt:lpstr>사업 완료시까지 시민과 함께 소통하겠습니다</vt:lpstr>
      <vt:lpstr>PowerPoint 프레젠테이션</vt:lpstr>
      <vt:lpstr>전구간 동시착공을 위한 인력증원이 시급합니다</vt:lpstr>
      <vt:lpstr>성공적인 사업추진을 위해 관련부서 협조가 필요합니다</vt:lpstr>
      <vt:lpstr>PowerPoint 프레젠테이션</vt:lpstr>
    </vt:vector>
  </TitlesOfParts>
  <Company>HMGC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www.designuber.com</dc:creator>
  <cp:lastModifiedBy>user</cp:lastModifiedBy>
  <cp:revision>1667</cp:revision>
  <cp:lastPrinted>2017-09-04T23:54:09Z</cp:lastPrinted>
  <dcterms:created xsi:type="dcterms:W3CDTF">2016-11-28T01:40:20Z</dcterms:created>
  <dcterms:modified xsi:type="dcterms:W3CDTF">2017-09-05T02:38:55Z</dcterms:modified>
</cp:coreProperties>
</file>